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6" r:id="rId3"/>
    <p:sldId id="267" r:id="rId4"/>
    <p:sldId id="274" r:id="rId5"/>
    <p:sldId id="270" r:id="rId6"/>
    <p:sldId id="271" r:id="rId7"/>
    <p:sldId id="272" r:id="rId8"/>
    <p:sldId id="262" r:id="rId9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  <a:srgbClr val="FF9393"/>
    <a:srgbClr val="121F36"/>
    <a:srgbClr val="B3EB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8" d="100"/>
          <a:sy n="48" d="100"/>
        </p:scale>
        <p:origin x="141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69033-D831-40C6-9C36-0D828DE4AFAE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21AA-4F64-48CC-8398-95E691F1CE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9721847"/>
      </p:ext>
    </p:extLst>
  </p:cSld>
  <p:clrMapOvr>
    <a:masterClrMapping/>
  </p:clrMapOvr>
  <p:transition spd="slow" advTm="5000">
    <p:wipe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69033-D831-40C6-9C36-0D828DE4AFAE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21AA-4F64-48CC-8398-95E691F1CE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5486905"/>
      </p:ext>
    </p:extLst>
  </p:cSld>
  <p:clrMapOvr>
    <a:masterClrMapping/>
  </p:clrMapOvr>
  <p:transition spd="slow" advTm="5000">
    <p:wipe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69033-D831-40C6-9C36-0D828DE4AFAE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21AA-4F64-48CC-8398-95E691F1CE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0385490"/>
      </p:ext>
    </p:extLst>
  </p:cSld>
  <p:clrMapOvr>
    <a:masterClrMapping/>
  </p:clrMapOvr>
  <p:transition spd="slow" advTm="5000">
    <p:wipe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69033-D831-40C6-9C36-0D828DE4AFAE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21AA-4F64-48CC-8398-95E691F1CE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2435078"/>
      </p:ext>
    </p:extLst>
  </p:cSld>
  <p:clrMapOvr>
    <a:masterClrMapping/>
  </p:clrMapOvr>
  <p:transition spd="slow" advTm="5000">
    <p:wipe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69033-D831-40C6-9C36-0D828DE4AFAE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21AA-4F64-48CC-8398-95E691F1CE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6721181"/>
      </p:ext>
    </p:extLst>
  </p:cSld>
  <p:clrMapOvr>
    <a:masterClrMapping/>
  </p:clrMapOvr>
  <p:transition spd="slow" advTm="5000">
    <p:wipe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69033-D831-40C6-9C36-0D828DE4AFAE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21AA-4F64-48CC-8398-95E691F1CE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9429284"/>
      </p:ext>
    </p:extLst>
  </p:cSld>
  <p:clrMapOvr>
    <a:masterClrMapping/>
  </p:clrMapOvr>
  <p:transition spd="slow" advTm="5000">
    <p:wipe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69033-D831-40C6-9C36-0D828DE4AFAE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21AA-4F64-48CC-8398-95E691F1CE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656637"/>
      </p:ext>
    </p:extLst>
  </p:cSld>
  <p:clrMapOvr>
    <a:masterClrMapping/>
  </p:clrMapOvr>
  <p:transition spd="slow" advTm="5000">
    <p:wipe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69033-D831-40C6-9C36-0D828DE4AFAE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21AA-4F64-48CC-8398-95E691F1CE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595964"/>
      </p:ext>
    </p:extLst>
  </p:cSld>
  <p:clrMapOvr>
    <a:masterClrMapping/>
  </p:clrMapOvr>
  <p:transition spd="slow" advTm="5000">
    <p:wipe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69033-D831-40C6-9C36-0D828DE4AFAE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21AA-4F64-48CC-8398-95E691F1CE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838305"/>
      </p:ext>
    </p:extLst>
  </p:cSld>
  <p:clrMapOvr>
    <a:masterClrMapping/>
  </p:clrMapOvr>
  <p:transition spd="slow" advTm="5000">
    <p:wipe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69033-D831-40C6-9C36-0D828DE4AFAE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21AA-4F64-48CC-8398-95E691F1CE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6127446"/>
      </p:ext>
    </p:extLst>
  </p:cSld>
  <p:clrMapOvr>
    <a:masterClrMapping/>
  </p:clrMapOvr>
  <p:transition spd="slow" advTm="5000">
    <p:wipe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69033-D831-40C6-9C36-0D828DE4AFAE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21AA-4F64-48CC-8398-95E691F1CE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101126"/>
      </p:ext>
    </p:extLst>
  </p:cSld>
  <p:clrMapOvr>
    <a:masterClrMapping/>
  </p:clrMapOvr>
  <p:transition spd="slow" advTm="5000">
    <p:wipe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69033-D831-40C6-9C36-0D828DE4AFAE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421AA-4F64-48CC-8398-95E691F1CE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9462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Tm="5000">
    <p:wipe dir="u"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" name="正方形/長方形 950">
            <a:extLst>
              <a:ext uri="{FF2B5EF4-FFF2-40B4-BE49-F238E27FC236}">
                <a16:creationId xmlns:a16="http://schemas.microsoft.com/office/drawing/2014/main" id="{45CFB768-DD60-40F3-9873-57AFE6FD8990}"/>
              </a:ext>
            </a:extLst>
          </p:cNvPr>
          <p:cNvSpPr/>
          <p:nvPr/>
        </p:nvSpPr>
        <p:spPr>
          <a:xfrm>
            <a:off x="4360453" y="235421"/>
            <a:ext cx="1224000" cy="8712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56" name="グループ化 1155">
            <a:extLst>
              <a:ext uri="{FF2B5EF4-FFF2-40B4-BE49-F238E27FC236}">
                <a16:creationId xmlns:a16="http://schemas.microsoft.com/office/drawing/2014/main" id="{111B84AC-4BDA-4ED9-AD60-CE10A30471D1}"/>
              </a:ext>
            </a:extLst>
          </p:cNvPr>
          <p:cNvGrpSpPr/>
          <p:nvPr/>
        </p:nvGrpSpPr>
        <p:grpSpPr>
          <a:xfrm>
            <a:off x="4348705" y="4216169"/>
            <a:ext cx="1258490" cy="3002197"/>
            <a:chOff x="4348705" y="4216169"/>
            <a:chExt cx="1258490" cy="3002197"/>
          </a:xfrm>
        </p:grpSpPr>
        <p:sp>
          <p:nvSpPr>
            <p:cNvPr id="1154" name="正方形/長方形 1153">
              <a:extLst>
                <a:ext uri="{FF2B5EF4-FFF2-40B4-BE49-F238E27FC236}">
                  <a16:creationId xmlns:a16="http://schemas.microsoft.com/office/drawing/2014/main" id="{48C8A38F-AB0E-4D2A-B31F-50DB4F6ADD2E}"/>
                </a:ext>
              </a:extLst>
            </p:cNvPr>
            <p:cNvSpPr/>
            <p:nvPr/>
          </p:nvSpPr>
          <p:spPr>
            <a:xfrm>
              <a:off x="5463195" y="4216169"/>
              <a:ext cx="144000" cy="29880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55" name="正方形/長方形 1154">
              <a:extLst>
                <a:ext uri="{FF2B5EF4-FFF2-40B4-BE49-F238E27FC236}">
                  <a16:creationId xmlns:a16="http://schemas.microsoft.com/office/drawing/2014/main" id="{B812723E-7DA7-4DBA-9AC1-9931BD70D812}"/>
                </a:ext>
              </a:extLst>
            </p:cNvPr>
            <p:cNvSpPr/>
            <p:nvPr/>
          </p:nvSpPr>
          <p:spPr>
            <a:xfrm>
              <a:off x="4348705" y="4230366"/>
              <a:ext cx="144000" cy="29880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59" name="正方形/長方形 958">
            <a:extLst>
              <a:ext uri="{FF2B5EF4-FFF2-40B4-BE49-F238E27FC236}">
                <a16:creationId xmlns:a16="http://schemas.microsoft.com/office/drawing/2014/main" id="{F9CCD72E-7538-4E2A-9286-98BC519736AA}"/>
              </a:ext>
            </a:extLst>
          </p:cNvPr>
          <p:cNvSpPr/>
          <p:nvPr/>
        </p:nvSpPr>
        <p:spPr>
          <a:xfrm>
            <a:off x="4354872" y="235904"/>
            <a:ext cx="1248355" cy="219767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0" name="正方形/長方形 949">
            <a:extLst>
              <a:ext uri="{FF2B5EF4-FFF2-40B4-BE49-F238E27FC236}">
                <a16:creationId xmlns:a16="http://schemas.microsoft.com/office/drawing/2014/main" id="{A5CD5F19-EBA9-4F2E-A46E-C8E1B341E2DF}"/>
              </a:ext>
            </a:extLst>
          </p:cNvPr>
          <p:cNvSpPr/>
          <p:nvPr/>
        </p:nvSpPr>
        <p:spPr>
          <a:xfrm>
            <a:off x="1282008" y="235421"/>
            <a:ext cx="1224000" cy="8712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8" name="正方形/長方形 957">
            <a:extLst>
              <a:ext uri="{FF2B5EF4-FFF2-40B4-BE49-F238E27FC236}">
                <a16:creationId xmlns:a16="http://schemas.microsoft.com/office/drawing/2014/main" id="{2175072E-B1D5-463E-8995-4BF901A6CB36}"/>
              </a:ext>
            </a:extLst>
          </p:cNvPr>
          <p:cNvSpPr/>
          <p:nvPr/>
        </p:nvSpPr>
        <p:spPr>
          <a:xfrm>
            <a:off x="1280158" y="235421"/>
            <a:ext cx="1248355" cy="219767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7" name="正方形/長方形 956">
            <a:extLst>
              <a:ext uri="{FF2B5EF4-FFF2-40B4-BE49-F238E27FC236}">
                <a16:creationId xmlns:a16="http://schemas.microsoft.com/office/drawing/2014/main" id="{63FC365A-7ABB-41DF-9CF9-FA05FF66109C}"/>
              </a:ext>
            </a:extLst>
          </p:cNvPr>
          <p:cNvSpPr/>
          <p:nvPr/>
        </p:nvSpPr>
        <p:spPr>
          <a:xfrm>
            <a:off x="2373110" y="4186042"/>
            <a:ext cx="144000" cy="298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6" name="正方形/長方形 955">
            <a:extLst>
              <a:ext uri="{FF2B5EF4-FFF2-40B4-BE49-F238E27FC236}">
                <a16:creationId xmlns:a16="http://schemas.microsoft.com/office/drawing/2014/main" id="{F824D39A-BFF2-4744-BE01-72804C5158CC}"/>
              </a:ext>
            </a:extLst>
          </p:cNvPr>
          <p:cNvSpPr/>
          <p:nvPr/>
        </p:nvSpPr>
        <p:spPr>
          <a:xfrm>
            <a:off x="1296720" y="4200239"/>
            <a:ext cx="144000" cy="298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2" name="正方形/長方形 141">
            <a:extLst>
              <a:ext uri="{FF2B5EF4-FFF2-40B4-BE49-F238E27FC236}">
                <a16:creationId xmlns:a16="http://schemas.microsoft.com/office/drawing/2014/main" id="{A858DF4A-875C-4043-ADAB-02C560E120F8}"/>
              </a:ext>
            </a:extLst>
          </p:cNvPr>
          <p:cNvSpPr/>
          <p:nvPr/>
        </p:nvSpPr>
        <p:spPr>
          <a:xfrm>
            <a:off x="2615042" y="4283243"/>
            <a:ext cx="1656000" cy="5616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1" name="正方形/長方形 140">
            <a:extLst>
              <a:ext uri="{FF2B5EF4-FFF2-40B4-BE49-F238E27FC236}">
                <a16:creationId xmlns:a16="http://schemas.microsoft.com/office/drawing/2014/main" id="{62E57370-1C70-428A-9F2B-6EFF5D158B2F}"/>
              </a:ext>
            </a:extLst>
          </p:cNvPr>
          <p:cNvSpPr/>
          <p:nvPr/>
        </p:nvSpPr>
        <p:spPr>
          <a:xfrm>
            <a:off x="4257343" y="8922047"/>
            <a:ext cx="1872000" cy="100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" name="正方形/長方形 139">
            <a:extLst>
              <a:ext uri="{FF2B5EF4-FFF2-40B4-BE49-F238E27FC236}">
                <a16:creationId xmlns:a16="http://schemas.microsoft.com/office/drawing/2014/main" id="{B188BD95-5FB3-4536-B0DC-AEE586DFDB49}"/>
              </a:ext>
            </a:extLst>
          </p:cNvPr>
          <p:cNvSpPr/>
          <p:nvPr/>
        </p:nvSpPr>
        <p:spPr>
          <a:xfrm>
            <a:off x="705677" y="8922047"/>
            <a:ext cx="1872000" cy="100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8" name="グループ化 87">
            <a:extLst>
              <a:ext uri="{FF2B5EF4-FFF2-40B4-BE49-F238E27FC236}">
                <a16:creationId xmlns:a16="http://schemas.microsoft.com/office/drawing/2014/main" id="{961D09E0-9A0F-4702-A34A-A28CD4BCF135}"/>
              </a:ext>
            </a:extLst>
          </p:cNvPr>
          <p:cNvGrpSpPr/>
          <p:nvPr/>
        </p:nvGrpSpPr>
        <p:grpSpPr>
          <a:xfrm>
            <a:off x="2682248" y="4402666"/>
            <a:ext cx="1501035" cy="4101632"/>
            <a:chOff x="2682248" y="4402666"/>
            <a:chExt cx="1501035" cy="4101632"/>
          </a:xfrm>
        </p:grpSpPr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866D62D3-D8F8-4BCE-9B47-5374D60CC80A}"/>
                </a:ext>
              </a:extLst>
            </p:cNvPr>
            <p:cNvSpPr/>
            <p:nvPr/>
          </p:nvSpPr>
          <p:spPr>
            <a:xfrm>
              <a:off x="2684702" y="4402666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B0DBD575-7E7E-4C61-9664-22F37D65EAF1}"/>
                </a:ext>
              </a:extLst>
            </p:cNvPr>
            <p:cNvSpPr/>
            <p:nvPr/>
          </p:nvSpPr>
          <p:spPr>
            <a:xfrm>
              <a:off x="2921768" y="4402666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DC0675C4-26BB-40AE-BE91-40ABE0187685}"/>
                </a:ext>
              </a:extLst>
            </p:cNvPr>
            <p:cNvSpPr/>
            <p:nvPr/>
          </p:nvSpPr>
          <p:spPr>
            <a:xfrm>
              <a:off x="3152676" y="4402666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C78734C6-8B61-4AD0-8B00-D046CEC2011A}"/>
                </a:ext>
              </a:extLst>
            </p:cNvPr>
            <p:cNvSpPr/>
            <p:nvPr/>
          </p:nvSpPr>
          <p:spPr>
            <a:xfrm>
              <a:off x="3374999" y="4402666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568874CA-0B1F-4A49-A751-B27CB043C93D}"/>
                </a:ext>
              </a:extLst>
            </p:cNvPr>
            <p:cNvSpPr/>
            <p:nvPr/>
          </p:nvSpPr>
          <p:spPr>
            <a:xfrm>
              <a:off x="3615145" y="4402666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3EDC09EB-7151-4258-8AD3-69E8DADB3690}"/>
                </a:ext>
              </a:extLst>
            </p:cNvPr>
            <p:cNvSpPr/>
            <p:nvPr/>
          </p:nvSpPr>
          <p:spPr>
            <a:xfrm>
              <a:off x="3845290" y="4402666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749074F6-3D1C-4B82-97FA-DD82D6C8AD89}"/>
                </a:ext>
              </a:extLst>
            </p:cNvPr>
            <p:cNvSpPr/>
            <p:nvPr/>
          </p:nvSpPr>
          <p:spPr>
            <a:xfrm>
              <a:off x="4075283" y="4402666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40E38E4B-A1AF-46E9-B9DD-3D7C9BB9F3FE}"/>
                </a:ext>
              </a:extLst>
            </p:cNvPr>
            <p:cNvSpPr/>
            <p:nvPr/>
          </p:nvSpPr>
          <p:spPr>
            <a:xfrm>
              <a:off x="2684702" y="4568920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5609D8F6-ABBB-453C-8BFC-85BC7CCC5340}"/>
                </a:ext>
              </a:extLst>
            </p:cNvPr>
            <p:cNvSpPr/>
            <p:nvPr/>
          </p:nvSpPr>
          <p:spPr>
            <a:xfrm>
              <a:off x="2921768" y="4568920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15CF4761-B886-44AE-AE74-DA81A03B3927}"/>
                </a:ext>
              </a:extLst>
            </p:cNvPr>
            <p:cNvSpPr/>
            <p:nvPr/>
          </p:nvSpPr>
          <p:spPr>
            <a:xfrm>
              <a:off x="3152676" y="4568920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8CBABEFC-2C86-4136-A948-2C9ABD5B7DA6}"/>
                </a:ext>
              </a:extLst>
            </p:cNvPr>
            <p:cNvSpPr/>
            <p:nvPr/>
          </p:nvSpPr>
          <p:spPr>
            <a:xfrm>
              <a:off x="3374999" y="4568920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ABDE5A9C-C60B-4093-A060-F18149CBA54F}"/>
                </a:ext>
              </a:extLst>
            </p:cNvPr>
            <p:cNvSpPr/>
            <p:nvPr/>
          </p:nvSpPr>
          <p:spPr>
            <a:xfrm>
              <a:off x="3615145" y="4568920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5A8E5D46-D5AC-4669-AB7C-A4443F13BB14}"/>
                </a:ext>
              </a:extLst>
            </p:cNvPr>
            <p:cNvSpPr/>
            <p:nvPr/>
          </p:nvSpPr>
          <p:spPr>
            <a:xfrm>
              <a:off x="3845290" y="4568920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BF427BE3-0311-441D-AAF8-F190303ED2C6}"/>
                </a:ext>
              </a:extLst>
            </p:cNvPr>
            <p:cNvSpPr/>
            <p:nvPr/>
          </p:nvSpPr>
          <p:spPr>
            <a:xfrm>
              <a:off x="4075283" y="4568920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4218B4E3-9EE1-4102-8CC4-75635A36C94D}"/>
                </a:ext>
              </a:extLst>
            </p:cNvPr>
            <p:cNvSpPr/>
            <p:nvPr/>
          </p:nvSpPr>
          <p:spPr>
            <a:xfrm>
              <a:off x="2684702" y="4759803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82340871-8743-4146-B983-0EE997B4C097}"/>
                </a:ext>
              </a:extLst>
            </p:cNvPr>
            <p:cNvSpPr/>
            <p:nvPr/>
          </p:nvSpPr>
          <p:spPr>
            <a:xfrm>
              <a:off x="2921768" y="4759803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B7951FEF-A5EA-4423-A60C-6C56DED156DD}"/>
                </a:ext>
              </a:extLst>
            </p:cNvPr>
            <p:cNvSpPr/>
            <p:nvPr/>
          </p:nvSpPr>
          <p:spPr>
            <a:xfrm>
              <a:off x="3152676" y="4759803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0B3E3108-71B2-4AD5-8394-9C2D406807C8}"/>
                </a:ext>
              </a:extLst>
            </p:cNvPr>
            <p:cNvSpPr/>
            <p:nvPr/>
          </p:nvSpPr>
          <p:spPr>
            <a:xfrm>
              <a:off x="3374999" y="4759803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E9570F44-4D22-4106-B7C2-1BFAE98933AD}"/>
                </a:ext>
              </a:extLst>
            </p:cNvPr>
            <p:cNvSpPr/>
            <p:nvPr/>
          </p:nvSpPr>
          <p:spPr>
            <a:xfrm>
              <a:off x="3615145" y="4759803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58BD8F21-B824-441A-B082-9A7D2391BE8E}"/>
                </a:ext>
              </a:extLst>
            </p:cNvPr>
            <p:cNvSpPr/>
            <p:nvPr/>
          </p:nvSpPr>
          <p:spPr>
            <a:xfrm>
              <a:off x="3845290" y="4759803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E1DDED40-9E8A-44F5-8BCA-5910CD04A081}"/>
                </a:ext>
              </a:extLst>
            </p:cNvPr>
            <p:cNvSpPr/>
            <p:nvPr/>
          </p:nvSpPr>
          <p:spPr>
            <a:xfrm>
              <a:off x="4075283" y="4759803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F5A26560-2193-41B6-B1A3-5D1E8508C5C3}"/>
                </a:ext>
              </a:extLst>
            </p:cNvPr>
            <p:cNvSpPr/>
            <p:nvPr/>
          </p:nvSpPr>
          <p:spPr>
            <a:xfrm>
              <a:off x="2684702" y="5164047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F7DB203D-EB9B-48C3-8121-06975B4C0462}"/>
                </a:ext>
              </a:extLst>
            </p:cNvPr>
            <p:cNvSpPr/>
            <p:nvPr/>
          </p:nvSpPr>
          <p:spPr>
            <a:xfrm>
              <a:off x="2921768" y="5164047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F5DEE6B9-1C1A-43BB-8A3B-104094FB1033}"/>
                </a:ext>
              </a:extLst>
            </p:cNvPr>
            <p:cNvSpPr/>
            <p:nvPr/>
          </p:nvSpPr>
          <p:spPr>
            <a:xfrm>
              <a:off x="3152676" y="5164047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244CF2A2-A885-4559-B063-9C210E811B71}"/>
                </a:ext>
              </a:extLst>
            </p:cNvPr>
            <p:cNvSpPr/>
            <p:nvPr/>
          </p:nvSpPr>
          <p:spPr>
            <a:xfrm>
              <a:off x="3374999" y="5164047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9C4A7096-C159-43A0-92AD-A3F5B65D1CEE}"/>
                </a:ext>
              </a:extLst>
            </p:cNvPr>
            <p:cNvSpPr/>
            <p:nvPr/>
          </p:nvSpPr>
          <p:spPr>
            <a:xfrm>
              <a:off x="3615145" y="5164047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BB228C2E-F58E-4CC8-AF2B-C4BCA11CB601}"/>
                </a:ext>
              </a:extLst>
            </p:cNvPr>
            <p:cNvSpPr/>
            <p:nvPr/>
          </p:nvSpPr>
          <p:spPr>
            <a:xfrm>
              <a:off x="3845290" y="5164047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F528179A-9922-43F2-9C0B-B3FB1AD2372F}"/>
                </a:ext>
              </a:extLst>
            </p:cNvPr>
            <p:cNvSpPr/>
            <p:nvPr/>
          </p:nvSpPr>
          <p:spPr>
            <a:xfrm>
              <a:off x="4075283" y="5164047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9F17518D-63E4-4835-A0CE-97A7D8B56F70}"/>
                </a:ext>
              </a:extLst>
            </p:cNvPr>
            <p:cNvSpPr/>
            <p:nvPr/>
          </p:nvSpPr>
          <p:spPr>
            <a:xfrm>
              <a:off x="2684702" y="5568291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正方形/長方形 32">
              <a:extLst>
                <a:ext uri="{FF2B5EF4-FFF2-40B4-BE49-F238E27FC236}">
                  <a16:creationId xmlns:a16="http://schemas.microsoft.com/office/drawing/2014/main" id="{A8E9F9BB-8F36-4A87-B29D-66DDC8C1E6C8}"/>
                </a:ext>
              </a:extLst>
            </p:cNvPr>
            <p:cNvSpPr/>
            <p:nvPr/>
          </p:nvSpPr>
          <p:spPr>
            <a:xfrm>
              <a:off x="2921768" y="5568291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A9B1EE05-9670-476A-A474-550D887DA007}"/>
                </a:ext>
              </a:extLst>
            </p:cNvPr>
            <p:cNvSpPr/>
            <p:nvPr/>
          </p:nvSpPr>
          <p:spPr>
            <a:xfrm>
              <a:off x="3152676" y="5568291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5C5B500E-7F94-4FD8-B6F8-01530E2881AD}"/>
                </a:ext>
              </a:extLst>
            </p:cNvPr>
            <p:cNvSpPr/>
            <p:nvPr/>
          </p:nvSpPr>
          <p:spPr>
            <a:xfrm>
              <a:off x="3374999" y="5568291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正方形/長方形 35">
              <a:extLst>
                <a:ext uri="{FF2B5EF4-FFF2-40B4-BE49-F238E27FC236}">
                  <a16:creationId xmlns:a16="http://schemas.microsoft.com/office/drawing/2014/main" id="{21C80F1F-A00B-4C4F-AE56-99189059A5E4}"/>
                </a:ext>
              </a:extLst>
            </p:cNvPr>
            <p:cNvSpPr/>
            <p:nvPr/>
          </p:nvSpPr>
          <p:spPr>
            <a:xfrm>
              <a:off x="3615145" y="5568291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F2D48CDD-2AC2-4BA1-BD72-404448F8A381}"/>
                </a:ext>
              </a:extLst>
            </p:cNvPr>
            <p:cNvSpPr/>
            <p:nvPr/>
          </p:nvSpPr>
          <p:spPr>
            <a:xfrm>
              <a:off x="3845290" y="5568291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62432D5F-C5F3-45BD-A4B3-10921C77F76A}"/>
                </a:ext>
              </a:extLst>
            </p:cNvPr>
            <p:cNvSpPr/>
            <p:nvPr/>
          </p:nvSpPr>
          <p:spPr>
            <a:xfrm>
              <a:off x="4075283" y="5568291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正方形/長方形 38">
              <a:extLst>
                <a:ext uri="{FF2B5EF4-FFF2-40B4-BE49-F238E27FC236}">
                  <a16:creationId xmlns:a16="http://schemas.microsoft.com/office/drawing/2014/main" id="{56457844-3AE1-4AD6-931F-33092596FA0A}"/>
                </a:ext>
              </a:extLst>
            </p:cNvPr>
            <p:cNvSpPr/>
            <p:nvPr/>
          </p:nvSpPr>
          <p:spPr>
            <a:xfrm>
              <a:off x="2684702" y="5972535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正方形/長方形 39">
              <a:extLst>
                <a:ext uri="{FF2B5EF4-FFF2-40B4-BE49-F238E27FC236}">
                  <a16:creationId xmlns:a16="http://schemas.microsoft.com/office/drawing/2014/main" id="{FB21DCDC-F552-4535-ACD9-BC196F168884}"/>
                </a:ext>
              </a:extLst>
            </p:cNvPr>
            <p:cNvSpPr/>
            <p:nvPr/>
          </p:nvSpPr>
          <p:spPr>
            <a:xfrm>
              <a:off x="2921768" y="5972535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id="{C75F37B6-E7EB-48E5-AA34-655CE06662EC}"/>
                </a:ext>
              </a:extLst>
            </p:cNvPr>
            <p:cNvSpPr/>
            <p:nvPr/>
          </p:nvSpPr>
          <p:spPr>
            <a:xfrm>
              <a:off x="3152676" y="5972535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正方形/長方形 41">
              <a:extLst>
                <a:ext uri="{FF2B5EF4-FFF2-40B4-BE49-F238E27FC236}">
                  <a16:creationId xmlns:a16="http://schemas.microsoft.com/office/drawing/2014/main" id="{498332E7-4A82-4E33-9995-4916BBF9AA6C}"/>
                </a:ext>
              </a:extLst>
            </p:cNvPr>
            <p:cNvSpPr/>
            <p:nvPr/>
          </p:nvSpPr>
          <p:spPr>
            <a:xfrm>
              <a:off x="3374999" y="5972535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正方形/長方形 42">
              <a:extLst>
                <a:ext uri="{FF2B5EF4-FFF2-40B4-BE49-F238E27FC236}">
                  <a16:creationId xmlns:a16="http://schemas.microsoft.com/office/drawing/2014/main" id="{E01AF99D-E11C-4C72-9D84-C6738AAC06A3}"/>
                </a:ext>
              </a:extLst>
            </p:cNvPr>
            <p:cNvSpPr/>
            <p:nvPr/>
          </p:nvSpPr>
          <p:spPr>
            <a:xfrm>
              <a:off x="3615145" y="5972535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正方形/長方形 43">
              <a:extLst>
                <a:ext uri="{FF2B5EF4-FFF2-40B4-BE49-F238E27FC236}">
                  <a16:creationId xmlns:a16="http://schemas.microsoft.com/office/drawing/2014/main" id="{C6B2B7C8-1925-4D35-9D00-57A1025E4C06}"/>
                </a:ext>
              </a:extLst>
            </p:cNvPr>
            <p:cNvSpPr/>
            <p:nvPr/>
          </p:nvSpPr>
          <p:spPr>
            <a:xfrm>
              <a:off x="3845290" y="5972535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正方形/長方形 44">
              <a:extLst>
                <a:ext uri="{FF2B5EF4-FFF2-40B4-BE49-F238E27FC236}">
                  <a16:creationId xmlns:a16="http://schemas.microsoft.com/office/drawing/2014/main" id="{52981CB5-3000-4F38-964C-F1180C7EF172}"/>
                </a:ext>
              </a:extLst>
            </p:cNvPr>
            <p:cNvSpPr/>
            <p:nvPr/>
          </p:nvSpPr>
          <p:spPr>
            <a:xfrm>
              <a:off x="4075283" y="5972535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正方形/長方形 45">
              <a:extLst>
                <a:ext uri="{FF2B5EF4-FFF2-40B4-BE49-F238E27FC236}">
                  <a16:creationId xmlns:a16="http://schemas.microsoft.com/office/drawing/2014/main" id="{626A7391-874D-4DE2-94F3-6598DA560EB4}"/>
                </a:ext>
              </a:extLst>
            </p:cNvPr>
            <p:cNvSpPr/>
            <p:nvPr/>
          </p:nvSpPr>
          <p:spPr>
            <a:xfrm>
              <a:off x="2682248" y="6354871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正方形/長方形 46">
              <a:extLst>
                <a:ext uri="{FF2B5EF4-FFF2-40B4-BE49-F238E27FC236}">
                  <a16:creationId xmlns:a16="http://schemas.microsoft.com/office/drawing/2014/main" id="{FE662184-FCDC-4F2A-895D-4222A1C90CD4}"/>
                </a:ext>
              </a:extLst>
            </p:cNvPr>
            <p:cNvSpPr/>
            <p:nvPr/>
          </p:nvSpPr>
          <p:spPr>
            <a:xfrm>
              <a:off x="2919314" y="6354871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正方形/長方形 47">
              <a:extLst>
                <a:ext uri="{FF2B5EF4-FFF2-40B4-BE49-F238E27FC236}">
                  <a16:creationId xmlns:a16="http://schemas.microsoft.com/office/drawing/2014/main" id="{837C62B4-2EDD-47C7-997D-33E21609720F}"/>
                </a:ext>
              </a:extLst>
            </p:cNvPr>
            <p:cNvSpPr/>
            <p:nvPr/>
          </p:nvSpPr>
          <p:spPr>
            <a:xfrm>
              <a:off x="3150222" y="6354871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正方形/長方形 48">
              <a:extLst>
                <a:ext uri="{FF2B5EF4-FFF2-40B4-BE49-F238E27FC236}">
                  <a16:creationId xmlns:a16="http://schemas.microsoft.com/office/drawing/2014/main" id="{7E8BF25D-06FC-40EC-8EE6-48AEEF2B199B}"/>
                </a:ext>
              </a:extLst>
            </p:cNvPr>
            <p:cNvSpPr/>
            <p:nvPr/>
          </p:nvSpPr>
          <p:spPr>
            <a:xfrm>
              <a:off x="3372545" y="6354871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正方形/長方形 49">
              <a:extLst>
                <a:ext uri="{FF2B5EF4-FFF2-40B4-BE49-F238E27FC236}">
                  <a16:creationId xmlns:a16="http://schemas.microsoft.com/office/drawing/2014/main" id="{E9023E8B-FF7B-4F14-ABB7-84A56C5E2094}"/>
                </a:ext>
              </a:extLst>
            </p:cNvPr>
            <p:cNvSpPr/>
            <p:nvPr/>
          </p:nvSpPr>
          <p:spPr>
            <a:xfrm>
              <a:off x="3612691" y="6354871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正方形/長方形 50">
              <a:extLst>
                <a:ext uri="{FF2B5EF4-FFF2-40B4-BE49-F238E27FC236}">
                  <a16:creationId xmlns:a16="http://schemas.microsoft.com/office/drawing/2014/main" id="{AC312C1C-BB1A-4CDB-A3D0-20748E6DA30B}"/>
                </a:ext>
              </a:extLst>
            </p:cNvPr>
            <p:cNvSpPr/>
            <p:nvPr/>
          </p:nvSpPr>
          <p:spPr>
            <a:xfrm>
              <a:off x="3842836" y="6354871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正方形/長方形 51">
              <a:extLst>
                <a:ext uri="{FF2B5EF4-FFF2-40B4-BE49-F238E27FC236}">
                  <a16:creationId xmlns:a16="http://schemas.microsoft.com/office/drawing/2014/main" id="{87A6FCAE-188E-4ACE-9522-5F899FBA59A9}"/>
                </a:ext>
              </a:extLst>
            </p:cNvPr>
            <p:cNvSpPr/>
            <p:nvPr/>
          </p:nvSpPr>
          <p:spPr>
            <a:xfrm>
              <a:off x="4072829" y="6354871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正方形/長方形 52">
              <a:extLst>
                <a:ext uri="{FF2B5EF4-FFF2-40B4-BE49-F238E27FC236}">
                  <a16:creationId xmlns:a16="http://schemas.microsoft.com/office/drawing/2014/main" id="{29BE89CD-7267-4C8E-8A6B-F7421AA65043}"/>
                </a:ext>
              </a:extLst>
            </p:cNvPr>
            <p:cNvSpPr/>
            <p:nvPr/>
          </p:nvSpPr>
          <p:spPr>
            <a:xfrm>
              <a:off x="2682248" y="6759115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正方形/長方形 53">
              <a:extLst>
                <a:ext uri="{FF2B5EF4-FFF2-40B4-BE49-F238E27FC236}">
                  <a16:creationId xmlns:a16="http://schemas.microsoft.com/office/drawing/2014/main" id="{6FC518B7-2081-4068-A0A3-DB25FA5953F9}"/>
                </a:ext>
              </a:extLst>
            </p:cNvPr>
            <p:cNvSpPr/>
            <p:nvPr/>
          </p:nvSpPr>
          <p:spPr>
            <a:xfrm>
              <a:off x="2919314" y="6759115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正方形/長方形 54">
              <a:extLst>
                <a:ext uri="{FF2B5EF4-FFF2-40B4-BE49-F238E27FC236}">
                  <a16:creationId xmlns:a16="http://schemas.microsoft.com/office/drawing/2014/main" id="{E34EC2A2-3332-40DE-B92B-4A694EE84EBD}"/>
                </a:ext>
              </a:extLst>
            </p:cNvPr>
            <p:cNvSpPr/>
            <p:nvPr/>
          </p:nvSpPr>
          <p:spPr>
            <a:xfrm>
              <a:off x="3150222" y="6759115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正方形/長方形 55">
              <a:extLst>
                <a:ext uri="{FF2B5EF4-FFF2-40B4-BE49-F238E27FC236}">
                  <a16:creationId xmlns:a16="http://schemas.microsoft.com/office/drawing/2014/main" id="{B5E439A7-DA8D-4F9F-9E89-02BF6D755007}"/>
                </a:ext>
              </a:extLst>
            </p:cNvPr>
            <p:cNvSpPr/>
            <p:nvPr/>
          </p:nvSpPr>
          <p:spPr>
            <a:xfrm>
              <a:off x="3372545" y="6759115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正方形/長方形 56">
              <a:extLst>
                <a:ext uri="{FF2B5EF4-FFF2-40B4-BE49-F238E27FC236}">
                  <a16:creationId xmlns:a16="http://schemas.microsoft.com/office/drawing/2014/main" id="{BF330F98-2A39-403B-9B4B-6D62C98576E0}"/>
                </a:ext>
              </a:extLst>
            </p:cNvPr>
            <p:cNvSpPr/>
            <p:nvPr/>
          </p:nvSpPr>
          <p:spPr>
            <a:xfrm>
              <a:off x="3612691" y="6759115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正方形/長方形 57">
              <a:extLst>
                <a:ext uri="{FF2B5EF4-FFF2-40B4-BE49-F238E27FC236}">
                  <a16:creationId xmlns:a16="http://schemas.microsoft.com/office/drawing/2014/main" id="{79D003CF-DC0D-4C04-9254-2AAAC74A0EAE}"/>
                </a:ext>
              </a:extLst>
            </p:cNvPr>
            <p:cNvSpPr/>
            <p:nvPr/>
          </p:nvSpPr>
          <p:spPr>
            <a:xfrm>
              <a:off x="3842836" y="6759115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正方形/長方形 58">
              <a:extLst>
                <a:ext uri="{FF2B5EF4-FFF2-40B4-BE49-F238E27FC236}">
                  <a16:creationId xmlns:a16="http://schemas.microsoft.com/office/drawing/2014/main" id="{C83D01C1-31A9-42DE-A64F-23B70B1583E7}"/>
                </a:ext>
              </a:extLst>
            </p:cNvPr>
            <p:cNvSpPr/>
            <p:nvPr/>
          </p:nvSpPr>
          <p:spPr>
            <a:xfrm>
              <a:off x="4072829" y="6759115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正方形/長方形 59">
              <a:extLst>
                <a:ext uri="{FF2B5EF4-FFF2-40B4-BE49-F238E27FC236}">
                  <a16:creationId xmlns:a16="http://schemas.microsoft.com/office/drawing/2014/main" id="{9A881058-BDF8-4A4A-A35F-8373FB0CCE7B}"/>
                </a:ext>
              </a:extLst>
            </p:cNvPr>
            <p:cNvSpPr/>
            <p:nvPr/>
          </p:nvSpPr>
          <p:spPr>
            <a:xfrm>
              <a:off x="2684702" y="7190082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正方形/長方形 60">
              <a:extLst>
                <a:ext uri="{FF2B5EF4-FFF2-40B4-BE49-F238E27FC236}">
                  <a16:creationId xmlns:a16="http://schemas.microsoft.com/office/drawing/2014/main" id="{1F01B598-DEC3-4DE6-A020-17A245F8F941}"/>
                </a:ext>
              </a:extLst>
            </p:cNvPr>
            <p:cNvSpPr/>
            <p:nvPr/>
          </p:nvSpPr>
          <p:spPr>
            <a:xfrm>
              <a:off x="2921768" y="7190082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正方形/長方形 61">
              <a:extLst>
                <a:ext uri="{FF2B5EF4-FFF2-40B4-BE49-F238E27FC236}">
                  <a16:creationId xmlns:a16="http://schemas.microsoft.com/office/drawing/2014/main" id="{966A275B-17D0-4A34-9B00-63954416F5C0}"/>
                </a:ext>
              </a:extLst>
            </p:cNvPr>
            <p:cNvSpPr/>
            <p:nvPr/>
          </p:nvSpPr>
          <p:spPr>
            <a:xfrm>
              <a:off x="3152676" y="7190082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正方形/長方形 62">
              <a:extLst>
                <a:ext uri="{FF2B5EF4-FFF2-40B4-BE49-F238E27FC236}">
                  <a16:creationId xmlns:a16="http://schemas.microsoft.com/office/drawing/2014/main" id="{3117C43B-89DC-4168-839C-A5C52287A19A}"/>
                </a:ext>
              </a:extLst>
            </p:cNvPr>
            <p:cNvSpPr/>
            <p:nvPr/>
          </p:nvSpPr>
          <p:spPr>
            <a:xfrm>
              <a:off x="3374999" y="7190082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正方形/長方形 63">
              <a:extLst>
                <a:ext uri="{FF2B5EF4-FFF2-40B4-BE49-F238E27FC236}">
                  <a16:creationId xmlns:a16="http://schemas.microsoft.com/office/drawing/2014/main" id="{4BA3DFAE-3632-43E4-B95E-23F70E518884}"/>
                </a:ext>
              </a:extLst>
            </p:cNvPr>
            <p:cNvSpPr/>
            <p:nvPr/>
          </p:nvSpPr>
          <p:spPr>
            <a:xfrm>
              <a:off x="3615145" y="7190082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正方形/長方形 64">
              <a:extLst>
                <a:ext uri="{FF2B5EF4-FFF2-40B4-BE49-F238E27FC236}">
                  <a16:creationId xmlns:a16="http://schemas.microsoft.com/office/drawing/2014/main" id="{CA5CDA60-5BBA-48FD-9526-74A0CC721B66}"/>
                </a:ext>
              </a:extLst>
            </p:cNvPr>
            <p:cNvSpPr/>
            <p:nvPr/>
          </p:nvSpPr>
          <p:spPr>
            <a:xfrm>
              <a:off x="3845290" y="7190082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正方形/長方形 65">
              <a:extLst>
                <a:ext uri="{FF2B5EF4-FFF2-40B4-BE49-F238E27FC236}">
                  <a16:creationId xmlns:a16="http://schemas.microsoft.com/office/drawing/2014/main" id="{CAAF30C9-4D52-4245-A583-1C5254BBB774}"/>
                </a:ext>
              </a:extLst>
            </p:cNvPr>
            <p:cNvSpPr/>
            <p:nvPr/>
          </p:nvSpPr>
          <p:spPr>
            <a:xfrm>
              <a:off x="4075283" y="7190082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正方形/長方形 66">
              <a:extLst>
                <a:ext uri="{FF2B5EF4-FFF2-40B4-BE49-F238E27FC236}">
                  <a16:creationId xmlns:a16="http://schemas.microsoft.com/office/drawing/2014/main" id="{1765ED98-D092-4523-BDEA-D5564CABFAFA}"/>
                </a:ext>
              </a:extLst>
            </p:cNvPr>
            <p:cNvSpPr/>
            <p:nvPr/>
          </p:nvSpPr>
          <p:spPr>
            <a:xfrm>
              <a:off x="2684702" y="7356336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正方形/長方形 67">
              <a:extLst>
                <a:ext uri="{FF2B5EF4-FFF2-40B4-BE49-F238E27FC236}">
                  <a16:creationId xmlns:a16="http://schemas.microsoft.com/office/drawing/2014/main" id="{15FE0076-B72A-40D2-9F0E-A5116400429E}"/>
                </a:ext>
              </a:extLst>
            </p:cNvPr>
            <p:cNvSpPr/>
            <p:nvPr/>
          </p:nvSpPr>
          <p:spPr>
            <a:xfrm>
              <a:off x="2921768" y="7356336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正方形/長方形 68">
              <a:extLst>
                <a:ext uri="{FF2B5EF4-FFF2-40B4-BE49-F238E27FC236}">
                  <a16:creationId xmlns:a16="http://schemas.microsoft.com/office/drawing/2014/main" id="{5CE3D0E4-A849-4D8F-955F-A8ECC93F639B}"/>
                </a:ext>
              </a:extLst>
            </p:cNvPr>
            <p:cNvSpPr/>
            <p:nvPr/>
          </p:nvSpPr>
          <p:spPr>
            <a:xfrm>
              <a:off x="3152676" y="7356336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正方形/長方形 69">
              <a:extLst>
                <a:ext uri="{FF2B5EF4-FFF2-40B4-BE49-F238E27FC236}">
                  <a16:creationId xmlns:a16="http://schemas.microsoft.com/office/drawing/2014/main" id="{CCA6C303-F031-4461-A0EE-F4A44046CE14}"/>
                </a:ext>
              </a:extLst>
            </p:cNvPr>
            <p:cNvSpPr/>
            <p:nvPr/>
          </p:nvSpPr>
          <p:spPr>
            <a:xfrm>
              <a:off x="3374999" y="7356336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正方形/長方形 70">
              <a:extLst>
                <a:ext uri="{FF2B5EF4-FFF2-40B4-BE49-F238E27FC236}">
                  <a16:creationId xmlns:a16="http://schemas.microsoft.com/office/drawing/2014/main" id="{4AAAAD53-E6D2-4A1F-B4D9-D4BC38BB8EF9}"/>
                </a:ext>
              </a:extLst>
            </p:cNvPr>
            <p:cNvSpPr/>
            <p:nvPr/>
          </p:nvSpPr>
          <p:spPr>
            <a:xfrm>
              <a:off x="3615145" y="7356336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正方形/長方形 71">
              <a:extLst>
                <a:ext uri="{FF2B5EF4-FFF2-40B4-BE49-F238E27FC236}">
                  <a16:creationId xmlns:a16="http://schemas.microsoft.com/office/drawing/2014/main" id="{877B2D63-770A-4703-8DB8-04DBF75F2518}"/>
                </a:ext>
              </a:extLst>
            </p:cNvPr>
            <p:cNvSpPr/>
            <p:nvPr/>
          </p:nvSpPr>
          <p:spPr>
            <a:xfrm>
              <a:off x="3845290" y="7356336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正方形/長方形 72">
              <a:extLst>
                <a:ext uri="{FF2B5EF4-FFF2-40B4-BE49-F238E27FC236}">
                  <a16:creationId xmlns:a16="http://schemas.microsoft.com/office/drawing/2014/main" id="{EBC901EF-8848-4BCC-9BBD-0E8CC608F6DA}"/>
                </a:ext>
              </a:extLst>
            </p:cNvPr>
            <p:cNvSpPr/>
            <p:nvPr/>
          </p:nvSpPr>
          <p:spPr>
            <a:xfrm>
              <a:off x="4075283" y="7356336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正方形/長方形 73">
              <a:extLst>
                <a:ext uri="{FF2B5EF4-FFF2-40B4-BE49-F238E27FC236}">
                  <a16:creationId xmlns:a16="http://schemas.microsoft.com/office/drawing/2014/main" id="{6EF515B0-4F82-49C8-9D03-A40FD0B01625}"/>
                </a:ext>
              </a:extLst>
            </p:cNvPr>
            <p:cNvSpPr/>
            <p:nvPr/>
          </p:nvSpPr>
          <p:spPr>
            <a:xfrm>
              <a:off x="2682248" y="7650486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正方形/長方形 74">
              <a:extLst>
                <a:ext uri="{FF2B5EF4-FFF2-40B4-BE49-F238E27FC236}">
                  <a16:creationId xmlns:a16="http://schemas.microsoft.com/office/drawing/2014/main" id="{BAFF30A8-D7CD-4D0D-BB59-630A9DB78B9F}"/>
                </a:ext>
              </a:extLst>
            </p:cNvPr>
            <p:cNvSpPr/>
            <p:nvPr/>
          </p:nvSpPr>
          <p:spPr>
            <a:xfrm>
              <a:off x="2919314" y="7650486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" name="正方形/長方形 75">
              <a:extLst>
                <a:ext uri="{FF2B5EF4-FFF2-40B4-BE49-F238E27FC236}">
                  <a16:creationId xmlns:a16="http://schemas.microsoft.com/office/drawing/2014/main" id="{B608D6C3-F6E5-4B64-8454-CDEDD67D0452}"/>
                </a:ext>
              </a:extLst>
            </p:cNvPr>
            <p:cNvSpPr/>
            <p:nvPr/>
          </p:nvSpPr>
          <p:spPr>
            <a:xfrm>
              <a:off x="3150222" y="7650486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正方形/長方形 76">
              <a:extLst>
                <a:ext uri="{FF2B5EF4-FFF2-40B4-BE49-F238E27FC236}">
                  <a16:creationId xmlns:a16="http://schemas.microsoft.com/office/drawing/2014/main" id="{D098C758-F295-43D8-9807-B53287826A80}"/>
                </a:ext>
              </a:extLst>
            </p:cNvPr>
            <p:cNvSpPr/>
            <p:nvPr/>
          </p:nvSpPr>
          <p:spPr>
            <a:xfrm>
              <a:off x="3372545" y="7650486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" name="正方形/長方形 77">
              <a:extLst>
                <a:ext uri="{FF2B5EF4-FFF2-40B4-BE49-F238E27FC236}">
                  <a16:creationId xmlns:a16="http://schemas.microsoft.com/office/drawing/2014/main" id="{46C8A90D-74C8-44DA-B62E-8859C19777A2}"/>
                </a:ext>
              </a:extLst>
            </p:cNvPr>
            <p:cNvSpPr/>
            <p:nvPr/>
          </p:nvSpPr>
          <p:spPr>
            <a:xfrm>
              <a:off x="3612691" y="7650486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9" name="正方形/長方形 78">
              <a:extLst>
                <a:ext uri="{FF2B5EF4-FFF2-40B4-BE49-F238E27FC236}">
                  <a16:creationId xmlns:a16="http://schemas.microsoft.com/office/drawing/2014/main" id="{AFDC4BE9-E948-41CD-8CB9-831A4925B962}"/>
                </a:ext>
              </a:extLst>
            </p:cNvPr>
            <p:cNvSpPr/>
            <p:nvPr/>
          </p:nvSpPr>
          <p:spPr>
            <a:xfrm>
              <a:off x="3842836" y="7650486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" name="正方形/長方形 79">
              <a:extLst>
                <a:ext uri="{FF2B5EF4-FFF2-40B4-BE49-F238E27FC236}">
                  <a16:creationId xmlns:a16="http://schemas.microsoft.com/office/drawing/2014/main" id="{D84DDC31-56C0-4927-979E-BFBB49A3139D}"/>
                </a:ext>
              </a:extLst>
            </p:cNvPr>
            <p:cNvSpPr/>
            <p:nvPr/>
          </p:nvSpPr>
          <p:spPr>
            <a:xfrm>
              <a:off x="4072829" y="7650486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正方形/長方形 80">
              <a:extLst>
                <a:ext uri="{FF2B5EF4-FFF2-40B4-BE49-F238E27FC236}">
                  <a16:creationId xmlns:a16="http://schemas.microsoft.com/office/drawing/2014/main" id="{18E249F9-963B-4CA2-A64A-8D6B2D8BE19E}"/>
                </a:ext>
              </a:extLst>
            </p:cNvPr>
            <p:cNvSpPr/>
            <p:nvPr/>
          </p:nvSpPr>
          <p:spPr>
            <a:xfrm>
              <a:off x="2682248" y="8108298"/>
              <a:ext cx="108000" cy="396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" name="正方形/長方形 81">
              <a:extLst>
                <a:ext uri="{FF2B5EF4-FFF2-40B4-BE49-F238E27FC236}">
                  <a16:creationId xmlns:a16="http://schemas.microsoft.com/office/drawing/2014/main" id="{360383A0-6454-4E50-8F71-9F91B63305BD}"/>
                </a:ext>
              </a:extLst>
            </p:cNvPr>
            <p:cNvSpPr/>
            <p:nvPr/>
          </p:nvSpPr>
          <p:spPr>
            <a:xfrm>
              <a:off x="2919314" y="8108298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3" name="正方形/長方形 82">
              <a:extLst>
                <a:ext uri="{FF2B5EF4-FFF2-40B4-BE49-F238E27FC236}">
                  <a16:creationId xmlns:a16="http://schemas.microsoft.com/office/drawing/2014/main" id="{BCE09EA3-C445-40CB-BA9E-56105629F779}"/>
                </a:ext>
              </a:extLst>
            </p:cNvPr>
            <p:cNvSpPr/>
            <p:nvPr/>
          </p:nvSpPr>
          <p:spPr>
            <a:xfrm>
              <a:off x="3150222" y="8108298"/>
              <a:ext cx="108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" name="正方形/長方形 83">
              <a:extLst>
                <a:ext uri="{FF2B5EF4-FFF2-40B4-BE49-F238E27FC236}">
                  <a16:creationId xmlns:a16="http://schemas.microsoft.com/office/drawing/2014/main" id="{C0B5417E-C6EF-453D-962B-A753C7134622}"/>
                </a:ext>
              </a:extLst>
            </p:cNvPr>
            <p:cNvSpPr/>
            <p:nvPr/>
          </p:nvSpPr>
          <p:spPr>
            <a:xfrm>
              <a:off x="3372545" y="8108298"/>
              <a:ext cx="108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" name="正方形/長方形 84">
              <a:extLst>
                <a:ext uri="{FF2B5EF4-FFF2-40B4-BE49-F238E27FC236}">
                  <a16:creationId xmlns:a16="http://schemas.microsoft.com/office/drawing/2014/main" id="{1F657CC0-B7F7-47E6-A2C0-12C6DA1523D8}"/>
                </a:ext>
              </a:extLst>
            </p:cNvPr>
            <p:cNvSpPr/>
            <p:nvPr/>
          </p:nvSpPr>
          <p:spPr>
            <a:xfrm>
              <a:off x="3612691" y="8108298"/>
              <a:ext cx="108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" name="正方形/長方形 85">
              <a:extLst>
                <a:ext uri="{FF2B5EF4-FFF2-40B4-BE49-F238E27FC236}">
                  <a16:creationId xmlns:a16="http://schemas.microsoft.com/office/drawing/2014/main" id="{773AC6B6-7546-4C65-8775-AE943487C084}"/>
                </a:ext>
              </a:extLst>
            </p:cNvPr>
            <p:cNvSpPr/>
            <p:nvPr/>
          </p:nvSpPr>
          <p:spPr>
            <a:xfrm>
              <a:off x="3842836" y="8108298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正方形/長方形 86">
              <a:extLst>
                <a:ext uri="{FF2B5EF4-FFF2-40B4-BE49-F238E27FC236}">
                  <a16:creationId xmlns:a16="http://schemas.microsoft.com/office/drawing/2014/main" id="{2EE33AA8-BD1E-4B4C-BF33-71B68B8374E0}"/>
                </a:ext>
              </a:extLst>
            </p:cNvPr>
            <p:cNvSpPr/>
            <p:nvPr/>
          </p:nvSpPr>
          <p:spPr>
            <a:xfrm>
              <a:off x="4072829" y="8108298"/>
              <a:ext cx="108000" cy="396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5" name="グループ化 94">
            <a:extLst>
              <a:ext uri="{FF2B5EF4-FFF2-40B4-BE49-F238E27FC236}">
                <a16:creationId xmlns:a16="http://schemas.microsoft.com/office/drawing/2014/main" id="{111E8413-FC97-4BBE-8028-4E034B1204A2}"/>
              </a:ext>
            </a:extLst>
          </p:cNvPr>
          <p:cNvGrpSpPr/>
          <p:nvPr/>
        </p:nvGrpSpPr>
        <p:grpSpPr>
          <a:xfrm>
            <a:off x="2073349" y="8273564"/>
            <a:ext cx="2693009" cy="1640251"/>
            <a:chOff x="2073349" y="8273564"/>
            <a:chExt cx="2693009" cy="1640251"/>
          </a:xfrm>
        </p:grpSpPr>
        <p:sp>
          <p:nvSpPr>
            <p:cNvPr id="89" name="正方形/長方形 88">
              <a:extLst>
                <a:ext uri="{FF2B5EF4-FFF2-40B4-BE49-F238E27FC236}">
                  <a16:creationId xmlns:a16="http://schemas.microsoft.com/office/drawing/2014/main" id="{D9FDABF7-D1BF-4EE0-9318-08C0414D462D}"/>
                </a:ext>
              </a:extLst>
            </p:cNvPr>
            <p:cNvSpPr/>
            <p:nvPr/>
          </p:nvSpPr>
          <p:spPr>
            <a:xfrm>
              <a:off x="2594344" y="9409815"/>
              <a:ext cx="1656000" cy="50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" name="正方形/長方形 89">
              <a:extLst>
                <a:ext uri="{FF2B5EF4-FFF2-40B4-BE49-F238E27FC236}">
                  <a16:creationId xmlns:a16="http://schemas.microsoft.com/office/drawing/2014/main" id="{FB73F06D-076C-48E5-A16D-8CF1A32FB02E}"/>
                </a:ext>
              </a:extLst>
            </p:cNvPr>
            <p:cNvSpPr/>
            <p:nvPr/>
          </p:nvSpPr>
          <p:spPr>
            <a:xfrm>
              <a:off x="2073349" y="8399721"/>
              <a:ext cx="511367" cy="15140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" name="正方形/長方形 90">
              <a:extLst>
                <a:ext uri="{FF2B5EF4-FFF2-40B4-BE49-F238E27FC236}">
                  <a16:creationId xmlns:a16="http://schemas.microsoft.com/office/drawing/2014/main" id="{5BA11235-9FEF-44CC-8931-891108B6A631}"/>
                </a:ext>
              </a:extLst>
            </p:cNvPr>
            <p:cNvSpPr/>
            <p:nvPr/>
          </p:nvSpPr>
          <p:spPr>
            <a:xfrm>
              <a:off x="4254991" y="8399721"/>
              <a:ext cx="511367" cy="15140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" name="正方形/長方形 91">
              <a:extLst>
                <a:ext uri="{FF2B5EF4-FFF2-40B4-BE49-F238E27FC236}">
                  <a16:creationId xmlns:a16="http://schemas.microsoft.com/office/drawing/2014/main" id="{B54DB05B-C72A-4E0F-9C86-3135CA7BD35A}"/>
                </a:ext>
              </a:extLst>
            </p:cNvPr>
            <p:cNvSpPr/>
            <p:nvPr/>
          </p:nvSpPr>
          <p:spPr>
            <a:xfrm>
              <a:off x="3059213" y="8273564"/>
              <a:ext cx="756000" cy="5760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" name="正方形/長方形 92">
              <a:extLst>
                <a:ext uri="{FF2B5EF4-FFF2-40B4-BE49-F238E27FC236}">
                  <a16:creationId xmlns:a16="http://schemas.microsoft.com/office/drawing/2014/main" id="{DD67E80E-10FF-4174-8D55-CD1BA1EE258E}"/>
                </a:ext>
              </a:extLst>
            </p:cNvPr>
            <p:cNvSpPr/>
            <p:nvPr/>
          </p:nvSpPr>
          <p:spPr>
            <a:xfrm>
              <a:off x="2594344" y="8525564"/>
              <a:ext cx="1656000" cy="1440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" name="正方形/長方形 93">
              <a:extLst>
                <a:ext uri="{FF2B5EF4-FFF2-40B4-BE49-F238E27FC236}">
                  <a16:creationId xmlns:a16="http://schemas.microsoft.com/office/drawing/2014/main" id="{BFF4C9D8-B02A-4DE1-BB41-2D1F5207DEB5}"/>
                </a:ext>
              </a:extLst>
            </p:cNvPr>
            <p:cNvSpPr/>
            <p:nvPr/>
          </p:nvSpPr>
          <p:spPr>
            <a:xfrm>
              <a:off x="2594344" y="9258000"/>
              <a:ext cx="1656000" cy="1440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6" name="楕円 95">
            <a:extLst>
              <a:ext uri="{FF2B5EF4-FFF2-40B4-BE49-F238E27FC236}">
                <a16:creationId xmlns:a16="http://schemas.microsoft.com/office/drawing/2014/main" id="{A496B116-8636-4F42-B4ED-AA28CEFE1702}"/>
              </a:ext>
            </a:extLst>
          </p:cNvPr>
          <p:cNvSpPr/>
          <p:nvPr/>
        </p:nvSpPr>
        <p:spPr>
          <a:xfrm>
            <a:off x="3317558" y="8563854"/>
            <a:ext cx="216000" cy="2160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1" name="グループ化 110">
            <a:extLst>
              <a:ext uri="{FF2B5EF4-FFF2-40B4-BE49-F238E27FC236}">
                <a16:creationId xmlns:a16="http://schemas.microsoft.com/office/drawing/2014/main" id="{84B96E4D-C912-496E-BE2B-2A0BB6898727}"/>
              </a:ext>
            </a:extLst>
          </p:cNvPr>
          <p:cNvGrpSpPr/>
          <p:nvPr/>
        </p:nvGrpSpPr>
        <p:grpSpPr>
          <a:xfrm>
            <a:off x="2679853" y="8715444"/>
            <a:ext cx="1493962" cy="526846"/>
            <a:chOff x="2679853" y="8715444"/>
            <a:chExt cx="1493962" cy="526846"/>
          </a:xfrm>
        </p:grpSpPr>
        <p:sp>
          <p:nvSpPr>
            <p:cNvPr id="97" name="正方形/長方形 96">
              <a:extLst>
                <a:ext uri="{FF2B5EF4-FFF2-40B4-BE49-F238E27FC236}">
                  <a16:creationId xmlns:a16="http://schemas.microsoft.com/office/drawing/2014/main" id="{F3B76486-7658-430E-8965-E2E5D1C14990}"/>
                </a:ext>
              </a:extLst>
            </p:cNvPr>
            <p:cNvSpPr/>
            <p:nvPr/>
          </p:nvSpPr>
          <p:spPr>
            <a:xfrm>
              <a:off x="2684702" y="8715444"/>
              <a:ext cx="108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" name="正方形/長方形 97">
              <a:extLst>
                <a:ext uri="{FF2B5EF4-FFF2-40B4-BE49-F238E27FC236}">
                  <a16:creationId xmlns:a16="http://schemas.microsoft.com/office/drawing/2014/main" id="{9B0B0760-616D-4D89-A89D-472F6FF61FA6}"/>
                </a:ext>
              </a:extLst>
            </p:cNvPr>
            <p:cNvSpPr/>
            <p:nvPr/>
          </p:nvSpPr>
          <p:spPr>
            <a:xfrm>
              <a:off x="2853681" y="8715444"/>
              <a:ext cx="108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9" name="正方形/長方形 98">
              <a:extLst>
                <a:ext uri="{FF2B5EF4-FFF2-40B4-BE49-F238E27FC236}">
                  <a16:creationId xmlns:a16="http://schemas.microsoft.com/office/drawing/2014/main" id="{AB804FD3-31D0-46BD-BCA5-D9D2E78F38A3}"/>
                </a:ext>
              </a:extLst>
            </p:cNvPr>
            <p:cNvSpPr/>
            <p:nvPr/>
          </p:nvSpPr>
          <p:spPr>
            <a:xfrm>
              <a:off x="3896836" y="8715444"/>
              <a:ext cx="108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0" name="正方形/長方形 99">
              <a:extLst>
                <a:ext uri="{FF2B5EF4-FFF2-40B4-BE49-F238E27FC236}">
                  <a16:creationId xmlns:a16="http://schemas.microsoft.com/office/drawing/2014/main" id="{7B699128-642C-453D-8E57-CFF1C8D27402}"/>
                </a:ext>
              </a:extLst>
            </p:cNvPr>
            <p:cNvSpPr/>
            <p:nvPr/>
          </p:nvSpPr>
          <p:spPr>
            <a:xfrm>
              <a:off x="4065815" y="8715444"/>
              <a:ext cx="108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1" name="正方形/長方形 100">
              <a:extLst>
                <a:ext uri="{FF2B5EF4-FFF2-40B4-BE49-F238E27FC236}">
                  <a16:creationId xmlns:a16="http://schemas.microsoft.com/office/drawing/2014/main" id="{7351F36B-7AD7-4014-9986-C60AEEF08158}"/>
                </a:ext>
              </a:extLst>
            </p:cNvPr>
            <p:cNvSpPr/>
            <p:nvPr/>
          </p:nvSpPr>
          <p:spPr>
            <a:xfrm>
              <a:off x="3896836" y="8934000"/>
              <a:ext cx="108000" cy="27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" name="正方形/長方形 101">
              <a:extLst>
                <a:ext uri="{FF2B5EF4-FFF2-40B4-BE49-F238E27FC236}">
                  <a16:creationId xmlns:a16="http://schemas.microsoft.com/office/drawing/2014/main" id="{117F9A27-6C31-49C2-9140-AE1B31739106}"/>
                </a:ext>
              </a:extLst>
            </p:cNvPr>
            <p:cNvSpPr/>
            <p:nvPr/>
          </p:nvSpPr>
          <p:spPr>
            <a:xfrm>
              <a:off x="4065815" y="8934000"/>
              <a:ext cx="108000" cy="27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" name="正方形/長方形 102">
              <a:extLst>
                <a:ext uri="{FF2B5EF4-FFF2-40B4-BE49-F238E27FC236}">
                  <a16:creationId xmlns:a16="http://schemas.microsoft.com/office/drawing/2014/main" id="{4D8C924C-0EE6-4538-8BC4-EEE1F8A02FE6}"/>
                </a:ext>
              </a:extLst>
            </p:cNvPr>
            <p:cNvSpPr/>
            <p:nvPr/>
          </p:nvSpPr>
          <p:spPr>
            <a:xfrm>
              <a:off x="3565666" y="8934000"/>
              <a:ext cx="108000" cy="27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4" name="正方形/長方形 103">
              <a:extLst>
                <a:ext uri="{FF2B5EF4-FFF2-40B4-BE49-F238E27FC236}">
                  <a16:creationId xmlns:a16="http://schemas.microsoft.com/office/drawing/2014/main" id="{E47BC94B-EAA8-4A16-A64E-5E3516A9C6D3}"/>
                </a:ext>
              </a:extLst>
            </p:cNvPr>
            <p:cNvSpPr/>
            <p:nvPr/>
          </p:nvSpPr>
          <p:spPr>
            <a:xfrm>
              <a:off x="3734645" y="8934000"/>
              <a:ext cx="108000" cy="27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" name="正方形/長方形 104">
              <a:extLst>
                <a:ext uri="{FF2B5EF4-FFF2-40B4-BE49-F238E27FC236}">
                  <a16:creationId xmlns:a16="http://schemas.microsoft.com/office/drawing/2014/main" id="{97295B99-1AD8-461A-8DF7-9961E01EF2C4}"/>
                </a:ext>
              </a:extLst>
            </p:cNvPr>
            <p:cNvSpPr/>
            <p:nvPr/>
          </p:nvSpPr>
          <p:spPr>
            <a:xfrm>
              <a:off x="3025802" y="8934000"/>
              <a:ext cx="108000" cy="27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" name="正方形/長方形 105">
              <a:extLst>
                <a:ext uri="{FF2B5EF4-FFF2-40B4-BE49-F238E27FC236}">
                  <a16:creationId xmlns:a16="http://schemas.microsoft.com/office/drawing/2014/main" id="{1E7E907C-5339-4839-95E4-3D56071A713A}"/>
                </a:ext>
              </a:extLst>
            </p:cNvPr>
            <p:cNvSpPr/>
            <p:nvPr/>
          </p:nvSpPr>
          <p:spPr>
            <a:xfrm>
              <a:off x="3194781" y="8934000"/>
              <a:ext cx="108000" cy="27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正方形/長方形 106">
              <a:extLst>
                <a:ext uri="{FF2B5EF4-FFF2-40B4-BE49-F238E27FC236}">
                  <a16:creationId xmlns:a16="http://schemas.microsoft.com/office/drawing/2014/main" id="{CC6A6488-BDD6-43AC-92BA-5585EBEA123E}"/>
                </a:ext>
              </a:extLst>
            </p:cNvPr>
            <p:cNvSpPr/>
            <p:nvPr/>
          </p:nvSpPr>
          <p:spPr>
            <a:xfrm>
              <a:off x="2679853" y="8934000"/>
              <a:ext cx="108000" cy="27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" name="正方形/長方形 107">
              <a:extLst>
                <a:ext uri="{FF2B5EF4-FFF2-40B4-BE49-F238E27FC236}">
                  <a16:creationId xmlns:a16="http://schemas.microsoft.com/office/drawing/2014/main" id="{1E676F1D-1396-4A17-B6CB-BD86969DF29F}"/>
                </a:ext>
              </a:extLst>
            </p:cNvPr>
            <p:cNvSpPr/>
            <p:nvPr/>
          </p:nvSpPr>
          <p:spPr>
            <a:xfrm>
              <a:off x="2848832" y="8934000"/>
              <a:ext cx="108000" cy="27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" name="正方形/長方形 108">
              <a:extLst>
                <a:ext uri="{FF2B5EF4-FFF2-40B4-BE49-F238E27FC236}">
                  <a16:creationId xmlns:a16="http://schemas.microsoft.com/office/drawing/2014/main" id="{1AEE2489-829F-4F56-802E-1D989CC61D33}"/>
                </a:ext>
              </a:extLst>
            </p:cNvPr>
            <p:cNvSpPr/>
            <p:nvPr/>
          </p:nvSpPr>
          <p:spPr>
            <a:xfrm rot="5400000">
              <a:off x="3371921" y="9116290"/>
              <a:ext cx="108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" name="正方形/長方形 109">
              <a:extLst>
                <a:ext uri="{FF2B5EF4-FFF2-40B4-BE49-F238E27FC236}">
                  <a16:creationId xmlns:a16="http://schemas.microsoft.com/office/drawing/2014/main" id="{5D460844-D266-4F19-B8C2-341151CC1D29}"/>
                </a:ext>
              </a:extLst>
            </p:cNvPr>
            <p:cNvSpPr/>
            <p:nvPr/>
          </p:nvSpPr>
          <p:spPr>
            <a:xfrm rot="5400000">
              <a:off x="3353921" y="8950721"/>
              <a:ext cx="144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4" name="グループ化 123">
            <a:extLst>
              <a:ext uri="{FF2B5EF4-FFF2-40B4-BE49-F238E27FC236}">
                <a16:creationId xmlns:a16="http://schemas.microsoft.com/office/drawing/2014/main" id="{6D8243E6-EF3B-4290-A89E-A10D1F43FAA7}"/>
              </a:ext>
            </a:extLst>
          </p:cNvPr>
          <p:cNvGrpSpPr/>
          <p:nvPr/>
        </p:nvGrpSpPr>
        <p:grpSpPr>
          <a:xfrm>
            <a:off x="1165574" y="9039741"/>
            <a:ext cx="900769" cy="466997"/>
            <a:chOff x="1165574" y="9039741"/>
            <a:chExt cx="900769" cy="466997"/>
          </a:xfrm>
        </p:grpSpPr>
        <p:sp>
          <p:nvSpPr>
            <p:cNvPr id="112" name="正方形/長方形 111">
              <a:extLst>
                <a:ext uri="{FF2B5EF4-FFF2-40B4-BE49-F238E27FC236}">
                  <a16:creationId xmlns:a16="http://schemas.microsoft.com/office/drawing/2014/main" id="{56076705-511C-4874-83C8-268D2AD0D4FB}"/>
                </a:ext>
              </a:extLst>
            </p:cNvPr>
            <p:cNvSpPr/>
            <p:nvPr/>
          </p:nvSpPr>
          <p:spPr>
            <a:xfrm rot="5400000">
              <a:off x="1165574" y="9039741"/>
              <a:ext cx="144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" name="正方形/長方形 112">
              <a:extLst>
                <a:ext uri="{FF2B5EF4-FFF2-40B4-BE49-F238E27FC236}">
                  <a16:creationId xmlns:a16="http://schemas.microsoft.com/office/drawing/2014/main" id="{F3110CAD-FBCD-4393-929A-176C733E165C}"/>
                </a:ext>
              </a:extLst>
            </p:cNvPr>
            <p:cNvSpPr/>
            <p:nvPr/>
          </p:nvSpPr>
          <p:spPr>
            <a:xfrm rot="5400000">
              <a:off x="1201574" y="9205056"/>
              <a:ext cx="72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" name="正方形/長方形 113">
              <a:extLst>
                <a:ext uri="{FF2B5EF4-FFF2-40B4-BE49-F238E27FC236}">
                  <a16:creationId xmlns:a16="http://schemas.microsoft.com/office/drawing/2014/main" id="{F76B8B9C-FD85-4358-9C53-F1E84974C6C9}"/>
                </a:ext>
              </a:extLst>
            </p:cNvPr>
            <p:cNvSpPr/>
            <p:nvPr/>
          </p:nvSpPr>
          <p:spPr>
            <a:xfrm rot="5400000">
              <a:off x="1165574" y="9362738"/>
              <a:ext cx="144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5" name="正方形/長方形 114">
              <a:extLst>
                <a:ext uri="{FF2B5EF4-FFF2-40B4-BE49-F238E27FC236}">
                  <a16:creationId xmlns:a16="http://schemas.microsoft.com/office/drawing/2014/main" id="{21DBD337-D60C-442E-845B-34D15744442D}"/>
                </a:ext>
              </a:extLst>
            </p:cNvPr>
            <p:cNvSpPr/>
            <p:nvPr/>
          </p:nvSpPr>
          <p:spPr>
            <a:xfrm rot="5400000">
              <a:off x="1406509" y="9039741"/>
              <a:ext cx="144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" name="正方形/長方形 115">
              <a:extLst>
                <a:ext uri="{FF2B5EF4-FFF2-40B4-BE49-F238E27FC236}">
                  <a16:creationId xmlns:a16="http://schemas.microsoft.com/office/drawing/2014/main" id="{FFECD1F8-AD0B-4AA0-81B4-859BA6466577}"/>
                </a:ext>
              </a:extLst>
            </p:cNvPr>
            <p:cNvSpPr/>
            <p:nvPr/>
          </p:nvSpPr>
          <p:spPr>
            <a:xfrm rot="5400000">
              <a:off x="1442509" y="9205056"/>
              <a:ext cx="72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7" name="正方形/長方形 116">
              <a:extLst>
                <a:ext uri="{FF2B5EF4-FFF2-40B4-BE49-F238E27FC236}">
                  <a16:creationId xmlns:a16="http://schemas.microsoft.com/office/drawing/2014/main" id="{8169FC49-E06A-467A-A7D0-353D0CF96A2A}"/>
                </a:ext>
              </a:extLst>
            </p:cNvPr>
            <p:cNvSpPr/>
            <p:nvPr/>
          </p:nvSpPr>
          <p:spPr>
            <a:xfrm rot="5400000">
              <a:off x="1406509" y="9362738"/>
              <a:ext cx="144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8" name="正方形/長方形 117">
              <a:extLst>
                <a:ext uri="{FF2B5EF4-FFF2-40B4-BE49-F238E27FC236}">
                  <a16:creationId xmlns:a16="http://schemas.microsoft.com/office/drawing/2014/main" id="{04CC404E-8E4D-4AB2-825D-144881FD194F}"/>
                </a:ext>
              </a:extLst>
            </p:cNvPr>
            <p:cNvSpPr/>
            <p:nvPr/>
          </p:nvSpPr>
          <p:spPr>
            <a:xfrm rot="5400000">
              <a:off x="1664657" y="9039741"/>
              <a:ext cx="144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9" name="正方形/長方形 118">
              <a:extLst>
                <a:ext uri="{FF2B5EF4-FFF2-40B4-BE49-F238E27FC236}">
                  <a16:creationId xmlns:a16="http://schemas.microsoft.com/office/drawing/2014/main" id="{50801B02-142E-4011-85FA-78146465E58B}"/>
                </a:ext>
              </a:extLst>
            </p:cNvPr>
            <p:cNvSpPr/>
            <p:nvPr/>
          </p:nvSpPr>
          <p:spPr>
            <a:xfrm rot="5400000">
              <a:off x="1700657" y="9205056"/>
              <a:ext cx="72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0" name="正方形/長方形 119">
              <a:extLst>
                <a:ext uri="{FF2B5EF4-FFF2-40B4-BE49-F238E27FC236}">
                  <a16:creationId xmlns:a16="http://schemas.microsoft.com/office/drawing/2014/main" id="{9D53DF01-1B7C-4EE3-A2B5-8A7336D972FB}"/>
                </a:ext>
              </a:extLst>
            </p:cNvPr>
            <p:cNvSpPr/>
            <p:nvPr/>
          </p:nvSpPr>
          <p:spPr>
            <a:xfrm rot="5400000">
              <a:off x="1664657" y="9362738"/>
              <a:ext cx="144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1" name="正方形/長方形 120">
              <a:extLst>
                <a:ext uri="{FF2B5EF4-FFF2-40B4-BE49-F238E27FC236}">
                  <a16:creationId xmlns:a16="http://schemas.microsoft.com/office/drawing/2014/main" id="{09FE372E-7CE7-44AD-B598-4CC87BDCBB0F}"/>
                </a:ext>
              </a:extLst>
            </p:cNvPr>
            <p:cNvSpPr/>
            <p:nvPr/>
          </p:nvSpPr>
          <p:spPr>
            <a:xfrm rot="5400000">
              <a:off x="1922343" y="9039741"/>
              <a:ext cx="144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2" name="正方形/長方形 121">
              <a:extLst>
                <a:ext uri="{FF2B5EF4-FFF2-40B4-BE49-F238E27FC236}">
                  <a16:creationId xmlns:a16="http://schemas.microsoft.com/office/drawing/2014/main" id="{199FE301-EE20-49BE-A1C0-CD9F61DE0165}"/>
                </a:ext>
              </a:extLst>
            </p:cNvPr>
            <p:cNvSpPr/>
            <p:nvPr/>
          </p:nvSpPr>
          <p:spPr>
            <a:xfrm rot="5400000">
              <a:off x="1958343" y="9205056"/>
              <a:ext cx="72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3" name="正方形/長方形 122">
              <a:extLst>
                <a:ext uri="{FF2B5EF4-FFF2-40B4-BE49-F238E27FC236}">
                  <a16:creationId xmlns:a16="http://schemas.microsoft.com/office/drawing/2014/main" id="{68FF7107-F4F9-497A-ADB3-2AAAC44127AD}"/>
                </a:ext>
              </a:extLst>
            </p:cNvPr>
            <p:cNvSpPr/>
            <p:nvPr/>
          </p:nvSpPr>
          <p:spPr>
            <a:xfrm rot="5400000">
              <a:off x="1922343" y="9362738"/>
              <a:ext cx="144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5" name="グループ化 124">
            <a:extLst>
              <a:ext uri="{FF2B5EF4-FFF2-40B4-BE49-F238E27FC236}">
                <a16:creationId xmlns:a16="http://schemas.microsoft.com/office/drawing/2014/main" id="{9ED7A883-1F15-45DA-B1C5-174B61062584}"/>
              </a:ext>
            </a:extLst>
          </p:cNvPr>
          <p:cNvGrpSpPr/>
          <p:nvPr/>
        </p:nvGrpSpPr>
        <p:grpSpPr>
          <a:xfrm>
            <a:off x="4769919" y="9069000"/>
            <a:ext cx="900769" cy="466997"/>
            <a:chOff x="1165574" y="9039741"/>
            <a:chExt cx="900769" cy="466997"/>
          </a:xfrm>
        </p:grpSpPr>
        <p:sp>
          <p:nvSpPr>
            <p:cNvPr id="126" name="正方形/長方形 125">
              <a:extLst>
                <a:ext uri="{FF2B5EF4-FFF2-40B4-BE49-F238E27FC236}">
                  <a16:creationId xmlns:a16="http://schemas.microsoft.com/office/drawing/2014/main" id="{E85EB99E-B0C9-4676-8F6B-4BB3C4FD0231}"/>
                </a:ext>
              </a:extLst>
            </p:cNvPr>
            <p:cNvSpPr/>
            <p:nvPr/>
          </p:nvSpPr>
          <p:spPr>
            <a:xfrm rot="5400000">
              <a:off x="1165574" y="9039741"/>
              <a:ext cx="144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7" name="正方形/長方形 126">
              <a:extLst>
                <a:ext uri="{FF2B5EF4-FFF2-40B4-BE49-F238E27FC236}">
                  <a16:creationId xmlns:a16="http://schemas.microsoft.com/office/drawing/2014/main" id="{5574AE23-7BC4-4D03-BFAE-62CB5EB9B549}"/>
                </a:ext>
              </a:extLst>
            </p:cNvPr>
            <p:cNvSpPr/>
            <p:nvPr/>
          </p:nvSpPr>
          <p:spPr>
            <a:xfrm rot="5400000">
              <a:off x="1201574" y="9205056"/>
              <a:ext cx="72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8" name="正方形/長方形 127">
              <a:extLst>
                <a:ext uri="{FF2B5EF4-FFF2-40B4-BE49-F238E27FC236}">
                  <a16:creationId xmlns:a16="http://schemas.microsoft.com/office/drawing/2014/main" id="{46E555F2-5418-4094-AF6F-08222960C586}"/>
                </a:ext>
              </a:extLst>
            </p:cNvPr>
            <p:cNvSpPr/>
            <p:nvPr/>
          </p:nvSpPr>
          <p:spPr>
            <a:xfrm rot="5400000">
              <a:off x="1165574" y="9362738"/>
              <a:ext cx="144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9" name="正方形/長方形 128">
              <a:extLst>
                <a:ext uri="{FF2B5EF4-FFF2-40B4-BE49-F238E27FC236}">
                  <a16:creationId xmlns:a16="http://schemas.microsoft.com/office/drawing/2014/main" id="{B6A85090-3F73-4BA6-9525-79072331F2CE}"/>
                </a:ext>
              </a:extLst>
            </p:cNvPr>
            <p:cNvSpPr/>
            <p:nvPr/>
          </p:nvSpPr>
          <p:spPr>
            <a:xfrm rot="5400000">
              <a:off x="1406509" y="9039741"/>
              <a:ext cx="144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0" name="正方形/長方形 129">
              <a:extLst>
                <a:ext uri="{FF2B5EF4-FFF2-40B4-BE49-F238E27FC236}">
                  <a16:creationId xmlns:a16="http://schemas.microsoft.com/office/drawing/2014/main" id="{BCC258D1-5A4C-494E-A528-CE72D55A90FA}"/>
                </a:ext>
              </a:extLst>
            </p:cNvPr>
            <p:cNvSpPr/>
            <p:nvPr/>
          </p:nvSpPr>
          <p:spPr>
            <a:xfrm rot="5400000">
              <a:off x="1442509" y="9205056"/>
              <a:ext cx="72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1" name="正方形/長方形 130">
              <a:extLst>
                <a:ext uri="{FF2B5EF4-FFF2-40B4-BE49-F238E27FC236}">
                  <a16:creationId xmlns:a16="http://schemas.microsoft.com/office/drawing/2014/main" id="{C570F54E-7235-4DB4-94FD-3856E8EB6C0E}"/>
                </a:ext>
              </a:extLst>
            </p:cNvPr>
            <p:cNvSpPr/>
            <p:nvPr/>
          </p:nvSpPr>
          <p:spPr>
            <a:xfrm rot="5400000">
              <a:off x="1406509" y="9362738"/>
              <a:ext cx="144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2" name="正方形/長方形 131">
              <a:extLst>
                <a:ext uri="{FF2B5EF4-FFF2-40B4-BE49-F238E27FC236}">
                  <a16:creationId xmlns:a16="http://schemas.microsoft.com/office/drawing/2014/main" id="{9A22AD31-D870-42BE-BBE2-2AE66181C930}"/>
                </a:ext>
              </a:extLst>
            </p:cNvPr>
            <p:cNvSpPr/>
            <p:nvPr/>
          </p:nvSpPr>
          <p:spPr>
            <a:xfrm rot="5400000">
              <a:off x="1664657" y="9039741"/>
              <a:ext cx="144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3" name="正方形/長方形 132">
              <a:extLst>
                <a:ext uri="{FF2B5EF4-FFF2-40B4-BE49-F238E27FC236}">
                  <a16:creationId xmlns:a16="http://schemas.microsoft.com/office/drawing/2014/main" id="{417E1C19-EA64-41C6-92FB-CFE76639D37D}"/>
                </a:ext>
              </a:extLst>
            </p:cNvPr>
            <p:cNvSpPr/>
            <p:nvPr/>
          </p:nvSpPr>
          <p:spPr>
            <a:xfrm rot="5400000">
              <a:off x="1700657" y="9205056"/>
              <a:ext cx="72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4" name="正方形/長方形 133">
              <a:extLst>
                <a:ext uri="{FF2B5EF4-FFF2-40B4-BE49-F238E27FC236}">
                  <a16:creationId xmlns:a16="http://schemas.microsoft.com/office/drawing/2014/main" id="{D5B857D8-A778-48EC-8BCC-7BD788D972C5}"/>
                </a:ext>
              </a:extLst>
            </p:cNvPr>
            <p:cNvSpPr/>
            <p:nvPr/>
          </p:nvSpPr>
          <p:spPr>
            <a:xfrm rot="5400000">
              <a:off x="1664657" y="9362738"/>
              <a:ext cx="144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5" name="正方形/長方形 134">
              <a:extLst>
                <a:ext uri="{FF2B5EF4-FFF2-40B4-BE49-F238E27FC236}">
                  <a16:creationId xmlns:a16="http://schemas.microsoft.com/office/drawing/2014/main" id="{4014ABE5-2FF0-4F04-83FF-1C1AC11DD9C8}"/>
                </a:ext>
              </a:extLst>
            </p:cNvPr>
            <p:cNvSpPr/>
            <p:nvPr/>
          </p:nvSpPr>
          <p:spPr>
            <a:xfrm rot="5400000">
              <a:off x="1922343" y="9039741"/>
              <a:ext cx="144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6" name="正方形/長方形 135">
              <a:extLst>
                <a:ext uri="{FF2B5EF4-FFF2-40B4-BE49-F238E27FC236}">
                  <a16:creationId xmlns:a16="http://schemas.microsoft.com/office/drawing/2014/main" id="{4658E24A-D38E-4775-ABD9-37FF4D173697}"/>
                </a:ext>
              </a:extLst>
            </p:cNvPr>
            <p:cNvSpPr/>
            <p:nvPr/>
          </p:nvSpPr>
          <p:spPr>
            <a:xfrm rot="5400000">
              <a:off x="1958343" y="9205056"/>
              <a:ext cx="72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7" name="正方形/長方形 136">
              <a:extLst>
                <a:ext uri="{FF2B5EF4-FFF2-40B4-BE49-F238E27FC236}">
                  <a16:creationId xmlns:a16="http://schemas.microsoft.com/office/drawing/2014/main" id="{D47DC730-EA59-452E-8E73-7E716A31E5D5}"/>
                </a:ext>
              </a:extLst>
            </p:cNvPr>
            <p:cNvSpPr/>
            <p:nvPr/>
          </p:nvSpPr>
          <p:spPr>
            <a:xfrm rot="5400000">
              <a:off x="1922343" y="9362738"/>
              <a:ext cx="144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43" name="正方形/長方形 142">
            <a:extLst>
              <a:ext uri="{FF2B5EF4-FFF2-40B4-BE49-F238E27FC236}">
                <a16:creationId xmlns:a16="http://schemas.microsoft.com/office/drawing/2014/main" id="{E1EDA55E-5E7E-4361-8377-2DCE62A4F008}"/>
              </a:ext>
            </a:extLst>
          </p:cNvPr>
          <p:cNvSpPr/>
          <p:nvPr/>
        </p:nvSpPr>
        <p:spPr>
          <a:xfrm>
            <a:off x="2602360" y="4202217"/>
            <a:ext cx="1656000" cy="72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44" name="グループ化 143">
            <a:extLst>
              <a:ext uri="{FF2B5EF4-FFF2-40B4-BE49-F238E27FC236}">
                <a16:creationId xmlns:a16="http://schemas.microsoft.com/office/drawing/2014/main" id="{C7307202-CD0D-4014-8E7A-08B4647D26B3}"/>
              </a:ext>
            </a:extLst>
          </p:cNvPr>
          <p:cNvGrpSpPr/>
          <p:nvPr/>
        </p:nvGrpSpPr>
        <p:grpSpPr>
          <a:xfrm>
            <a:off x="1299638" y="4346782"/>
            <a:ext cx="564236" cy="2827260"/>
            <a:chOff x="5011195" y="4356064"/>
            <a:chExt cx="564236" cy="2827260"/>
          </a:xfrm>
        </p:grpSpPr>
        <p:sp>
          <p:nvSpPr>
            <p:cNvPr id="145" name="正方形/長方形 144">
              <a:extLst>
                <a:ext uri="{FF2B5EF4-FFF2-40B4-BE49-F238E27FC236}">
                  <a16:creationId xmlns:a16="http://schemas.microsoft.com/office/drawing/2014/main" id="{D96C385B-B176-439E-A0F1-35E0A2D67B9A}"/>
                </a:ext>
              </a:extLst>
            </p:cNvPr>
            <p:cNvSpPr/>
            <p:nvPr/>
          </p:nvSpPr>
          <p:spPr>
            <a:xfrm>
              <a:off x="5011195" y="4356064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6" name="正方形/長方形 145">
              <a:extLst>
                <a:ext uri="{FF2B5EF4-FFF2-40B4-BE49-F238E27FC236}">
                  <a16:creationId xmlns:a16="http://schemas.microsoft.com/office/drawing/2014/main" id="{D98C4F42-613B-4BAE-90F7-733502E86652}"/>
                </a:ext>
              </a:extLst>
            </p:cNvPr>
            <p:cNvSpPr/>
            <p:nvPr/>
          </p:nvSpPr>
          <p:spPr>
            <a:xfrm>
              <a:off x="5431431" y="4356064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7" name="正方形/長方形 146">
              <a:extLst>
                <a:ext uri="{FF2B5EF4-FFF2-40B4-BE49-F238E27FC236}">
                  <a16:creationId xmlns:a16="http://schemas.microsoft.com/office/drawing/2014/main" id="{1ED3BB5F-C9C3-40F8-AB85-9B9C84062EFA}"/>
                </a:ext>
              </a:extLst>
            </p:cNvPr>
            <p:cNvSpPr/>
            <p:nvPr/>
          </p:nvSpPr>
          <p:spPr>
            <a:xfrm>
              <a:off x="5011195" y="4555695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8" name="正方形/長方形 147">
              <a:extLst>
                <a:ext uri="{FF2B5EF4-FFF2-40B4-BE49-F238E27FC236}">
                  <a16:creationId xmlns:a16="http://schemas.microsoft.com/office/drawing/2014/main" id="{28F4FD14-7E11-4B9F-AC62-0EE4E1DA2D42}"/>
                </a:ext>
              </a:extLst>
            </p:cNvPr>
            <p:cNvSpPr/>
            <p:nvPr/>
          </p:nvSpPr>
          <p:spPr>
            <a:xfrm>
              <a:off x="5431431" y="4555695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9" name="正方形/長方形 148">
              <a:extLst>
                <a:ext uri="{FF2B5EF4-FFF2-40B4-BE49-F238E27FC236}">
                  <a16:creationId xmlns:a16="http://schemas.microsoft.com/office/drawing/2014/main" id="{29768129-0112-46D1-BB04-569EB1725096}"/>
                </a:ext>
              </a:extLst>
            </p:cNvPr>
            <p:cNvSpPr/>
            <p:nvPr/>
          </p:nvSpPr>
          <p:spPr>
            <a:xfrm>
              <a:off x="5011195" y="4769085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0" name="正方形/長方形 149">
              <a:extLst>
                <a:ext uri="{FF2B5EF4-FFF2-40B4-BE49-F238E27FC236}">
                  <a16:creationId xmlns:a16="http://schemas.microsoft.com/office/drawing/2014/main" id="{4C68C654-3521-49AE-B076-DA0F9A17155E}"/>
                </a:ext>
              </a:extLst>
            </p:cNvPr>
            <p:cNvSpPr/>
            <p:nvPr/>
          </p:nvSpPr>
          <p:spPr>
            <a:xfrm>
              <a:off x="5431431" y="4769085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1" name="正方形/長方形 150">
              <a:extLst>
                <a:ext uri="{FF2B5EF4-FFF2-40B4-BE49-F238E27FC236}">
                  <a16:creationId xmlns:a16="http://schemas.microsoft.com/office/drawing/2014/main" id="{BAF0593E-7E9A-4DB3-9361-63FB118B8361}"/>
                </a:ext>
              </a:extLst>
            </p:cNvPr>
            <p:cNvSpPr/>
            <p:nvPr/>
          </p:nvSpPr>
          <p:spPr>
            <a:xfrm>
              <a:off x="5011195" y="4982475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2" name="正方形/長方形 151">
              <a:extLst>
                <a:ext uri="{FF2B5EF4-FFF2-40B4-BE49-F238E27FC236}">
                  <a16:creationId xmlns:a16="http://schemas.microsoft.com/office/drawing/2014/main" id="{0601306E-EAA9-46B8-9133-331950365606}"/>
                </a:ext>
              </a:extLst>
            </p:cNvPr>
            <p:cNvSpPr/>
            <p:nvPr/>
          </p:nvSpPr>
          <p:spPr>
            <a:xfrm>
              <a:off x="5431431" y="4982475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3" name="正方形/長方形 152">
              <a:extLst>
                <a:ext uri="{FF2B5EF4-FFF2-40B4-BE49-F238E27FC236}">
                  <a16:creationId xmlns:a16="http://schemas.microsoft.com/office/drawing/2014/main" id="{07AEABFC-94D1-4800-B553-4AF91465831A}"/>
                </a:ext>
              </a:extLst>
            </p:cNvPr>
            <p:cNvSpPr/>
            <p:nvPr/>
          </p:nvSpPr>
          <p:spPr>
            <a:xfrm>
              <a:off x="5011195" y="5195865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4" name="正方形/長方形 153">
              <a:extLst>
                <a:ext uri="{FF2B5EF4-FFF2-40B4-BE49-F238E27FC236}">
                  <a16:creationId xmlns:a16="http://schemas.microsoft.com/office/drawing/2014/main" id="{64CB93BD-3A9D-4844-B6C7-6964A25ACF3E}"/>
                </a:ext>
              </a:extLst>
            </p:cNvPr>
            <p:cNvSpPr/>
            <p:nvPr/>
          </p:nvSpPr>
          <p:spPr>
            <a:xfrm>
              <a:off x="5431431" y="5195865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5" name="正方形/長方形 154">
              <a:extLst>
                <a:ext uri="{FF2B5EF4-FFF2-40B4-BE49-F238E27FC236}">
                  <a16:creationId xmlns:a16="http://schemas.microsoft.com/office/drawing/2014/main" id="{5A50E4DC-5499-4ECD-8551-B64EAEFFDFF6}"/>
                </a:ext>
              </a:extLst>
            </p:cNvPr>
            <p:cNvSpPr/>
            <p:nvPr/>
          </p:nvSpPr>
          <p:spPr>
            <a:xfrm>
              <a:off x="5011195" y="5395496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6" name="正方形/長方形 155">
              <a:extLst>
                <a:ext uri="{FF2B5EF4-FFF2-40B4-BE49-F238E27FC236}">
                  <a16:creationId xmlns:a16="http://schemas.microsoft.com/office/drawing/2014/main" id="{3F3914D0-E516-4D86-AEBD-5E46F848DF57}"/>
                </a:ext>
              </a:extLst>
            </p:cNvPr>
            <p:cNvSpPr/>
            <p:nvPr/>
          </p:nvSpPr>
          <p:spPr>
            <a:xfrm>
              <a:off x="5431431" y="5395496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7" name="正方形/長方形 156">
              <a:extLst>
                <a:ext uri="{FF2B5EF4-FFF2-40B4-BE49-F238E27FC236}">
                  <a16:creationId xmlns:a16="http://schemas.microsoft.com/office/drawing/2014/main" id="{12D5DB16-0F05-4770-8487-EE3A79149749}"/>
                </a:ext>
              </a:extLst>
            </p:cNvPr>
            <p:cNvSpPr/>
            <p:nvPr/>
          </p:nvSpPr>
          <p:spPr>
            <a:xfrm>
              <a:off x="5011195" y="5608812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8" name="正方形/長方形 157">
              <a:extLst>
                <a:ext uri="{FF2B5EF4-FFF2-40B4-BE49-F238E27FC236}">
                  <a16:creationId xmlns:a16="http://schemas.microsoft.com/office/drawing/2014/main" id="{26ED624C-F260-4CB0-84E8-A2012FA0F4A4}"/>
                </a:ext>
              </a:extLst>
            </p:cNvPr>
            <p:cNvSpPr/>
            <p:nvPr/>
          </p:nvSpPr>
          <p:spPr>
            <a:xfrm>
              <a:off x="5431431" y="5608812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9" name="正方形/長方形 158">
              <a:extLst>
                <a:ext uri="{FF2B5EF4-FFF2-40B4-BE49-F238E27FC236}">
                  <a16:creationId xmlns:a16="http://schemas.microsoft.com/office/drawing/2014/main" id="{549E87D6-C567-4896-967E-A8EE96D444DE}"/>
                </a:ext>
              </a:extLst>
            </p:cNvPr>
            <p:cNvSpPr/>
            <p:nvPr/>
          </p:nvSpPr>
          <p:spPr>
            <a:xfrm>
              <a:off x="5011195" y="5822128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0" name="正方形/長方形 159">
              <a:extLst>
                <a:ext uri="{FF2B5EF4-FFF2-40B4-BE49-F238E27FC236}">
                  <a16:creationId xmlns:a16="http://schemas.microsoft.com/office/drawing/2014/main" id="{B3E90EE7-4C53-446E-8BE8-85460F7208A6}"/>
                </a:ext>
              </a:extLst>
            </p:cNvPr>
            <p:cNvSpPr/>
            <p:nvPr/>
          </p:nvSpPr>
          <p:spPr>
            <a:xfrm>
              <a:off x="5431431" y="5822128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1" name="正方形/長方形 160">
              <a:extLst>
                <a:ext uri="{FF2B5EF4-FFF2-40B4-BE49-F238E27FC236}">
                  <a16:creationId xmlns:a16="http://schemas.microsoft.com/office/drawing/2014/main" id="{0BF73D12-CA84-4818-8044-B4264DC5B663}"/>
                </a:ext>
              </a:extLst>
            </p:cNvPr>
            <p:cNvSpPr/>
            <p:nvPr/>
          </p:nvSpPr>
          <p:spPr>
            <a:xfrm>
              <a:off x="5011195" y="6035444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2" name="正方形/長方形 161">
              <a:extLst>
                <a:ext uri="{FF2B5EF4-FFF2-40B4-BE49-F238E27FC236}">
                  <a16:creationId xmlns:a16="http://schemas.microsoft.com/office/drawing/2014/main" id="{5196327D-508A-4D7B-B519-8023ABD13D01}"/>
                </a:ext>
              </a:extLst>
            </p:cNvPr>
            <p:cNvSpPr/>
            <p:nvPr/>
          </p:nvSpPr>
          <p:spPr>
            <a:xfrm>
              <a:off x="5431431" y="6035444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3" name="正方形/長方形 162">
              <a:extLst>
                <a:ext uri="{FF2B5EF4-FFF2-40B4-BE49-F238E27FC236}">
                  <a16:creationId xmlns:a16="http://schemas.microsoft.com/office/drawing/2014/main" id="{4CC10671-6B4F-4230-8438-F9984F057154}"/>
                </a:ext>
              </a:extLst>
            </p:cNvPr>
            <p:cNvSpPr/>
            <p:nvPr/>
          </p:nvSpPr>
          <p:spPr>
            <a:xfrm>
              <a:off x="5011195" y="6241983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4" name="正方形/長方形 163">
              <a:extLst>
                <a:ext uri="{FF2B5EF4-FFF2-40B4-BE49-F238E27FC236}">
                  <a16:creationId xmlns:a16="http://schemas.microsoft.com/office/drawing/2014/main" id="{8BE6A51B-969B-4DBC-9051-9448148D00B6}"/>
                </a:ext>
              </a:extLst>
            </p:cNvPr>
            <p:cNvSpPr/>
            <p:nvPr/>
          </p:nvSpPr>
          <p:spPr>
            <a:xfrm>
              <a:off x="5431431" y="6241983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5" name="正方形/長方形 164">
              <a:extLst>
                <a:ext uri="{FF2B5EF4-FFF2-40B4-BE49-F238E27FC236}">
                  <a16:creationId xmlns:a16="http://schemas.microsoft.com/office/drawing/2014/main" id="{20E95A83-B96E-4EC9-9AD5-051705180C6A}"/>
                </a:ext>
              </a:extLst>
            </p:cNvPr>
            <p:cNvSpPr/>
            <p:nvPr/>
          </p:nvSpPr>
          <p:spPr>
            <a:xfrm>
              <a:off x="5011195" y="6448522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6" name="正方形/長方形 165">
              <a:extLst>
                <a:ext uri="{FF2B5EF4-FFF2-40B4-BE49-F238E27FC236}">
                  <a16:creationId xmlns:a16="http://schemas.microsoft.com/office/drawing/2014/main" id="{A02A3010-4DC6-43BE-904C-2E2D9A5D1B70}"/>
                </a:ext>
              </a:extLst>
            </p:cNvPr>
            <p:cNvSpPr/>
            <p:nvPr/>
          </p:nvSpPr>
          <p:spPr>
            <a:xfrm>
              <a:off x="5431431" y="6448522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7" name="正方形/長方形 166">
              <a:extLst>
                <a:ext uri="{FF2B5EF4-FFF2-40B4-BE49-F238E27FC236}">
                  <a16:creationId xmlns:a16="http://schemas.microsoft.com/office/drawing/2014/main" id="{7AE39CB2-155D-4E59-B7D6-BB76C346DDE0}"/>
                </a:ext>
              </a:extLst>
            </p:cNvPr>
            <p:cNvSpPr/>
            <p:nvPr/>
          </p:nvSpPr>
          <p:spPr>
            <a:xfrm>
              <a:off x="5011195" y="6655019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8" name="正方形/長方形 167">
              <a:extLst>
                <a:ext uri="{FF2B5EF4-FFF2-40B4-BE49-F238E27FC236}">
                  <a16:creationId xmlns:a16="http://schemas.microsoft.com/office/drawing/2014/main" id="{4FEBF247-F66D-4A64-AD4D-2418BBE5C27B}"/>
                </a:ext>
              </a:extLst>
            </p:cNvPr>
            <p:cNvSpPr/>
            <p:nvPr/>
          </p:nvSpPr>
          <p:spPr>
            <a:xfrm>
              <a:off x="5431431" y="6655019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9" name="正方形/長方形 168">
              <a:extLst>
                <a:ext uri="{FF2B5EF4-FFF2-40B4-BE49-F238E27FC236}">
                  <a16:creationId xmlns:a16="http://schemas.microsoft.com/office/drawing/2014/main" id="{96EBD229-6912-4A9E-9774-9A17524504EB}"/>
                </a:ext>
              </a:extLst>
            </p:cNvPr>
            <p:cNvSpPr/>
            <p:nvPr/>
          </p:nvSpPr>
          <p:spPr>
            <a:xfrm>
              <a:off x="5011195" y="6875254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0" name="正方形/長方形 169">
              <a:extLst>
                <a:ext uri="{FF2B5EF4-FFF2-40B4-BE49-F238E27FC236}">
                  <a16:creationId xmlns:a16="http://schemas.microsoft.com/office/drawing/2014/main" id="{F848596B-BE8D-4746-A3D9-3425A72A7DF9}"/>
                </a:ext>
              </a:extLst>
            </p:cNvPr>
            <p:cNvSpPr/>
            <p:nvPr/>
          </p:nvSpPr>
          <p:spPr>
            <a:xfrm>
              <a:off x="5431431" y="6875254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1" name="正方形/長方形 170">
              <a:extLst>
                <a:ext uri="{FF2B5EF4-FFF2-40B4-BE49-F238E27FC236}">
                  <a16:creationId xmlns:a16="http://schemas.microsoft.com/office/drawing/2014/main" id="{73A7720B-B060-4D11-9F7F-39B496A0BB50}"/>
                </a:ext>
              </a:extLst>
            </p:cNvPr>
            <p:cNvSpPr/>
            <p:nvPr/>
          </p:nvSpPr>
          <p:spPr>
            <a:xfrm>
              <a:off x="5011195" y="7075324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2" name="正方形/長方形 171">
              <a:extLst>
                <a:ext uri="{FF2B5EF4-FFF2-40B4-BE49-F238E27FC236}">
                  <a16:creationId xmlns:a16="http://schemas.microsoft.com/office/drawing/2014/main" id="{4F6D5649-866A-46C5-BE58-50E2E9D7BC12}"/>
                </a:ext>
              </a:extLst>
            </p:cNvPr>
            <p:cNvSpPr/>
            <p:nvPr/>
          </p:nvSpPr>
          <p:spPr>
            <a:xfrm>
              <a:off x="5431431" y="7075324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73" name="グループ化 172">
            <a:extLst>
              <a:ext uri="{FF2B5EF4-FFF2-40B4-BE49-F238E27FC236}">
                <a16:creationId xmlns:a16="http://schemas.microsoft.com/office/drawing/2014/main" id="{553244DF-F7C2-4AF0-B86C-0B8D8A02B5A9}"/>
              </a:ext>
            </a:extLst>
          </p:cNvPr>
          <p:cNvGrpSpPr/>
          <p:nvPr/>
        </p:nvGrpSpPr>
        <p:grpSpPr>
          <a:xfrm flipH="1">
            <a:off x="1927530" y="4339642"/>
            <a:ext cx="564236" cy="2827260"/>
            <a:chOff x="5011195" y="4356064"/>
            <a:chExt cx="564236" cy="2827260"/>
          </a:xfrm>
        </p:grpSpPr>
        <p:sp>
          <p:nvSpPr>
            <p:cNvPr id="174" name="正方形/長方形 173">
              <a:extLst>
                <a:ext uri="{FF2B5EF4-FFF2-40B4-BE49-F238E27FC236}">
                  <a16:creationId xmlns:a16="http://schemas.microsoft.com/office/drawing/2014/main" id="{2C37FB11-0022-4EB7-840B-F33402588775}"/>
                </a:ext>
              </a:extLst>
            </p:cNvPr>
            <p:cNvSpPr/>
            <p:nvPr/>
          </p:nvSpPr>
          <p:spPr>
            <a:xfrm>
              <a:off x="5011195" y="4356064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5" name="正方形/長方形 174">
              <a:extLst>
                <a:ext uri="{FF2B5EF4-FFF2-40B4-BE49-F238E27FC236}">
                  <a16:creationId xmlns:a16="http://schemas.microsoft.com/office/drawing/2014/main" id="{7EFD51F8-1E3F-40E5-AD3F-D5D16D0628D9}"/>
                </a:ext>
              </a:extLst>
            </p:cNvPr>
            <p:cNvSpPr/>
            <p:nvPr/>
          </p:nvSpPr>
          <p:spPr>
            <a:xfrm>
              <a:off x="5431431" y="4356064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6" name="正方形/長方形 175">
              <a:extLst>
                <a:ext uri="{FF2B5EF4-FFF2-40B4-BE49-F238E27FC236}">
                  <a16:creationId xmlns:a16="http://schemas.microsoft.com/office/drawing/2014/main" id="{8A29918E-2A04-49F3-9961-C4A1A8D9DF86}"/>
                </a:ext>
              </a:extLst>
            </p:cNvPr>
            <p:cNvSpPr/>
            <p:nvPr/>
          </p:nvSpPr>
          <p:spPr>
            <a:xfrm>
              <a:off x="5011195" y="4555695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7" name="正方形/長方形 176">
              <a:extLst>
                <a:ext uri="{FF2B5EF4-FFF2-40B4-BE49-F238E27FC236}">
                  <a16:creationId xmlns:a16="http://schemas.microsoft.com/office/drawing/2014/main" id="{2F657341-ADE2-48F6-A395-247DE6CF3556}"/>
                </a:ext>
              </a:extLst>
            </p:cNvPr>
            <p:cNvSpPr/>
            <p:nvPr/>
          </p:nvSpPr>
          <p:spPr>
            <a:xfrm>
              <a:off x="5431431" y="4555695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8" name="正方形/長方形 177">
              <a:extLst>
                <a:ext uri="{FF2B5EF4-FFF2-40B4-BE49-F238E27FC236}">
                  <a16:creationId xmlns:a16="http://schemas.microsoft.com/office/drawing/2014/main" id="{70329E24-6D3A-40CD-A191-06768772E142}"/>
                </a:ext>
              </a:extLst>
            </p:cNvPr>
            <p:cNvSpPr/>
            <p:nvPr/>
          </p:nvSpPr>
          <p:spPr>
            <a:xfrm>
              <a:off x="5011195" y="4769085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9" name="正方形/長方形 178">
              <a:extLst>
                <a:ext uri="{FF2B5EF4-FFF2-40B4-BE49-F238E27FC236}">
                  <a16:creationId xmlns:a16="http://schemas.microsoft.com/office/drawing/2014/main" id="{BF9CAE1B-19EF-42E5-8926-5B98E7C92AF3}"/>
                </a:ext>
              </a:extLst>
            </p:cNvPr>
            <p:cNvSpPr/>
            <p:nvPr/>
          </p:nvSpPr>
          <p:spPr>
            <a:xfrm>
              <a:off x="5431431" y="4769085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0" name="正方形/長方形 179">
              <a:extLst>
                <a:ext uri="{FF2B5EF4-FFF2-40B4-BE49-F238E27FC236}">
                  <a16:creationId xmlns:a16="http://schemas.microsoft.com/office/drawing/2014/main" id="{8CA61DDD-38A2-4B85-A621-4E9749E5D5F2}"/>
                </a:ext>
              </a:extLst>
            </p:cNvPr>
            <p:cNvSpPr/>
            <p:nvPr/>
          </p:nvSpPr>
          <p:spPr>
            <a:xfrm>
              <a:off x="5011195" y="4982475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1" name="正方形/長方形 180">
              <a:extLst>
                <a:ext uri="{FF2B5EF4-FFF2-40B4-BE49-F238E27FC236}">
                  <a16:creationId xmlns:a16="http://schemas.microsoft.com/office/drawing/2014/main" id="{361B11E3-09F2-496D-85EE-19B20775FABA}"/>
                </a:ext>
              </a:extLst>
            </p:cNvPr>
            <p:cNvSpPr/>
            <p:nvPr/>
          </p:nvSpPr>
          <p:spPr>
            <a:xfrm>
              <a:off x="5431431" y="4982475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2" name="正方形/長方形 181">
              <a:extLst>
                <a:ext uri="{FF2B5EF4-FFF2-40B4-BE49-F238E27FC236}">
                  <a16:creationId xmlns:a16="http://schemas.microsoft.com/office/drawing/2014/main" id="{45D248CC-E162-4F82-B8AB-BA8E973B686E}"/>
                </a:ext>
              </a:extLst>
            </p:cNvPr>
            <p:cNvSpPr/>
            <p:nvPr/>
          </p:nvSpPr>
          <p:spPr>
            <a:xfrm>
              <a:off x="5011195" y="5195865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3" name="正方形/長方形 182">
              <a:extLst>
                <a:ext uri="{FF2B5EF4-FFF2-40B4-BE49-F238E27FC236}">
                  <a16:creationId xmlns:a16="http://schemas.microsoft.com/office/drawing/2014/main" id="{8E9AD8A9-2360-4400-84E7-FD08D3C9DA0E}"/>
                </a:ext>
              </a:extLst>
            </p:cNvPr>
            <p:cNvSpPr/>
            <p:nvPr/>
          </p:nvSpPr>
          <p:spPr>
            <a:xfrm>
              <a:off x="5431431" y="5195865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4" name="正方形/長方形 183">
              <a:extLst>
                <a:ext uri="{FF2B5EF4-FFF2-40B4-BE49-F238E27FC236}">
                  <a16:creationId xmlns:a16="http://schemas.microsoft.com/office/drawing/2014/main" id="{7F8BFA35-E16E-4A40-B0CC-D1D3515FCF01}"/>
                </a:ext>
              </a:extLst>
            </p:cNvPr>
            <p:cNvSpPr/>
            <p:nvPr/>
          </p:nvSpPr>
          <p:spPr>
            <a:xfrm>
              <a:off x="5011195" y="5395496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5" name="正方形/長方形 184">
              <a:extLst>
                <a:ext uri="{FF2B5EF4-FFF2-40B4-BE49-F238E27FC236}">
                  <a16:creationId xmlns:a16="http://schemas.microsoft.com/office/drawing/2014/main" id="{F52F9FD3-49D5-4BCC-919F-58249A9FB376}"/>
                </a:ext>
              </a:extLst>
            </p:cNvPr>
            <p:cNvSpPr/>
            <p:nvPr/>
          </p:nvSpPr>
          <p:spPr>
            <a:xfrm>
              <a:off x="5431431" y="5395496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6" name="正方形/長方形 185">
              <a:extLst>
                <a:ext uri="{FF2B5EF4-FFF2-40B4-BE49-F238E27FC236}">
                  <a16:creationId xmlns:a16="http://schemas.microsoft.com/office/drawing/2014/main" id="{629FA3F2-A594-47E8-8692-C3C477D62E5A}"/>
                </a:ext>
              </a:extLst>
            </p:cNvPr>
            <p:cNvSpPr/>
            <p:nvPr/>
          </p:nvSpPr>
          <p:spPr>
            <a:xfrm>
              <a:off x="5011195" y="5608812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7" name="正方形/長方形 186">
              <a:extLst>
                <a:ext uri="{FF2B5EF4-FFF2-40B4-BE49-F238E27FC236}">
                  <a16:creationId xmlns:a16="http://schemas.microsoft.com/office/drawing/2014/main" id="{DD7553EF-EE4C-43FF-9796-D06E27CEC9FF}"/>
                </a:ext>
              </a:extLst>
            </p:cNvPr>
            <p:cNvSpPr/>
            <p:nvPr/>
          </p:nvSpPr>
          <p:spPr>
            <a:xfrm>
              <a:off x="5431431" y="5608812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8" name="正方形/長方形 187">
              <a:extLst>
                <a:ext uri="{FF2B5EF4-FFF2-40B4-BE49-F238E27FC236}">
                  <a16:creationId xmlns:a16="http://schemas.microsoft.com/office/drawing/2014/main" id="{720653BD-B58D-4179-839D-4E98923FFBC9}"/>
                </a:ext>
              </a:extLst>
            </p:cNvPr>
            <p:cNvSpPr/>
            <p:nvPr/>
          </p:nvSpPr>
          <p:spPr>
            <a:xfrm>
              <a:off x="5011195" y="5822128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9" name="正方形/長方形 188">
              <a:extLst>
                <a:ext uri="{FF2B5EF4-FFF2-40B4-BE49-F238E27FC236}">
                  <a16:creationId xmlns:a16="http://schemas.microsoft.com/office/drawing/2014/main" id="{2DC6A9B1-263C-4954-9EC5-598A2F6355F0}"/>
                </a:ext>
              </a:extLst>
            </p:cNvPr>
            <p:cNvSpPr/>
            <p:nvPr/>
          </p:nvSpPr>
          <p:spPr>
            <a:xfrm>
              <a:off x="5431431" y="5822128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0" name="正方形/長方形 189">
              <a:extLst>
                <a:ext uri="{FF2B5EF4-FFF2-40B4-BE49-F238E27FC236}">
                  <a16:creationId xmlns:a16="http://schemas.microsoft.com/office/drawing/2014/main" id="{8C5966C0-903D-48DC-99BC-BE8EB555BE37}"/>
                </a:ext>
              </a:extLst>
            </p:cNvPr>
            <p:cNvSpPr/>
            <p:nvPr/>
          </p:nvSpPr>
          <p:spPr>
            <a:xfrm>
              <a:off x="5011195" y="6035444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1" name="正方形/長方形 190">
              <a:extLst>
                <a:ext uri="{FF2B5EF4-FFF2-40B4-BE49-F238E27FC236}">
                  <a16:creationId xmlns:a16="http://schemas.microsoft.com/office/drawing/2014/main" id="{F1778485-BECE-4442-A4BD-664DD2AC8EA6}"/>
                </a:ext>
              </a:extLst>
            </p:cNvPr>
            <p:cNvSpPr/>
            <p:nvPr/>
          </p:nvSpPr>
          <p:spPr>
            <a:xfrm>
              <a:off x="5431431" y="6035444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2" name="正方形/長方形 191">
              <a:extLst>
                <a:ext uri="{FF2B5EF4-FFF2-40B4-BE49-F238E27FC236}">
                  <a16:creationId xmlns:a16="http://schemas.microsoft.com/office/drawing/2014/main" id="{151D204C-54C1-40EE-B812-981B4AAFC635}"/>
                </a:ext>
              </a:extLst>
            </p:cNvPr>
            <p:cNvSpPr/>
            <p:nvPr/>
          </p:nvSpPr>
          <p:spPr>
            <a:xfrm>
              <a:off x="5011195" y="6241983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3" name="正方形/長方形 192">
              <a:extLst>
                <a:ext uri="{FF2B5EF4-FFF2-40B4-BE49-F238E27FC236}">
                  <a16:creationId xmlns:a16="http://schemas.microsoft.com/office/drawing/2014/main" id="{EAE1A316-2487-4189-88BC-79506AC7AB78}"/>
                </a:ext>
              </a:extLst>
            </p:cNvPr>
            <p:cNvSpPr/>
            <p:nvPr/>
          </p:nvSpPr>
          <p:spPr>
            <a:xfrm>
              <a:off x="5431431" y="6241983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4" name="正方形/長方形 193">
              <a:extLst>
                <a:ext uri="{FF2B5EF4-FFF2-40B4-BE49-F238E27FC236}">
                  <a16:creationId xmlns:a16="http://schemas.microsoft.com/office/drawing/2014/main" id="{020B3E28-5489-4823-851A-DF320D457C35}"/>
                </a:ext>
              </a:extLst>
            </p:cNvPr>
            <p:cNvSpPr/>
            <p:nvPr/>
          </p:nvSpPr>
          <p:spPr>
            <a:xfrm>
              <a:off x="5011195" y="6448522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5" name="正方形/長方形 194">
              <a:extLst>
                <a:ext uri="{FF2B5EF4-FFF2-40B4-BE49-F238E27FC236}">
                  <a16:creationId xmlns:a16="http://schemas.microsoft.com/office/drawing/2014/main" id="{BB8E3635-3D7F-4468-965A-BEE12B2E387E}"/>
                </a:ext>
              </a:extLst>
            </p:cNvPr>
            <p:cNvSpPr/>
            <p:nvPr/>
          </p:nvSpPr>
          <p:spPr>
            <a:xfrm>
              <a:off x="5431431" y="6448522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6" name="正方形/長方形 195">
              <a:extLst>
                <a:ext uri="{FF2B5EF4-FFF2-40B4-BE49-F238E27FC236}">
                  <a16:creationId xmlns:a16="http://schemas.microsoft.com/office/drawing/2014/main" id="{9ADEA1CE-B876-4924-8296-7A78030F8488}"/>
                </a:ext>
              </a:extLst>
            </p:cNvPr>
            <p:cNvSpPr/>
            <p:nvPr/>
          </p:nvSpPr>
          <p:spPr>
            <a:xfrm>
              <a:off x="5011195" y="6655019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7" name="正方形/長方形 196">
              <a:extLst>
                <a:ext uri="{FF2B5EF4-FFF2-40B4-BE49-F238E27FC236}">
                  <a16:creationId xmlns:a16="http://schemas.microsoft.com/office/drawing/2014/main" id="{15944E2C-73D8-4905-BBEB-73FCF20451A2}"/>
                </a:ext>
              </a:extLst>
            </p:cNvPr>
            <p:cNvSpPr/>
            <p:nvPr/>
          </p:nvSpPr>
          <p:spPr>
            <a:xfrm>
              <a:off x="5431431" y="6655019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8" name="正方形/長方形 197">
              <a:extLst>
                <a:ext uri="{FF2B5EF4-FFF2-40B4-BE49-F238E27FC236}">
                  <a16:creationId xmlns:a16="http://schemas.microsoft.com/office/drawing/2014/main" id="{828E4034-44E7-4EF8-9450-71EC3F874D89}"/>
                </a:ext>
              </a:extLst>
            </p:cNvPr>
            <p:cNvSpPr/>
            <p:nvPr/>
          </p:nvSpPr>
          <p:spPr>
            <a:xfrm>
              <a:off x="5011195" y="6875254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9" name="正方形/長方形 198">
              <a:extLst>
                <a:ext uri="{FF2B5EF4-FFF2-40B4-BE49-F238E27FC236}">
                  <a16:creationId xmlns:a16="http://schemas.microsoft.com/office/drawing/2014/main" id="{A00834C1-BECD-4813-8415-83BC8D8595C7}"/>
                </a:ext>
              </a:extLst>
            </p:cNvPr>
            <p:cNvSpPr/>
            <p:nvPr/>
          </p:nvSpPr>
          <p:spPr>
            <a:xfrm>
              <a:off x="5431431" y="6875254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0" name="正方形/長方形 199">
              <a:extLst>
                <a:ext uri="{FF2B5EF4-FFF2-40B4-BE49-F238E27FC236}">
                  <a16:creationId xmlns:a16="http://schemas.microsoft.com/office/drawing/2014/main" id="{DBA19D13-36B0-4EFB-A8A8-3861E7A38AE3}"/>
                </a:ext>
              </a:extLst>
            </p:cNvPr>
            <p:cNvSpPr/>
            <p:nvPr/>
          </p:nvSpPr>
          <p:spPr>
            <a:xfrm>
              <a:off x="5011195" y="7075324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1" name="正方形/長方形 200">
              <a:extLst>
                <a:ext uri="{FF2B5EF4-FFF2-40B4-BE49-F238E27FC236}">
                  <a16:creationId xmlns:a16="http://schemas.microsoft.com/office/drawing/2014/main" id="{FAEA647E-C73F-4FFA-8677-FB139334947C}"/>
                </a:ext>
              </a:extLst>
            </p:cNvPr>
            <p:cNvSpPr/>
            <p:nvPr/>
          </p:nvSpPr>
          <p:spPr>
            <a:xfrm>
              <a:off x="5431431" y="7075324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2" name="グループ化 201">
            <a:extLst>
              <a:ext uri="{FF2B5EF4-FFF2-40B4-BE49-F238E27FC236}">
                <a16:creationId xmlns:a16="http://schemas.microsoft.com/office/drawing/2014/main" id="{10609E9B-4CCE-48E0-983C-8938C38A831D}"/>
              </a:ext>
            </a:extLst>
          </p:cNvPr>
          <p:cNvGrpSpPr/>
          <p:nvPr/>
        </p:nvGrpSpPr>
        <p:grpSpPr>
          <a:xfrm>
            <a:off x="4400108" y="4346782"/>
            <a:ext cx="564236" cy="2827260"/>
            <a:chOff x="5011195" y="4356064"/>
            <a:chExt cx="564236" cy="2827260"/>
          </a:xfrm>
        </p:grpSpPr>
        <p:sp>
          <p:nvSpPr>
            <p:cNvPr id="203" name="正方形/長方形 202">
              <a:extLst>
                <a:ext uri="{FF2B5EF4-FFF2-40B4-BE49-F238E27FC236}">
                  <a16:creationId xmlns:a16="http://schemas.microsoft.com/office/drawing/2014/main" id="{875F45CB-78F4-493D-AF22-87FAB827D1D3}"/>
                </a:ext>
              </a:extLst>
            </p:cNvPr>
            <p:cNvSpPr/>
            <p:nvPr/>
          </p:nvSpPr>
          <p:spPr>
            <a:xfrm>
              <a:off x="5011195" y="4356064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4" name="正方形/長方形 203">
              <a:extLst>
                <a:ext uri="{FF2B5EF4-FFF2-40B4-BE49-F238E27FC236}">
                  <a16:creationId xmlns:a16="http://schemas.microsoft.com/office/drawing/2014/main" id="{54E00BF3-7EB2-4EA0-A17D-BDEFBBDCE3C3}"/>
                </a:ext>
              </a:extLst>
            </p:cNvPr>
            <p:cNvSpPr/>
            <p:nvPr/>
          </p:nvSpPr>
          <p:spPr>
            <a:xfrm>
              <a:off x="5431431" y="4356064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5" name="正方形/長方形 204">
              <a:extLst>
                <a:ext uri="{FF2B5EF4-FFF2-40B4-BE49-F238E27FC236}">
                  <a16:creationId xmlns:a16="http://schemas.microsoft.com/office/drawing/2014/main" id="{82C52994-D341-451F-852A-0D916337ADF3}"/>
                </a:ext>
              </a:extLst>
            </p:cNvPr>
            <p:cNvSpPr/>
            <p:nvPr/>
          </p:nvSpPr>
          <p:spPr>
            <a:xfrm>
              <a:off x="5011195" y="4555695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6" name="正方形/長方形 205">
              <a:extLst>
                <a:ext uri="{FF2B5EF4-FFF2-40B4-BE49-F238E27FC236}">
                  <a16:creationId xmlns:a16="http://schemas.microsoft.com/office/drawing/2014/main" id="{E0A67898-3382-4E18-9237-63DFAA5F1502}"/>
                </a:ext>
              </a:extLst>
            </p:cNvPr>
            <p:cNvSpPr/>
            <p:nvPr/>
          </p:nvSpPr>
          <p:spPr>
            <a:xfrm>
              <a:off x="5431431" y="4555695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7" name="正方形/長方形 206">
              <a:extLst>
                <a:ext uri="{FF2B5EF4-FFF2-40B4-BE49-F238E27FC236}">
                  <a16:creationId xmlns:a16="http://schemas.microsoft.com/office/drawing/2014/main" id="{2292DE28-F839-4621-91D5-41B564EAB10F}"/>
                </a:ext>
              </a:extLst>
            </p:cNvPr>
            <p:cNvSpPr/>
            <p:nvPr/>
          </p:nvSpPr>
          <p:spPr>
            <a:xfrm>
              <a:off x="5011195" y="4769085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8" name="正方形/長方形 207">
              <a:extLst>
                <a:ext uri="{FF2B5EF4-FFF2-40B4-BE49-F238E27FC236}">
                  <a16:creationId xmlns:a16="http://schemas.microsoft.com/office/drawing/2014/main" id="{7F4B1EDA-7D52-41C3-8AA6-5DB46EA28C99}"/>
                </a:ext>
              </a:extLst>
            </p:cNvPr>
            <p:cNvSpPr/>
            <p:nvPr/>
          </p:nvSpPr>
          <p:spPr>
            <a:xfrm>
              <a:off x="5431431" y="4769085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9" name="正方形/長方形 208">
              <a:extLst>
                <a:ext uri="{FF2B5EF4-FFF2-40B4-BE49-F238E27FC236}">
                  <a16:creationId xmlns:a16="http://schemas.microsoft.com/office/drawing/2014/main" id="{1AB157C6-E53F-46BC-AE66-8AFE646DD8CB}"/>
                </a:ext>
              </a:extLst>
            </p:cNvPr>
            <p:cNvSpPr/>
            <p:nvPr/>
          </p:nvSpPr>
          <p:spPr>
            <a:xfrm>
              <a:off x="5011195" y="4982475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0" name="正方形/長方形 209">
              <a:extLst>
                <a:ext uri="{FF2B5EF4-FFF2-40B4-BE49-F238E27FC236}">
                  <a16:creationId xmlns:a16="http://schemas.microsoft.com/office/drawing/2014/main" id="{1F8D3F8D-CD3C-43EF-8BC2-018408B52504}"/>
                </a:ext>
              </a:extLst>
            </p:cNvPr>
            <p:cNvSpPr/>
            <p:nvPr/>
          </p:nvSpPr>
          <p:spPr>
            <a:xfrm>
              <a:off x="5431431" y="4982475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1" name="正方形/長方形 210">
              <a:extLst>
                <a:ext uri="{FF2B5EF4-FFF2-40B4-BE49-F238E27FC236}">
                  <a16:creationId xmlns:a16="http://schemas.microsoft.com/office/drawing/2014/main" id="{188AE41A-0981-4EEA-BF61-07A87ABA1055}"/>
                </a:ext>
              </a:extLst>
            </p:cNvPr>
            <p:cNvSpPr/>
            <p:nvPr/>
          </p:nvSpPr>
          <p:spPr>
            <a:xfrm>
              <a:off x="5011195" y="5195865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2" name="正方形/長方形 211">
              <a:extLst>
                <a:ext uri="{FF2B5EF4-FFF2-40B4-BE49-F238E27FC236}">
                  <a16:creationId xmlns:a16="http://schemas.microsoft.com/office/drawing/2014/main" id="{5540B9AB-9B09-4A5D-80AC-64A3B75A1CA4}"/>
                </a:ext>
              </a:extLst>
            </p:cNvPr>
            <p:cNvSpPr/>
            <p:nvPr/>
          </p:nvSpPr>
          <p:spPr>
            <a:xfrm>
              <a:off x="5431431" y="5195865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3" name="正方形/長方形 212">
              <a:extLst>
                <a:ext uri="{FF2B5EF4-FFF2-40B4-BE49-F238E27FC236}">
                  <a16:creationId xmlns:a16="http://schemas.microsoft.com/office/drawing/2014/main" id="{2DA73565-8C29-4F9D-8AB4-340B9322C489}"/>
                </a:ext>
              </a:extLst>
            </p:cNvPr>
            <p:cNvSpPr/>
            <p:nvPr/>
          </p:nvSpPr>
          <p:spPr>
            <a:xfrm>
              <a:off x="5011195" y="5395496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4" name="正方形/長方形 213">
              <a:extLst>
                <a:ext uri="{FF2B5EF4-FFF2-40B4-BE49-F238E27FC236}">
                  <a16:creationId xmlns:a16="http://schemas.microsoft.com/office/drawing/2014/main" id="{5913C77C-6E47-4618-9A12-01C4EEDDC615}"/>
                </a:ext>
              </a:extLst>
            </p:cNvPr>
            <p:cNvSpPr/>
            <p:nvPr/>
          </p:nvSpPr>
          <p:spPr>
            <a:xfrm>
              <a:off x="5431431" y="5395496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5" name="正方形/長方形 214">
              <a:extLst>
                <a:ext uri="{FF2B5EF4-FFF2-40B4-BE49-F238E27FC236}">
                  <a16:creationId xmlns:a16="http://schemas.microsoft.com/office/drawing/2014/main" id="{0EECDB3B-AF1A-42EC-AD79-5B77209D7702}"/>
                </a:ext>
              </a:extLst>
            </p:cNvPr>
            <p:cNvSpPr/>
            <p:nvPr/>
          </p:nvSpPr>
          <p:spPr>
            <a:xfrm>
              <a:off x="5011195" y="5608812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6" name="正方形/長方形 215">
              <a:extLst>
                <a:ext uri="{FF2B5EF4-FFF2-40B4-BE49-F238E27FC236}">
                  <a16:creationId xmlns:a16="http://schemas.microsoft.com/office/drawing/2014/main" id="{2F737FA5-D441-49A4-826A-F7F7DF6D97F7}"/>
                </a:ext>
              </a:extLst>
            </p:cNvPr>
            <p:cNvSpPr/>
            <p:nvPr/>
          </p:nvSpPr>
          <p:spPr>
            <a:xfrm>
              <a:off x="5431431" y="5608812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7" name="正方形/長方形 216">
              <a:extLst>
                <a:ext uri="{FF2B5EF4-FFF2-40B4-BE49-F238E27FC236}">
                  <a16:creationId xmlns:a16="http://schemas.microsoft.com/office/drawing/2014/main" id="{12B884DF-B3C1-4933-84C6-83AE52399CFE}"/>
                </a:ext>
              </a:extLst>
            </p:cNvPr>
            <p:cNvSpPr/>
            <p:nvPr/>
          </p:nvSpPr>
          <p:spPr>
            <a:xfrm>
              <a:off x="5011195" y="5822128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8" name="正方形/長方形 217">
              <a:extLst>
                <a:ext uri="{FF2B5EF4-FFF2-40B4-BE49-F238E27FC236}">
                  <a16:creationId xmlns:a16="http://schemas.microsoft.com/office/drawing/2014/main" id="{729853CF-4DCF-4140-BE87-C2E403B82A55}"/>
                </a:ext>
              </a:extLst>
            </p:cNvPr>
            <p:cNvSpPr/>
            <p:nvPr/>
          </p:nvSpPr>
          <p:spPr>
            <a:xfrm>
              <a:off x="5431431" y="5822128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9" name="正方形/長方形 218">
              <a:extLst>
                <a:ext uri="{FF2B5EF4-FFF2-40B4-BE49-F238E27FC236}">
                  <a16:creationId xmlns:a16="http://schemas.microsoft.com/office/drawing/2014/main" id="{8D419CB1-70ED-457B-8279-AF40CD65ED2C}"/>
                </a:ext>
              </a:extLst>
            </p:cNvPr>
            <p:cNvSpPr/>
            <p:nvPr/>
          </p:nvSpPr>
          <p:spPr>
            <a:xfrm>
              <a:off x="5011195" y="6035444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0" name="正方形/長方形 219">
              <a:extLst>
                <a:ext uri="{FF2B5EF4-FFF2-40B4-BE49-F238E27FC236}">
                  <a16:creationId xmlns:a16="http://schemas.microsoft.com/office/drawing/2014/main" id="{6B6C2C3A-4604-4A86-AA34-5A2E852A2798}"/>
                </a:ext>
              </a:extLst>
            </p:cNvPr>
            <p:cNvSpPr/>
            <p:nvPr/>
          </p:nvSpPr>
          <p:spPr>
            <a:xfrm>
              <a:off x="5431431" y="6035444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1" name="正方形/長方形 220">
              <a:extLst>
                <a:ext uri="{FF2B5EF4-FFF2-40B4-BE49-F238E27FC236}">
                  <a16:creationId xmlns:a16="http://schemas.microsoft.com/office/drawing/2014/main" id="{F305D109-5033-4A9F-80AE-F7D88B1FACD6}"/>
                </a:ext>
              </a:extLst>
            </p:cNvPr>
            <p:cNvSpPr/>
            <p:nvPr/>
          </p:nvSpPr>
          <p:spPr>
            <a:xfrm>
              <a:off x="5011195" y="6241983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2" name="正方形/長方形 221">
              <a:extLst>
                <a:ext uri="{FF2B5EF4-FFF2-40B4-BE49-F238E27FC236}">
                  <a16:creationId xmlns:a16="http://schemas.microsoft.com/office/drawing/2014/main" id="{7037EE8D-28B8-452E-8D16-F8D3C5C3D54B}"/>
                </a:ext>
              </a:extLst>
            </p:cNvPr>
            <p:cNvSpPr/>
            <p:nvPr/>
          </p:nvSpPr>
          <p:spPr>
            <a:xfrm>
              <a:off x="5431431" y="6241983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3" name="正方形/長方形 222">
              <a:extLst>
                <a:ext uri="{FF2B5EF4-FFF2-40B4-BE49-F238E27FC236}">
                  <a16:creationId xmlns:a16="http://schemas.microsoft.com/office/drawing/2014/main" id="{5BFF9F4C-2B4F-4FC8-8B9A-90977BF9BC73}"/>
                </a:ext>
              </a:extLst>
            </p:cNvPr>
            <p:cNvSpPr/>
            <p:nvPr/>
          </p:nvSpPr>
          <p:spPr>
            <a:xfrm>
              <a:off x="5011195" y="6448522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4" name="正方形/長方形 223">
              <a:extLst>
                <a:ext uri="{FF2B5EF4-FFF2-40B4-BE49-F238E27FC236}">
                  <a16:creationId xmlns:a16="http://schemas.microsoft.com/office/drawing/2014/main" id="{2E999CE4-8D4E-4648-BC47-B20A974A938A}"/>
                </a:ext>
              </a:extLst>
            </p:cNvPr>
            <p:cNvSpPr/>
            <p:nvPr/>
          </p:nvSpPr>
          <p:spPr>
            <a:xfrm>
              <a:off x="5431431" y="6448522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5" name="正方形/長方形 224">
              <a:extLst>
                <a:ext uri="{FF2B5EF4-FFF2-40B4-BE49-F238E27FC236}">
                  <a16:creationId xmlns:a16="http://schemas.microsoft.com/office/drawing/2014/main" id="{F93885BB-EA6D-45B3-A2F0-62F73CB28CB6}"/>
                </a:ext>
              </a:extLst>
            </p:cNvPr>
            <p:cNvSpPr/>
            <p:nvPr/>
          </p:nvSpPr>
          <p:spPr>
            <a:xfrm>
              <a:off x="5011195" y="6655019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6" name="正方形/長方形 225">
              <a:extLst>
                <a:ext uri="{FF2B5EF4-FFF2-40B4-BE49-F238E27FC236}">
                  <a16:creationId xmlns:a16="http://schemas.microsoft.com/office/drawing/2014/main" id="{0B3C2260-3849-45EC-8882-A3B5F616521F}"/>
                </a:ext>
              </a:extLst>
            </p:cNvPr>
            <p:cNvSpPr/>
            <p:nvPr/>
          </p:nvSpPr>
          <p:spPr>
            <a:xfrm>
              <a:off x="5431431" y="6655019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7" name="正方形/長方形 226">
              <a:extLst>
                <a:ext uri="{FF2B5EF4-FFF2-40B4-BE49-F238E27FC236}">
                  <a16:creationId xmlns:a16="http://schemas.microsoft.com/office/drawing/2014/main" id="{68843420-99E1-498A-A423-D6CB66FA3796}"/>
                </a:ext>
              </a:extLst>
            </p:cNvPr>
            <p:cNvSpPr/>
            <p:nvPr/>
          </p:nvSpPr>
          <p:spPr>
            <a:xfrm>
              <a:off x="5011195" y="6875254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8" name="正方形/長方形 227">
              <a:extLst>
                <a:ext uri="{FF2B5EF4-FFF2-40B4-BE49-F238E27FC236}">
                  <a16:creationId xmlns:a16="http://schemas.microsoft.com/office/drawing/2014/main" id="{35E1EA97-2E30-4AC2-8358-4BE6C9F1E027}"/>
                </a:ext>
              </a:extLst>
            </p:cNvPr>
            <p:cNvSpPr/>
            <p:nvPr/>
          </p:nvSpPr>
          <p:spPr>
            <a:xfrm>
              <a:off x="5431431" y="6875254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9" name="正方形/長方形 228">
              <a:extLst>
                <a:ext uri="{FF2B5EF4-FFF2-40B4-BE49-F238E27FC236}">
                  <a16:creationId xmlns:a16="http://schemas.microsoft.com/office/drawing/2014/main" id="{74CE7D3C-445B-44CA-B681-02BC15A46C6F}"/>
                </a:ext>
              </a:extLst>
            </p:cNvPr>
            <p:cNvSpPr/>
            <p:nvPr/>
          </p:nvSpPr>
          <p:spPr>
            <a:xfrm>
              <a:off x="5011195" y="7075324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0" name="正方形/長方形 229">
              <a:extLst>
                <a:ext uri="{FF2B5EF4-FFF2-40B4-BE49-F238E27FC236}">
                  <a16:creationId xmlns:a16="http://schemas.microsoft.com/office/drawing/2014/main" id="{361673A8-05AA-4350-B0B5-3328BFB648A1}"/>
                </a:ext>
              </a:extLst>
            </p:cNvPr>
            <p:cNvSpPr/>
            <p:nvPr/>
          </p:nvSpPr>
          <p:spPr>
            <a:xfrm>
              <a:off x="5431431" y="7075324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1" name="グループ化 230">
            <a:extLst>
              <a:ext uri="{FF2B5EF4-FFF2-40B4-BE49-F238E27FC236}">
                <a16:creationId xmlns:a16="http://schemas.microsoft.com/office/drawing/2014/main" id="{BF55B115-05E9-4820-8AC5-EA314F2E0478}"/>
              </a:ext>
            </a:extLst>
          </p:cNvPr>
          <p:cNvGrpSpPr/>
          <p:nvPr/>
        </p:nvGrpSpPr>
        <p:grpSpPr>
          <a:xfrm flipH="1">
            <a:off x="5028000" y="4339642"/>
            <a:ext cx="564236" cy="2827260"/>
            <a:chOff x="5011195" y="4356064"/>
            <a:chExt cx="564236" cy="2827260"/>
          </a:xfrm>
        </p:grpSpPr>
        <p:sp>
          <p:nvSpPr>
            <p:cNvPr id="232" name="正方形/長方形 231">
              <a:extLst>
                <a:ext uri="{FF2B5EF4-FFF2-40B4-BE49-F238E27FC236}">
                  <a16:creationId xmlns:a16="http://schemas.microsoft.com/office/drawing/2014/main" id="{778D9242-1F77-40BA-917C-9EC348B934C0}"/>
                </a:ext>
              </a:extLst>
            </p:cNvPr>
            <p:cNvSpPr/>
            <p:nvPr/>
          </p:nvSpPr>
          <p:spPr>
            <a:xfrm>
              <a:off x="5011195" y="4356064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3" name="正方形/長方形 232">
              <a:extLst>
                <a:ext uri="{FF2B5EF4-FFF2-40B4-BE49-F238E27FC236}">
                  <a16:creationId xmlns:a16="http://schemas.microsoft.com/office/drawing/2014/main" id="{9579E94E-79BF-4FDF-A147-FA098C7BE4AA}"/>
                </a:ext>
              </a:extLst>
            </p:cNvPr>
            <p:cNvSpPr/>
            <p:nvPr/>
          </p:nvSpPr>
          <p:spPr>
            <a:xfrm>
              <a:off x="5431431" y="4356064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4" name="正方形/長方形 233">
              <a:extLst>
                <a:ext uri="{FF2B5EF4-FFF2-40B4-BE49-F238E27FC236}">
                  <a16:creationId xmlns:a16="http://schemas.microsoft.com/office/drawing/2014/main" id="{9E82CA28-9A66-473B-9832-5372CDF9E7C4}"/>
                </a:ext>
              </a:extLst>
            </p:cNvPr>
            <p:cNvSpPr/>
            <p:nvPr/>
          </p:nvSpPr>
          <p:spPr>
            <a:xfrm>
              <a:off x="5011195" y="4555695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5" name="正方形/長方形 234">
              <a:extLst>
                <a:ext uri="{FF2B5EF4-FFF2-40B4-BE49-F238E27FC236}">
                  <a16:creationId xmlns:a16="http://schemas.microsoft.com/office/drawing/2014/main" id="{5AA7613E-4704-431B-86EE-E57B474C036E}"/>
                </a:ext>
              </a:extLst>
            </p:cNvPr>
            <p:cNvSpPr/>
            <p:nvPr/>
          </p:nvSpPr>
          <p:spPr>
            <a:xfrm>
              <a:off x="5431431" y="4555695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6" name="正方形/長方形 235">
              <a:extLst>
                <a:ext uri="{FF2B5EF4-FFF2-40B4-BE49-F238E27FC236}">
                  <a16:creationId xmlns:a16="http://schemas.microsoft.com/office/drawing/2014/main" id="{80808229-C051-465F-A5E2-88A73173F61D}"/>
                </a:ext>
              </a:extLst>
            </p:cNvPr>
            <p:cNvSpPr/>
            <p:nvPr/>
          </p:nvSpPr>
          <p:spPr>
            <a:xfrm>
              <a:off x="5011195" y="4769085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7" name="正方形/長方形 236">
              <a:extLst>
                <a:ext uri="{FF2B5EF4-FFF2-40B4-BE49-F238E27FC236}">
                  <a16:creationId xmlns:a16="http://schemas.microsoft.com/office/drawing/2014/main" id="{39F7CED7-AF52-4FDB-B505-195B223BAFBF}"/>
                </a:ext>
              </a:extLst>
            </p:cNvPr>
            <p:cNvSpPr/>
            <p:nvPr/>
          </p:nvSpPr>
          <p:spPr>
            <a:xfrm>
              <a:off x="5431431" y="4769085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8" name="正方形/長方形 237">
              <a:extLst>
                <a:ext uri="{FF2B5EF4-FFF2-40B4-BE49-F238E27FC236}">
                  <a16:creationId xmlns:a16="http://schemas.microsoft.com/office/drawing/2014/main" id="{121939F8-B912-486D-BB59-AD91D02DBF9C}"/>
                </a:ext>
              </a:extLst>
            </p:cNvPr>
            <p:cNvSpPr/>
            <p:nvPr/>
          </p:nvSpPr>
          <p:spPr>
            <a:xfrm>
              <a:off x="5011195" y="4982475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9" name="正方形/長方形 238">
              <a:extLst>
                <a:ext uri="{FF2B5EF4-FFF2-40B4-BE49-F238E27FC236}">
                  <a16:creationId xmlns:a16="http://schemas.microsoft.com/office/drawing/2014/main" id="{74824C2E-99F5-410B-A0CA-7C4DD2464E56}"/>
                </a:ext>
              </a:extLst>
            </p:cNvPr>
            <p:cNvSpPr/>
            <p:nvPr/>
          </p:nvSpPr>
          <p:spPr>
            <a:xfrm>
              <a:off x="5431431" y="4982475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0" name="正方形/長方形 239">
              <a:extLst>
                <a:ext uri="{FF2B5EF4-FFF2-40B4-BE49-F238E27FC236}">
                  <a16:creationId xmlns:a16="http://schemas.microsoft.com/office/drawing/2014/main" id="{9C52ECBD-9260-474B-9473-07A8F8ECD8B0}"/>
                </a:ext>
              </a:extLst>
            </p:cNvPr>
            <p:cNvSpPr/>
            <p:nvPr/>
          </p:nvSpPr>
          <p:spPr>
            <a:xfrm>
              <a:off x="5011195" y="5195865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1" name="正方形/長方形 240">
              <a:extLst>
                <a:ext uri="{FF2B5EF4-FFF2-40B4-BE49-F238E27FC236}">
                  <a16:creationId xmlns:a16="http://schemas.microsoft.com/office/drawing/2014/main" id="{BAAC8CA1-4932-43CC-81C7-54A2FAD53DD2}"/>
                </a:ext>
              </a:extLst>
            </p:cNvPr>
            <p:cNvSpPr/>
            <p:nvPr/>
          </p:nvSpPr>
          <p:spPr>
            <a:xfrm>
              <a:off x="5431431" y="5195865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2" name="正方形/長方形 241">
              <a:extLst>
                <a:ext uri="{FF2B5EF4-FFF2-40B4-BE49-F238E27FC236}">
                  <a16:creationId xmlns:a16="http://schemas.microsoft.com/office/drawing/2014/main" id="{1B327A8D-97DC-4256-9078-966C5DFE56DD}"/>
                </a:ext>
              </a:extLst>
            </p:cNvPr>
            <p:cNvSpPr/>
            <p:nvPr/>
          </p:nvSpPr>
          <p:spPr>
            <a:xfrm>
              <a:off x="5011195" y="5395496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3" name="正方形/長方形 242">
              <a:extLst>
                <a:ext uri="{FF2B5EF4-FFF2-40B4-BE49-F238E27FC236}">
                  <a16:creationId xmlns:a16="http://schemas.microsoft.com/office/drawing/2014/main" id="{ACB2B99A-A49A-4AAE-85E1-9D5F97907DA2}"/>
                </a:ext>
              </a:extLst>
            </p:cNvPr>
            <p:cNvSpPr/>
            <p:nvPr/>
          </p:nvSpPr>
          <p:spPr>
            <a:xfrm>
              <a:off x="5431431" y="5395496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4" name="正方形/長方形 243">
              <a:extLst>
                <a:ext uri="{FF2B5EF4-FFF2-40B4-BE49-F238E27FC236}">
                  <a16:creationId xmlns:a16="http://schemas.microsoft.com/office/drawing/2014/main" id="{88C71DCF-0558-4550-A2D2-FF1A9BF76438}"/>
                </a:ext>
              </a:extLst>
            </p:cNvPr>
            <p:cNvSpPr/>
            <p:nvPr/>
          </p:nvSpPr>
          <p:spPr>
            <a:xfrm>
              <a:off x="5011195" y="5608812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5" name="正方形/長方形 244">
              <a:extLst>
                <a:ext uri="{FF2B5EF4-FFF2-40B4-BE49-F238E27FC236}">
                  <a16:creationId xmlns:a16="http://schemas.microsoft.com/office/drawing/2014/main" id="{F9D38BE2-EA52-454C-8FDC-60D68A745CBC}"/>
                </a:ext>
              </a:extLst>
            </p:cNvPr>
            <p:cNvSpPr/>
            <p:nvPr/>
          </p:nvSpPr>
          <p:spPr>
            <a:xfrm>
              <a:off x="5431431" y="5608812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6" name="正方形/長方形 245">
              <a:extLst>
                <a:ext uri="{FF2B5EF4-FFF2-40B4-BE49-F238E27FC236}">
                  <a16:creationId xmlns:a16="http://schemas.microsoft.com/office/drawing/2014/main" id="{AC733C86-CC2E-4691-9C1B-7713C78315A4}"/>
                </a:ext>
              </a:extLst>
            </p:cNvPr>
            <p:cNvSpPr/>
            <p:nvPr/>
          </p:nvSpPr>
          <p:spPr>
            <a:xfrm>
              <a:off x="5011195" y="5822128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7" name="正方形/長方形 246">
              <a:extLst>
                <a:ext uri="{FF2B5EF4-FFF2-40B4-BE49-F238E27FC236}">
                  <a16:creationId xmlns:a16="http://schemas.microsoft.com/office/drawing/2014/main" id="{FE21246A-7149-4493-8FCD-F60B042EE195}"/>
                </a:ext>
              </a:extLst>
            </p:cNvPr>
            <p:cNvSpPr/>
            <p:nvPr/>
          </p:nvSpPr>
          <p:spPr>
            <a:xfrm>
              <a:off x="5431431" y="5822128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8" name="正方形/長方形 247">
              <a:extLst>
                <a:ext uri="{FF2B5EF4-FFF2-40B4-BE49-F238E27FC236}">
                  <a16:creationId xmlns:a16="http://schemas.microsoft.com/office/drawing/2014/main" id="{A8609BBE-9EB8-407D-BE7A-E1C4FE159B68}"/>
                </a:ext>
              </a:extLst>
            </p:cNvPr>
            <p:cNvSpPr/>
            <p:nvPr/>
          </p:nvSpPr>
          <p:spPr>
            <a:xfrm>
              <a:off x="5011195" y="6035444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9" name="正方形/長方形 248">
              <a:extLst>
                <a:ext uri="{FF2B5EF4-FFF2-40B4-BE49-F238E27FC236}">
                  <a16:creationId xmlns:a16="http://schemas.microsoft.com/office/drawing/2014/main" id="{25D917D3-D9EA-4C45-9064-F31FEFD0239D}"/>
                </a:ext>
              </a:extLst>
            </p:cNvPr>
            <p:cNvSpPr/>
            <p:nvPr/>
          </p:nvSpPr>
          <p:spPr>
            <a:xfrm>
              <a:off x="5431431" y="6035444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0" name="正方形/長方形 249">
              <a:extLst>
                <a:ext uri="{FF2B5EF4-FFF2-40B4-BE49-F238E27FC236}">
                  <a16:creationId xmlns:a16="http://schemas.microsoft.com/office/drawing/2014/main" id="{3F0229D5-E6BA-4800-B187-2474F5771281}"/>
                </a:ext>
              </a:extLst>
            </p:cNvPr>
            <p:cNvSpPr/>
            <p:nvPr/>
          </p:nvSpPr>
          <p:spPr>
            <a:xfrm>
              <a:off x="5011195" y="6241983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1" name="正方形/長方形 250">
              <a:extLst>
                <a:ext uri="{FF2B5EF4-FFF2-40B4-BE49-F238E27FC236}">
                  <a16:creationId xmlns:a16="http://schemas.microsoft.com/office/drawing/2014/main" id="{382F847B-25B3-4BD7-AEDA-DD2561C40F68}"/>
                </a:ext>
              </a:extLst>
            </p:cNvPr>
            <p:cNvSpPr/>
            <p:nvPr/>
          </p:nvSpPr>
          <p:spPr>
            <a:xfrm>
              <a:off x="5431431" y="6241983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2" name="正方形/長方形 251">
              <a:extLst>
                <a:ext uri="{FF2B5EF4-FFF2-40B4-BE49-F238E27FC236}">
                  <a16:creationId xmlns:a16="http://schemas.microsoft.com/office/drawing/2014/main" id="{6F392859-30F8-4F9E-A9EE-81EE1F00242B}"/>
                </a:ext>
              </a:extLst>
            </p:cNvPr>
            <p:cNvSpPr/>
            <p:nvPr/>
          </p:nvSpPr>
          <p:spPr>
            <a:xfrm>
              <a:off x="5011195" y="6448522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3" name="正方形/長方形 252">
              <a:extLst>
                <a:ext uri="{FF2B5EF4-FFF2-40B4-BE49-F238E27FC236}">
                  <a16:creationId xmlns:a16="http://schemas.microsoft.com/office/drawing/2014/main" id="{EAA40C57-2977-401A-AD86-D8F3550D236F}"/>
                </a:ext>
              </a:extLst>
            </p:cNvPr>
            <p:cNvSpPr/>
            <p:nvPr/>
          </p:nvSpPr>
          <p:spPr>
            <a:xfrm>
              <a:off x="5431431" y="6448522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4" name="正方形/長方形 253">
              <a:extLst>
                <a:ext uri="{FF2B5EF4-FFF2-40B4-BE49-F238E27FC236}">
                  <a16:creationId xmlns:a16="http://schemas.microsoft.com/office/drawing/2014/main" id="{02C4BFBF-8BB9-45B6-A1F7-787EB1FB5BB9}"/>
                </a:ext>
              </a:extLst>
            </p:cNvPr>
            <p:cNvSpPr/>
            <p:nvPr/>
          </p:nvSpPr>
          <p:spPr>
            <a:xfrm>
              <a:off x="5011195" y="6655019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5" name="正方形/長方形 254">
              <a:extLst>
                <a:ext uri="{FF2B5EF4-FFF2-40B4-BE49-F238E27FC236}">
                  <a16:creationId xmlns:a16="http://schemas.microsoft.com/office/drawing/2014/main" id="{D1E6B5B2-B788-47E5-963F-E738836A1CAD}"/>
                </a:ext>
              </a:extLst>
            </p:cNvPr>
            <p:cNvSpPr/>
            <p:nvPr/>
          </p:nvSpPr>
          <p:spPr>
            <a:xfrm>
              <a:off x="5431431" y="6655019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6" name="正方形/長方形 255">
              <a:extLst>
                <a:ext uri="{FF2B5EF4-FFF2-40B4-BE49-F238E27FC236}">
                  <a16:creationId xmlns:a16="http://schemas.microsoft.com/office/drawing/2014/main" id="{5C6FE59B-41BC-41DA-B52D-49667A0A4806}"/>
                </a:ext>
              </a:extLst>
            </p:cNvPr>
            <p:cNvSpPr/>
            <p:nvPr/>
          </p:nvSpPr>
          <p:spPr>
            <a:xfrm>
              <a:off x="5011195" y="6875254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7" name="正方形/長方形 256">
              <a:extLst>
                <a:ext uri="{FF2B5EF4-FFF2-40B4-BE49-F238E27FC236}">
                  <a16:creationId xmlns:a16="http://schemas.microsoft.com/office/drawing/2014/main" id="{473B5697-D85E-4C25-8393-B01AA6D42ACF}"/>
                </a:ext>
              </a:extLst>
            </p:cNvPr>
            <p:cNvSpPr/>
            <p:nvPr/>
          </p:nvSpPr>
          <p:spPr>
            <a:xfrm>
              <a:off x="5431431" y="6875254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8" name="正方形/長方形 257">
              <a:extLst>
                <a:ext uri="{FF2B5EF4-FFF2-40B4-BE49-F238E27FC236}">
                  <a16:creationId xmlns:a16="http://schemas.microsoft.com/office/drawing/2014/main" id="{FF83CA85-7D70-4C0B-8CD9-3F29104477AE}"/>
                </a:ext>
              </a:extLst>
            </p:cNvPr>
            <p:cNvSpPr/>
            <p:nvPr/>
          </p:nvSpPr>
          <p:spPr>
            <a:xfrm>
              <a:off x="5011195" y="7075324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9" name="正方形/長方形 258">
              <a:extLst>
                <a:ext uri="{FF2B5EF4-FFF2-40B4-BE49-F238E27FC236}">
                  <a16:creationId xmlns:a16="http://schemas.microsoft.com/office/drawing/2014/main" id="{DB1683AC-6350-43F5-BEFF-25EE0477FCC9}"/>
                </a:ext>
              </a:extLst>
            </p:cNvPr>
            <p:cNvSpPr/>
            <p:nvPr/>
          </p:nvSpPr>
          <p:spPr>
            <a:xfrm>
              <a:off x="5431431" y="7075324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60" name="グループ化 259">
            <a:extLst>
              <a:ext uri="{FF2B5EF4-FFF2-40B4-BE49-F238E27FC236}">
                <a16:creationId xmlns:a16="http://schemas.microsoft.com/office/drawing/2014/main" id="{8C598E8C-0CE1-48DD-BA38-1F0A9D179080}"/>
              </a:ext>
            </a:extLst>
          </p:cNvPr>
          <p:cNvGrpSpPr/>
          <p:nvPr/>
        </p:nvGrpSpPr>
        <p:grpSpPr>
          <a:xfrm>
            <a:off x="4780909" y="8051727"/>
            <a:ext cx="362041" cy="723693"/>
            <a:chOff x="4786885" y="8051727"/>
            <a:chExt cx="362041" cy="723693"/>
          </a:xfrm>
        </p:grpSpPr>
        <p:sp>
          <p:nvSpPr>
            <p:cNvPr id="261" name="正方形/長方形 260">
              <a:extLst>
                <a:ext uri="{FF2B5EF4-FFF2-40B4-BE49-F238E27FC236}">
                  <a16:creationId xmlns:a16="http://schemas.microsoft.com/office/drawing/2014/main" id="{28A4BAE9-DA76-4453-A576-CD1F476C4676}"/>
                </a:ext>
              </a:extLst>
            </p:cNvPr>
            <p:cNvSpPr/>
            <p:nvPr/>
          </p:nvSpPr>
          <p:spPr>
            <a:xfrm>
              <a:off x="4786885" y="8057703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2" name="正方形/長方形 261">
              <a:extLst>
                <a:ext uri="{FF2B5EF4-FFF2-40B4-BE49-F238E27FC236}">
                  <a16:creationId xmlns:a16="http://schemas.microsoft.com/office/drawing/2014/main" id="{D7BFBC2C-7091-4FA0-9F53-C1F1AD5F8052}"/>
                </a:ext>
              </a:extLst>
            </p:cNvPr>
            <p:cNvSpPr/>
            <p:nvPr/>
          </p:nvSpPr>
          <p:spPr>
            <a:xfrm>
              <a:off x="5004926" y="8051727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3" name="正方形/長方形 262">
              <a:extLst>
                <a:ext uri="{FF2B5EF4-FFF2-40B4-BE49-F238E27FC236}">
                  <a16:creationId xmlns:a16="http://schemas.microsoft.com/office/drawing/2014/main" id="{11D5F71F-D922-4132-8054-4AA148E16869}"/>
                </a:ext>
              </a:extLst>
            </p:cNvPr>
            <p:cNvSpPr/>
            <p:nvPr/>
          </p:nvSpPr>
          <p:spPr>
            <a:xfrm>
              <a:off x="4786885" y="8263897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4" name="正方形/長方形 263">
              <a:extLst>
                <a:ext uri="{FF2B5EF4-FFF2-40B4-BE49-F238E27FC236}">
                  <a16:creationId xmlns:a16="http://schemas.microsoft.com/office/drawing/2014/main" id="{59C3B769-27FA-4215-A632-5C861E3A8A4E}"/>
                </a:ext>
              </a:extLst>
            </p:cNvPr>
            <p:cNvSpPr/>
            <p:nvPr/>
          </p:nvSpPr>
          <p:spPr>
            <a:xfrm>
              <a:off x="5004926" y="8263897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5" name="正方形/長方形 264">
              <a:extLst>
                <a:ext uri="{FF2B5EF4-FFF2-40B4-BE49-F238E27FC236}">
                  <a16:creationId xmlns:a16="http://schemas.microsoft.com/office/drawing/2014/main" id="{DCE9C661-96DC-45BD-8E08-4EE9DB484364}"/>
                </a:ext>
              </a:extLst>
            </p:cNvPr>
            <p:cNvSpPr/>
            <p:nvPr/>
          </p:nvSpPr>
          <p:spPr>
            <a:xfrm>
              <a:off x="4786885" y="8476123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6" name="正方形/長方形 265">
              <a:extLst>
                <a:ext uri="{FF2B5EF4-FFF2-40B4-BE49-F238E27FC236}">
                  <a16:creationId xmlns:a16="http://schemas.microsoft.com/office/drawing/2014/main" id="{D9E2860C-0403-4FBF-9B04-E250B486A72C}"/>
                </a:ext>
              </a:extLst>
            </p:cNvPr>
            <p:cNvSpPr/>
            <p:nvPr/>
          </p:nvSpPr>
          <p:spPr>
            <a:xfrm>
              <a:off x="5004926" y="8476123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7" name="正方形/長方形 266">
              <a:extLst>
                <a:ext uri="{FF2B5EF4-FFF2-40B4-BE49-F238E27FC236}">
                  <a16:creationId xmlns:a16="http://schemas.microsoft.com/office/drawing/2014/main" id="{F65CEF52-0A2C-47E1-AE64-D2B6AE505263}"/>
                </a:ext>
              </a:extLst>
            </p:cNvPr>
            <p:cNvSpPr/>
            <p:nvPr/>
          </p:nvSpPr>
          <p:spPr>
            <a:xfrm>
              <a:off x="4786885" y="8667420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8" name="正方形/長方形 267">
              <a:extLst>
                <a:ext uri="{FF2B5EF4-FFF2-40B4-BE49-F238E27FC236}">
                  <a16:creationId xmlns:a16="http://schemas.microsoft.com/office/drawing/2014/main" id="{70B342B7-3E33-4597-8637-47D0B4FBE97B}"/>
                </a:ext>
              </a:extLst>
            </p:cNvPr>
            <p:cNvSpPr/>
            <p:nvPr/>
          </p:nvSpPr>
          <p:spPr>
            <a:xfrm>
              <a:off x="5004926" y="8667420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69" name="グループ化 268">
            <a:extLst>
              <a:ext uri="{FF2B5EF4-FFF2-40B4-BE49-F238E27FC236}">
                <a16:creationId xmlns:a16="http://schemas.microsoft.com/office/drawing/2014/main" id="{C0911B1F-3CC2-4A14-A5FC-70D54FFD5C73}"/>
              </a:ext>
            </a:extLst>
          </p:cNvPr>
          <p:cNvGrpSpPr/>
          <p:nvPr/>
        </p:nvGrpSpPr>
        <p:grpSpPr>
          <a:xfrm>
            <a:off x="1706361" y="8051727"/>
            <a:ext cx="362041" cy="723693"/>
            <a:chOff x="4786885" y="8051727"/>
            <a:chExt cx="362041" cy="723693"/>
          </a:xfrm>
        </p:grpSpPr>
        <p:sp>
          <p:nvSpPr>
            <p:cNvPr id="270" name="正方形/長方形 269">
              <a:extLst>
                <a:ext uri="{FF2B5EF4-FFF2-40B4-BE49-F238E27FC236}">
                  <a16:creationId xmlns:a16="http://schemas.microsoft.com/office/drawing/2014/main" id="{EC97AB2A-34E3-402E-A232-4E81C85C63CC}"/>
                </a:ext>
              </a:extLst>
            </p:cNvPr>
            <p:cNvSpPr/>
            <p:nvPr/>
          </p:nvSpPr>
          <p:spPr>
            <a:xfrm>
              <a:off x="4786885" y="8057703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1" name="正方形/長方形 270">
              <a:extLst>
                <a:ext uri="{FF2B5EF4-FFF2-40B4-BE49-F238E27FC236}">
                  <a16:creationId xmlns:a16="http://schemas.microsoft.com/office/drawing/2014/main" id="{F76383A6-CFA2-40F2-AC82-F3354AF26891}"/>
                </a:ext>
              </a:extLst>
            </p:cNvPr>
            <p:cNvSpPr/>
            <p:nvPr/>
          </p:nvSpPr>
          <p:spPr>
            <a:xfrm>
              <a:off x="5004926" y="8051727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2" name="正方形/長方形 271">
              <a:extLst>
                <a:ext uri="{FF2B5EF4-FFF2-40B4-BE49-F238E27FC236}">
                  <a16:creationId xmlns:a16="http://schemas.microsoft.com/office/drawing/2014/main" id="{6A879F08-31CD-4914-9CD2-382A6CF2D774}"/>
                </a:ext>
              </a:extLst>
            </p:cNvPr>
            <p:cNvSpPr/>
            <p:nvPr/>
          </p:nvSpPr>
          <p:spPr>
            <a:xfrm>
              <a:off x="4786885" y="8263897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3" name="正方形/長方形 272">
              <a:extLst>
                <a:ext uri="{FF2B5EF4-FFF2-40B4-BE49-F238E27FC236}">
                  <a16:creationId xmlns:a16="http://schemas.microsoft.com/office/drawing/2014/main" id="{3FC9D4FF-588C-4A7A-937A-2E6B004C5C90}"/>
                </a:ext>
              </a:extLst>
            </p:cNvPr>
            <p:cNvSpPr/>
            <p:nvPr/>
          </p:nvSpPr>
          <p:spPr>
            <a:xfrm>
              <a:off x="5004926" y="8263897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4" name="正方形/長方形 273">
              <a:extLst>
                <a:ext uri="{FF2B5EF4-FFF2-40B4-BE49-F238E27FC236}">
                  <a16:creationId xmlns:a16="http://schemas.microsoft.com/office/drawing/2014/main" id="{3223A0A3-888E-401C-A280-681DB83960B6}"/>
                </a:ext>
              </a:extLst>
            </p:cNvPr>
            <p:cNvSpPr/>
            <p:nvPr/>
          </p:nvSpPr>
          <p:spPr>
            <a:xfrm>
              <a:off x="4786885" y="8476123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5" name="正方形/長方形 274">
              <a:extLst>
                <a:ext uri="{FF2B5EF4-FFF2-40B4-BE49-F238E27FC236}">
                  <a16:creationId xmlns:a16="http://schemas.microsoft.com/office/drawing/2014/main" id="{EE5EAE96-0ACB-4A70-BC89-3C219AE425FE}"/>
                </a:ext>
              </a:extLst>
            </p:cNvPr>
            <p:cNvSpPr/>
            <p:nvPr/>
          </p:nvSpPr>
          <p:spPr>
            <a:xfrm>
              <a:off x="5004926" y="8476123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6" name="正方形/長方形 275">
              <a:extLst>
                <a:ext uri="{FF2B5EF4-FFF2-40B4-BE49-F238E27FC236}">
                  <a16:creationId xmlns:a16="http://schemas.microsoft.com/office/drawing/2014/main" id="{ABDE848D-0B22-4651-A965-1E735C1861B0}"/>
                </a:ext>
              </a:extLst>
            </p:cNvPr>
            <p:cNvSpPr/>
            <p:nvPr/>
          </p:nvSpPr>
          <p:spPr>
            <a:xfrm>
              <a:off x="4786885" y="8667420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7" name="正方形/長方形 276">
              <a:extLst>
                <a:ext uri="{FF2B5EF4-FFF2-40B4-BE49-F238E27FC236}">
                  <a16:creationId xmlns:a16="http://schemas.microsoft.com/office/drawing/2014/main" id="{8BF26024-DAD4-4565-B05C-780CE543307A}"/>
                </a:ext>
              </a:extLst>
            </p:cNvPr>
            <p:cNvSpPr/>
            <p:nvPr/>
          </p:nvSpPr>
          <p:spPr>
            <a:xfrm>
              <a:off x="5004926" y="8667420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56" name="グループ化 855">
            <a:extLst>
              <a:ext uri="{FF2B5EF4-FFF2-40B4-BE49-F238E27FC236}">
                <a16:creationId xmlns:a16="http://schemas.microsoft.com/office/drawing/2014/main" id="{7637D600-7F62-4D5A-8D45-DED39D4C5E61}"/>
              </a:ext>
            </a:extLst>
          </p:cNvPr>
          <p:cNvGrpSpPr/>
          <p:nvPr/>
        </p:nvGrpSpPr>
        <p:grpSpPr>
          <a:xfrm>
            <a:off x="2171540" y="7524617"/>
            <a:ext cx="147850" cy="126000"/>
            <a:chOff x="4687850" y="7667221"/>
            <a:chExt cx="147850" cy="126000"/>
          </a:xfrm>
        </p:grpSpPr>
        <p:sp>
          <p:nvSpPr>
            <p:cNvPr id="853" name="正方形/長方形 852">
              <a:extLst>
                <a:ext uri="{FF2B5EF4-FFF2-40B4-BE49-F238E27FC236}">
                  <a16:creationId xmlns:a16="http://schemas.microsoft.com/office/drawing/2014/main" id="{1F5976A7-BFAD-4888-8AF0-4BD5EAA22633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4" name="正方形/長方形 853">
              <a:extLst>
                <a:ext uri="{FF2B5EF4-FFF2-40B4-BE49-F238E27FC236}">
                  <a16:creationId xmlns:a16="http://schemas.microsoft.com/office/drawing/2014/main" id="{D4112705-5333-4568-BABF-A77B26FEB19C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5" name="正方形/長方形 854">
              <a:extLst>
                <a:ext uri="{FF2B5EF4-FFF2-40B4-BE49-F238E27FC236}">
                  <a16:creationId xmlns:a16="http://schemas.microsoft.com/office/drawing/2014/main" id="{B5206BFA-AF5A-40DE-8E71-20DC73AEE1DC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57" name="グループ化 856">
            <a:extLst>
              <a:ext uri="{FF2B5EF4-FFF2-40B4-BE49-F238E27FC236}">
                <a16:creationId xmlns:a16="http://schemas.microsoft.com/office/drawing/2014/main" id="{1EB4EE6E-1BE8-4143-A39B-5F91F3F58B05}"/>
              </a:ext>
            </a:extLst>
          </p:cNvPr>
          <p:cNvGrpSpPr/>
          <p:nvPr/>
        </p:nvGrpSpPr>
        <p:grpSpPr>
          <a:xfrm>
            <a:off x="5252342" y="8440828"/>
            <a:ext cx="147850" cy="126000"/>
            <a:chOff x="4687850" y="7667221"/>
            <a:chExt cx="147850" cy="126000"/>
          </a:xfrm>
        </p:grpSpPr>
        <p:sp>
          <p:nvSpPr>
            <p:cNvPr id="858" name="正方形/長方形 857">
              <a:extLst>
                <a:ext uri="{FF2B5EF4-FFF2-40B4-BE49-F238E27FC236}">
                  <a16:creationId xmlns:a16="http://schemas.microsoft.com/office/drawing/2014/main" id="{4F096E43-E286-4F55-B838-D900E602AF1A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9" name="正方形/長方形 858">
              <a:extLst>
                <a:ext uri="{FF2B5EF4-FFF2-40B4-BE49-F238E27FC236}">
                  <a16:creationId xmlns:a16="http://schemas.microsoft.com/office/drawing/2014/main" id="{62A9EE43-B1B1-4318-BC65-8C15DB810C91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0" name="正方形/長方形 859">
              <a:extLst>
                <a:ext uri="{FF2B5EF4-FFF2-40B4-BE49-F238E27FC236}">
                  <a16:creationId xmlns:a16="http://schemas.microsoft.com/office/drawing/2014/main" id="{F43A14C4-D915-4EE8-887B-8D2528CE3F8B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61" name="グループ化 860">
            <a:extLst>
              <a:ext uri="{FF2B5EF4-FFF2-40B4-BE49-F238E27FC236}">
                <a16:creationId xmlns:a16="http://schemas.microsoft.com/office/drawing/2014/main" id="{B2D26240-56FB-4D55-AA2E-D7A45B79F864}"/>
              </a:ext>
            </a:extLst>
          </p:cNvPr>
          <p:cNvGrpSpPr/>
          <p:nvPr/>
        </p:nvGrpSpPr>
        <p:grpSpPr>
          <a:xfrm>
            <a:off x="5248805" y="8628664"/>
            <a:ext cx="147850" cy="126000"/>
            <a:chOff x="4687850" y="7667221"/>
            <a:chExt cx="147850" cy="126000"/>
          </a:xfrm>
        </p:grpSpPr>
        <p:sp>
          <p:nvSpPr>
            <p:cNvPr id="862" name="正方形/長方形 861">
              <a:extLst>
                <a:ext uri="{FF2B5EF4-FFF2-40B4-BE49-F238E27FC236}">
                  <a16:creationId xmlns:a16="http://schemas.microsoft.com/office/drawing/2014/main" id="{A1596B6E-25B8-406F-A70C-A5BDC996B25F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3" name="正方形/長方形 862">
              <a:extLst>
                <a:ext uri="{FF2B5EF4-FFF2-40B4-BE49-F238E27FC236}">
                  <a16:creationId xmlns:a16="http://schemas.microsoft.com/office/drawing/2014/main" id="{111C6E5D-5C45-45CA-B169-908A24889A14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4" name="正方形/長方形 863">
              <a:extLst>
                <a:ext uri="{FF2B5EF4-FFF2-40B4-BE49-F238E27FC236}">
                  <a16:creationId xmlns:a16="http://schemas.microsoft.com/office/drawing/2014/main" id="{8F841EA7-CABB-46F9-8C02-9178629CF4AB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65" name="グループ化 864">
            <a:extLst>
              <a:ext uri="{FF2B5EF4-FFF2-40B4-BE49-F238E27FC236}">
                <a16:creationId xmlns:a16="http://schemas.microsoft.com/office/drawing/2014/main" id="{512EE617-9CF6-434C-BF37-F54158ECCBEB}"/>
              </a:ext>
            </a:extLst>
          </p:cNvPr>
          <p:cNvGrpSpPr/>
          <p:nvPr/>
        </p:nvGrpSpPr>
        <p:grpSpPr>
          <a:xfrm>
            <a:off x="5250070" y="8807626"/>
            <a:ext cx="147850" cy="126000"/>
            <a:chOff x="4687850" y="7667221"/>
            <a:chExt cx="147850" cy="126000"/>
          </a:xfrm>
        </p:grpSpPr>
        <p:sp>
          <p:nvSpPr>
            <p:cNvPr id="866" name="正方形/長方形 865">
              <a:extLst>
                <a:ext uri="{FF2B5EF4-FFF2-40B4-BE49-F238E27FC236}">
                  <a16:creationId xmlns:a16="http://schemas.microsoft.com/office/drawing/2014/main" id="{9101D635-CFC2-426A-AF43-49F638F78C93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7" name="正方形/長方形 866">
              <a:extLst>
                <a:ext uri="{FF2B5EF4-FFF2-40B4-BE49-F238E27FC236}">
                  <a16:creationId xmlns:a16="http://schemas.microsoft.com/office/drawing/2014/main" id="{01109AF5-77CE-49E8-B50F-74DE26FF5CBA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8" name="正方形/長方形 867">
              <a:extLst>
                <a:ext uri="{FF2B5EF4-FFF2-40B4-BE49-F238E27FC236}">
                  <a16:creationId xmlns:a16="http://schemas.microsoft.com/office/drawing/2014/main" id="{A87A8689-3B9F-43A3-9457-9BC79C97AA6C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69" name="グループ化 868">
            <a:extLst>
              <a:ext uri="{FF2B5EF4-FFF2-40B4-BE49-F238E27FC236}">
                <a16:creationId xmlns:a16="http://schemas.microsoft.com/office/drawing/2014/main" id="{03BF0FA6-1DC8-4242-A5EB-9C9029544E2C}"/>
              </a:ext>
            </a:extLst>
          </p:cNvPr>
          <p:cNvGrpSpPr/>
          <p:nvPr/>
        </p:nvGrpSpPr>
        <p:grpSpPr>
          <a:xfrm>
            <a:off x="1462475" y="7529194"/>
            <a:ext cx="147850" cy="126000"/>
            <a:chOff x="4687850" y="7667221"/>
            <a:chExt cx="147850" cy="126000"/>
          </a:xfrm>
        </p:grpSpPr>
        <p:sp>
          <p:nvSpPr>
            <p:cNvPr id="870" name="正方形/長方形 869">
              <a:extLst>
                <a:ext uri="{FF2B5EF4-FFF2-40B4-BE49-F238E27FC236}">
                  <a16:creationId xmlns:a16="http://schemas.microsoft.com/office/drawing/2014/main" id="{9065C18F-3F9E-4DF9-83B6-FE12D54E7254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1" name="正方形/長方形 870">
              <a:extLst>
                <a:ext uri="{FF2B5EF4-FFF2-40B4-BE49-F238E27FC236}">
                  <a16:creationId xmlns:a16="http://schemas.microsoft.com/office/drawing/2014/main" id="{9E0384A4-696C-4C4D-A211-42091BAF14E2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2" name="正方形/長方形 871">
              <a:extLst>
                <a:ext uri="{FF2B5EF4-FFF2-40B4-BE49-F238E27FC236}">
                  <a16:creationId xmlns:a16="http://schemas.microsoft.com/office/drawing/2014/main" id="{2AF0238C-7837-49A0-90B9-26A9475F085F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73" name="グループ化 872">
            <a:extLst>
              <a:ext uri="{FF2B5EF4-FFF2-40B4-BE49-F238E27FC236}">
                <a16:creationId xmlns:a16="http://schemas.microsoft.com/office/drawing/2014/main" id="{7DCA0FCA-AE26-4900-A262-129BFA8F241B}"/>
              </a:ext>
            </a:extLst>
          </p:cNvPr>
          <p:cNvGrpSpPr/>
          <p:nvPr/>
        </p:nvGrpSpPr>
        <p:grpSpPr>
          <a:xfrm>
            <a:off x="2171540" y="7733228"/>
            <a:ext cx="147850" cy="126000"/>
            <a:chOff x="4687850" y="7667221"/>
            <a:chExt cx="147850" cy="126000"/>
          </a:xfrm>
        </p:grpSpPr>
        <p:sp>
          <p:nvSpPr>
            <p:cNvPr id="874" name="正方形/長方形 873">
              <a:extLst>
                <a:ext uri="{FF2B5EF4-FFF2-40B4-BE49-F238E27FC236}">
                  <a16:creationId xmlns:a16="http://schemas.microsoft.com/office/drawing/2014/main" id="{2E119EA9-73BF-4A42-9C1F-041DB5B2BC5D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5" name="正方形/長方形 874">
              <a:extLst>
                <a:ext uri="{FF2B5EF4-FFF2-40B4-BE49-F238E27FC236}">
                  <a16:creationId xmlns:a16="http://schemas.microsoft.com/office/drawing/2014/main" id="{BDF626AD-767C-426D-849B-FF05CC5788D3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6" name="正方形/長方形 875">
              <a:extLst>
                <a:ext uri="{FF2B5EF4-FFF2-40B4-BE49-F238E27FC236}">
                  <a16:creationId xmlns:a16="http://schemas.microsoft.com/office/drawing/2014/main" id="{6CE14BE6-AFAE-46E4-90C0-AD5EB4A0DA4B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77" name="グループ化 876">
            <a:extLst>
              <a:ext uri="{FF2B5EF4-FFF2-40B4-BE49-F238E27FC236}">
                <a16:creationId xmlns:a16="http://schemas.microsoft.com/office/drawing/2014/main" id="{CFD7BC19-A85B-41B6-BA2E-3A7FD8E5B596}"/>
              </a:ext>
            </a:extLst>
          </p:cNvPr>
          <p:cNvGrpSpPr/>
          <p:nvPr/>
        </p:nvGrpSpPr>
        <p:grpSpPr>
          <a:xfrm>
            <a:off x="1462475" y="7737805"/>
            <a:ext cx="147850" cy="126000"/>
            <a:chOff x="4687850" y="7667221"/>
            <a:chExt cx="147850" cy="126000"/>
          </a:xfrm>
        </p:grpSpPr>
        <p:sp>
          <p:nvSpPr>
            <p:cNvPr id="878" name="正方形/長方形 877">
              <a:extLst>
                <a:ext uri="{FF2B5EF4-FFF2-40B4-BE49-F238E27FC236}">
                  <a16:creationId xmlns:a16="http://schemas.microsoft.com/office/drawing/2014/main" id="{9AC1EFE4-76A2-46B9-BE9E-1E69D59F2B10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9" name="正方形/長方形 878">
              <a:extLst>
                <a:ext uri="{FF2B5EF4-FFF2-40B4-BE49-F238E27FC236}">
                  <a16:creationId xmlns:a16="http://schemas.microsoft.com/office/drawing/2014/main" id="{26A1AA0B-7BF9-4779-BDF3-1CFB5D1127B2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0" name="正方形/長方形 879">
              <a:extLst>
                <a:ext uri="{FF2B5EF4-FFF2-40B4-BE49-F238E27FC236}">
                  <a16:creationId xmlns:a16="http://schemas.microsoft.com/office/drawing/2014/main" id="{86A662E2-641A-4477-BBB9-4BBE59CF3F2D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81" name="グループ化 880">
            <a:extLst>
              <a:ext uri="{FF2B5EF4-FFF2-40B4-BE49-F238E27FC236}">
                <a16:creationId xmlns:a16="http://schemas.microsoft.com/office/drawing/2014/main" id="{F7ED20A3-731E-4954-9AFB-B202811B1233}"/>
              </a:ext>
            </a:extLst>
          </p:cNvPr>
          <p:cNvGrpSpPr/>
          <p:nvPr/>
        </p:nvGrpSpPr>
        <p:grpSpPr>
          <a:xfrm>
            <a:off x="2171540" y="8247205"/>
            <a:ext cx="147850" cy="126000"/>
            <a:chOff x="4687850" y="7667221"/>
            <a:chExt cx="147850" cy="126000"/>
          </a:xfrm>
        </p:grpSpPr>
        <p:sp>
          <p:nvSpPr>
            <p:cNvPr id="882" name="正方形/長方形 881">
              <a:extLst>
                <a:ext uri="{FF2B5EF4-FFF2-40B4-BE49-F238E27FC236}">
                  <a16:creationId xmlns:a16="http://schemas.microsoft.com/office/drawing/2014/main" id="{721B1D91-7A66-4CAE-A8A5-CC9D375E18FA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3" name="正方形/長方形 882">
              <a:extLst>
                <a:ext uri="{FF2B5EF4-FFF2-40B4-BE49-F238E27FC236}">
                  <a16:creationId xmlns:a16="http://schemas.microsoft.com/office/drawing/2014/main" id="{23E87A6C-BAFB-4264-8CC2-8123D26EBDC9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4" name="正方形/長方形 883">
              <a:extLst>
                <a:ext uri="{FF2B5EF4-FFF2-40B4-BE49-F238E27FC236}">
                  <a16:creationId xmlns:a16="http://schemas.microsoft.com/office/drawing/2014/main" id="{EEFADAC5-F1A9-4DC3-BCCA-5CEB1D5ADD4D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85" name="グループ化 884">
            <a:extLst>
              <a:ext uri="{FF2B5EF4-FFF2-40B4-BE49-F238E27FC236}">
                <a16:creationId xmlns:a16="http://schemas.microsoft.com/office/drawing/2014/main" id="{DC242052-3296-43CB-8B89-2E190B2CAA67}"/>
              </a:ext>
            </a:extLst>
          </p:cNvPr>
          <p:cNvGrpSpPr/>
          <p:nvPr/>
        </p:nvGrpSpPr>
        <p:grpSpPr>
          <a:xfrm>
            <a:off x="1462475" y="8251782"/>
            <a:ext cx="147850" cy="126000"/>
            <a:chOff x="4687850" y="7667221"/>
            <a:chExt cx="147850" cy="126000"/>
          </a:xfrm>
        </p:grpSpPr>
        <p:sp>
          <p:nvSpPr>
            <p:cNvPr id="886" name="正方形/長方形 885">
              <a:extLst>
                <a:ext uri="{FF2B5EF4-FFF2-40B4-BE49-F238E27FC236}">
                  <a16:creationId xmlns:a16="http://schemas.microsoft.com/office/drawing/2014/main" id="{10C1333C-5868-46DC-9B23-24EED53988F0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7" name="正方形/長方形 886">
              <a:extLst>
                <a:ext uri="{FF2B5EF4-FFF2-40B4-BE49-F238E27FC236}">
                  <a16:creationId xmlns:a16="http://schemas.microsoft.com/office/drawing/2014/main" id="{A7F19FB3-EF7E-4ED8-B94B-B4A86EDF3CC1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8" name="正方形/長方形 887">
              <a:extLst>
                <a:ext uri="{FF2B5EF4-FFF2-40B4-BE49-F238E27FC236}">
                  <a16:creationId xmlns:a16="http://schemas.microsoft.com/office/drawing/2014/main" id="{B4770F9E-C113-4506-AA87-B7C33751479F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89" name="グループ化 888">
            <a:extLst>
              <a:ext uri="{FF2B5EF4-FFF2-40B4-BE49-F238E27FC236}">
                <a16:creationId xmlns:a16="http://schemas.microsoft.com/office/drawing/2014/main" id="{070D3009-B3A2-4E91-BD37-990DAF617EAE}"/>
              </a:ext>
            </a:extLst>
          </p:cNvPr>
          <p:cNvGrpSpPr/>
          <p:nvPr/>
        </p:nvGrpSpPr>
        <p:grpSpPr>
          <a:xfrm>
            <a:off x="2171540" y="8091700"/>
            <a:ext cx="147850" cy="126000"/>
            <a:chOff x="4687850" y="7667221"/>
            <a:chExt cx="147850" cy="126000"/>
          </a:xfrm>
        </p:grpSpPr>
        <p:sp>
          <p:nvSpPr>
            <p:cNvPr id="890" name="正方形/長方形 889">
              <a:extLst>
                <a:ext uri="{FF2B5EF4-FFF2-40B4-BE49-F238E27FC236}">
                  <a16:creationId xmlns:a16="http://schemas.microsoft.com/office/drawing/2014/main" id="{A6B95EF4-9487-4B2F-B5FB-1A85BC93D347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1" name="正方形/長方形 890">
              <a:extLst>
                <a:ext uri="{FF2B5EF4-FFF2-40B4-BE49-F238E27FC236}">
                  <a16:creationId xmlns:a16="http://schemas.microsoft.com/office/drawing/2014/main" id="{846062A0-1ADE-49B8-A2FD-F2CB6D6E8AC3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2" name="正方形/長方形 891">
              <a:extLst>
                <a:ext uri="{FF2B5EF4-FFF2-40B4-BE49-F238E27FC236}">
                  <a16:creationId xmlns:a16="http://schemas.microsoft.com/office/drawing/2014/main" id="{94314486-7147-4256-8F4F-92293B6BAE72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93" name="グループ化 892">
            <a:extLst>
              <a:ext uri="{FF2B5EF4-FFF2-40B4-BE49-F238E27FC236}">
                <a16:creationId xmlns:a16="http://schemas.microsoft.com/office/drawing/2014/main" id="{49E4D629-0CF7-4AA3-8826-EA767F52A8CA}"/>
              </a:ext>
            </a:extLst>
          </p:cNvPr>
          <p:cNvGrpSpPr/>
          <p:nvPr/>
        </p:nvGrpSpPr>
        <p:grpSpPr>
          <a:xfrm>
            <a:off x="1462475" y="8096277"/>
            <a:ext cx="147850" cy="126000"/>
            <a:chOff x="4687850" y="7667221"/>
            <a:chExt cx="147850" cy="126000"/>
          </a:xfrm>
        </p:grpSpPr>
        <p:sp>
          <p:nvSpPr>
            <p:cNvPr id="894" name="正方形/長方形 893">
              <a:extLst>
                <a:ext uri="{FF2B5EF4-FFF2-40B4-BE49-F238E27FC236}">
                  <a16:creationId xmlns:a16="http://schemas.microsoft.com/office/drawing/2014/main" id="{E0B2C6F5-22A0-41DA-927F-BB487566D767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5" name="正方形/長方形 894">
              <a:extLst>
                <a:ext uri="{FF2B5EF4-FFF2-40B4-BE49-F238E27FC236}">
                  <a16:creationId xmlns:a16="http://schemas.microsoft.com/office/drawing/2014/main" id="{536323AE-82EF-4FC6-A074-032AAACA0DE4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6" name="正方形/長方形 895">
              <a:extLst>
                <a:ext uri="{FF2B5EF4-FFF2-40B4-BE49-F238E27FC236}">
                  <a16:creationId xmlns:a16="http://schemas.microsoft.com/office/drawing/2014/main" id="{8030AD99-8360-4845-B9EA-E340D731A0AC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97" name="グループ化 896">
            <a:extLst>
              <a:ext uri="{FF2B5EF4-FFF2-40B4-BE49-F238E27FC236}">
                <a16:creationId xmlns:a16="http://schemas.microsoft.com/office/drawing/2014/main" id="{9D6342B1-B414-4972-AA03-0BE2E80F45C7}"/>
              </a:ext>
            </a:extLst>
          </p:cNvPr>
          <p:cNvGrpSpPr/>
          <p:nvPr/>
        </p:nvGrpSpPr>
        <p:grpSpPr>
          <a:xfrm>
            <a:off x="2171540" y="7906429"/>
            <a:ext cx="147850" cy="126000"/>
            <a:chOff x="4687850" y="7667221"/>
            <a:chExt cx="147850" cy="126000"/>
          </a:xfrm>
        </p:grpSpPr>
        <p:sp>
          <p:nvSpPr>
            <p:cNvPr id="898" name="正方形/長方形 897">
              <a:extLst>
                <a:ext uri="{FF2B5EF4-FFF2-40B4-BE49-F238E27FC236}">
                  <a16:creationId xmlns:a16="http://schemas.microsoft.com/office/drawing/2014/main" id="{447FEA11-0CCE-41B3-ABFB-C03F2730B571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9" name="正方形/長方形 898">
              <a:extLst>
                <a:ext uri="{FF2B5EF4-FFF2-40B4-BE49-F238E27FC236}">
                  <a16:creationId xmlns:a16="http://schemas.microsoft.com/office/drawing/2014/main" id="{1181A163-9EA3-472B-89E3-A151B8B634EB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0" name="正方形/長方形 899">
              <a:extLst>
                <a:ext uri="{FF2B5EF4-FFF2-40B4-BE49-F238E27FC236}">
                  <a16:creationId xmlns:a16="http://schemas.microsoft.com/office/drawing/2014/main" id="{3CF94F25-974B-4BB3-A588-33CB5B950275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01" name="グループ化 900">
            <a:extLst>
              <a:ext uri="{FF2B5EF4-FFF2-40B4-BE49-F238E27FC236}">
                <a16:creationId xmlns:a16="http://schemas.microsoft.com/office/drawing/2014/main" id="{3C2F797C-1D77-486D-82D8-DD00CFADD393}"/>
              </a:ext>
            </a:extLst>
          </p:cNvPr>
          <p:cNvGrpSpPr/>
          <p:nvPr/>
        </p:nvGrpSpPr>
        <p:grpSpPr>
          <a:xfrm>
            <a:off x="1462475" y="7911006"/>
            <a:ext cx="147850" cy="126000"/>
            <a:chOff x="4687850" y="7667221"/>
            <a:chExt cx="147850" cy="126000"/>
          </a:xfrm>
        </p:grpSpPr>
        <p:sp>
          <p:nvSpPr>
            <p:cNvPr id="902" name="正方形/長方形 901">
              <a:extLst>
                <a:ext uri="{FF2B5EF4-FFF2-40B4-BE49-F238E27FC236}">
                  <a16:creationId xmlns:a16="http://schemas.microsoft.com/office/drawing/2014/main" id="{EE5E8397-56A9-45B1-9B14-4E31DA07678C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3" name="正方形/長方形 902">
              <a:extLst>
                <a:ext uri="{FF2B5EF4-FFF2-40B4-BE49-F238E27FC236}">
                  <a16:creationId xmlns:a16="http://schemas.microsoft.com/office/drawing/2014/main" id="{EE325D90-1EBC-45D4-B4EB-E991815921F7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4" name="正方形/長方形 903">
              <a:extLst>
                <a:ext uri="{FF2B5EF4-FFF2-40B4-BE49-F238E27FC236}">
                  <a16:creationId xmlns:a16="http://schemas.microsoft.com/office/drawing/2014/main" id="{79E03AF9-5DCA-4D2D-90C7-032F3000DD1F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05" name="グループ化 904">
            <a:extLst>
              <a:ext uri="{FF2B5EF4-FFF2-40B4-BE49-F238E27FC236}">
                <a16:creationId xmlns:a16="http://schemas.microsoft.com/office/drawing/2014/main" id="{FBA30590-CAA8-4AE5-98EE-E08C579C7A6F}"/>
              </a:ext>
            </a:extLst>
          </p:cNvPr>
          <p:cNvGrpSpPr/>
          <p:nvPr/>
        </p:nvGrpSpPr>
        <p:grpSpPr>
          <a:xfrm>
            <a:off x="1462475" y="8789045"/>
            <a:ext cx="147850" cy="126000"/>
            <a:chOff x="4687850" y="7667221"/>
            <a:chExt cx="147850" cy="126000"/>
          </a:xfrm>
        </p:grpSpPr>
        <p:sp>
          <p:nvSpPr>
            <p:cNvPr id="906" name="正方形/長方形 905">
              <a:extLst>
                <a:ext uri="{FF2B5EF4-FFF2-40B4-BE49-F238E27FC236}">
                  <a16:creationId xmlns:a16="http://schemas.microsoft.com/office/drawing/2014/main" id="{14030AA2-B55E-46F0-ADA8-8CC9496AB653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7" name="正方形/長方形 906">
              <a:extLst>
                <a:ext uri="{FF2B5EF4-FFF2-40B4-BE49-F238E27FC236}">
                  <a16:creationId xmlns:a16="http://schemas.microsoft.com/office/drawing/2014/main" id="{4DE2E63C-949F-49B0-B038-412068D597C6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8" name="正方形/長方形 907">
              <a:extLst>
                <a:ext uri="{FF2B5EF4-FFF2-40B4-BE49-F238E27FC236}">
                  <a16:creationId xmlns:a16="http://schemas.microsoft.com/office/drawing/2014/main" id="{98B30C6F-2B50-4F9D-81B7-6B269CDA0C7F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09" name="グループ化 908">
            <a:extLst>
              <a:ext uri="{FF2B5EF4-FFF2-40B4-BE49-F238E27FC236}">
                <a16:creationId xmlns:a16="http://schemas.microsoft.com/office/drawing/2014/main" id="{99517034-7812-40FD-9F70-5C887447DDF5}"/>
              </a:ext>
            </a:extLst>
          </p:cNvPr>
          <p:cNvGrpSpPr/>
          <p:nvPr/>
        </p:nvGrpSpPr>
        <p:grpSpPr>
          <a:xfrm>
            <a:off x="1462475" y="8633540"/>
            <a:ext cx="147850" cy="126000"/>
            <a:chOff x="4687850" y="7667221"/>
            <a:chExt cx="147850" cy="126000"/>
          </a:xfrm>
        </p:grpSpPr>
        <p:sp>
          <p:nvSpPr>
            <p:cNvPr id="910" name="正方形/長方形 909">
              <a:extLst>
                <a:ext uri="{FF2B5EF4-FFF2-40B4-BE49-F238E27FC236}">
                  <a16:creationId xmlns:a16="http://schemas.microsoft.com/office/drawing/2014/main" id="{D7BBC7B6-A3A7-40EE-A3A2-729C0041DDB2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1" name="正方形/長方形 910">
              <a:extLst>
                <a:ext uri="{FF2B5EF4-FFF2-40B4-BE49-F238E27FC236}">
                  <a16:creationId xmlns:a16="http://schemas.microsoft.com/office/drawing/2014/main" id="{D784FD11-3313-4A28-B8F9-17E54CBD9038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2" name="正方形/長方形 911">
              <a:extLst>
                <a:ext uri="{FF2B5EF4-FFF2-40B4-BE49-F238E27FC236}">
                  <a16:creationId xmlns:a16="http://schemas.microsoft.com/office/drawing/2014/main" id="{32650E8B-56FA-4C98-807C-BB5CC3B423A8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13" name="グループ化 912">
            <a:extLst>
              <a:ext uri="{FF2B5EF4-FFF2-40B4-BE49-F238E27FC236}">
                <a16:creationId xmlns:a16="http://schemas.microsoft.com/office/drawing/2014/main" id="{B426CFAC-7902-4179-A8DF-5FB11A247AAE}"/>
              </a:ext>
            </a:extLst>
          </p:cNvPr>
          <p:cNvGrpSpPr/>
          <p:nvPr/>
        </p:nvGrpSpPr>
        <p:grpSpPr>
          <a:xfrm>
            <a:off x="1462475" y="8448269"/>
            <a:ext cx="147850" cy="126000"/>
            <a:chOff x="4687850" y="7667221"/>
            <a:chExt cx="147850" cy="126000"/>
          </a:xfrm>
        </p:grpSpPr>
        <p:sp>
          <p:nvSpPr>
            <p:cNvPr id="914" name="正方形/長方形 913">
              <a:extLst>
                <a:ext uri="{FF2B5EF4-FFF2-40B4-BE49-F238E27FC236}">
                  <a16:creationId xmlns:a16="http://schemas.microsoft.com/office/drawing/2014/main" id="{391A796A-BAA0-450C-9901-4D2B1B735FDF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5" name="正方形/長方形 914">
              <a:extLst>
                <a:ext uri="{FF2B5EF4-FFF2-40B4-BE49-F238E27FC236}">
                  <a16:creationId xmlns:a16="http://schemas.microsoft.com/office/drawing/2014/main" id="{B3554328-7969-47CF-8FAC-B4E28C41E2F0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6" name="正方形/長方形 915">
              <a:extLst>
                <a:ext uri="{FF2B5EF4-FFF2-40B4-BE49-F238E27FC236}">
                  <a16:creationId xmlns:a16="http://schemas.microsoft.com/office/drawing/2014/main" id="{EAE7867B-E194-4C4E-B684-E84AA3E489D8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17" name="グループ化 916">
            <a:extLst>
              <a:ext uri="{FF2B5EF4-FFF2-40B4-BE49-F238E27FC236}">
                <a16:creationId xmlns:a16="http://schemas.microsoft.com/office/drawing/2014/main" id="{4F7CE904-B3DC-4258-A6AA-8D2C11CDCEB3}"/>
              </a:ext>
            </a:extLst>
          </p:cNvPr>
          <p:cNvGrpSpPr/>
          <p:nvPr/>
        </p:nvGrpSpPr>
        <p:grpSpPr>
          <a:xfrm>
            <a:off x="2174990" y="5483569"/>
            <a:ext cx="147850" cy="126000"/>
            <a:chOff x="4687850" y="7667221"/>
            <a:chExt cx="147850" cy="126000"/>
          </a:xfrm>
        </p:grpSpPr>
        <p:sp>
          <p:nvSpPr>
            <p:cNvPr id="918" name="正方形/長方形 917">
              <a:extLst>
                <a:ext uri="{FF2B5EF4-FFF2-40B4-BE49-F238E27FC236}">
                  <a16:creationId xmlns:a16="http://schemas.microsoft.com/office/drawing/2014/main" id="{294575D7-B0FD-4E1C-A1C4-D95C4A21D641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9" name="正方形/長方形 918">
              <a:extLst>
                <a:ext uri="{FF2B5EF4-FFF2-40B4-BE49-F238E27FC236}">
                  <a16:creationId xmlns:a16="http://schemas.microsoft.com/office/drawing/2014/main" id="{52E0BBC2-8234-4F28-AF10-81DBED07576D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0" name="正方形/長方形 919">
              <a:extLst>
                <a:ext uri="{FF2B5EF4-FFF2-40B4-BE49-F238E27FC236}">
                  <a16:creationId xmlns:a16="http://schemas.microsoft.com/office/drawing/2014/main" id="{A72BC996-E263-401F-8321-DE4C63805B55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21" name="グループ化 920">
            <a:extLst>
              <a:ext uri="{FF2B5EF4-FFF2-40B4-BE49-F238E27FC236}">
                <a16:creationId xmlns:a16="http://schemas.microsoft.com/office/drawing/2014/main" id="{B460A113-87B8-4CCA-9628-31F07E6886BD}"/>
              </a:ext>
            </a:extLst>
          </p:cNvPr>
          <p:cNvGrpSpPr/>
          <p:nvPr/>
        </p:nvGrpSpPr>
        <p:grpSpPr>
          <a:xfrm>
            <a:off x="1465925" y="5488146"/>
            <a:ext cx="147850" cy="126000"/>
            <a:chOff x="4687850" y="7667221"/>
            <a:chExt cx="147850" cy="126000"/>
          </a:xfrm>
        </p:grpSpPr>
        <p:sp>
          <p:nvSpPr>
            <p:cNvPr id="922" name="正方形/長方形 921">
              <a:extLst>
                <a:ext uri="{FF2B5EF4-FFF2-40B4-BE49-F238E27FC236}">
                  <a16:creationId xmlns:a16="http://schemas.microsoft.com/office/drawing/2014/main" id="{86F8DABD-B999-40E4-A1A7-8FE8EE7173CD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3" name="正方形/長方形 922">
              <a:extLst>
                <a:ext uri="{FF2B5EF4-FFF2-40B4-BE49-F238E27FC236}">
                  <a16:creationId xmlns:a16="http://schemas.microsoft.com/office/drawing/2014/main" id="{21922CBE-9585-4327-B008-9E11528388AC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4" name="正方形/長方形 923">
              <a:extLst>
                <a:ext uri="{FF2B5EF4-FFF2-40B4-BE49-F238E27FC236}">
                  <a16:creationId xmlns:a16="http://schemas.microsoft.com/office/drawing/2014/main" id="{7A2E022F-90E6-4EB8-82DA-4FD273F8C081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25" name="グループ化 924">
            <a:extLst>
              <a:ext uri="{FF2B5EF4-FFF2-40B4-BE49-F238E27FC236}">
                <a16:creationId xmlns:a16="http://schemas.microsoft.com/office/drawing/2014/main" id="{B5392423-5398-408B-A51B-C6923A47DDF7}"/>
              </a:ext>
            </a:extLst>
          </p:cNvPr>
          <p:cNvGrpSpPr/>
          <p:nvPr/>
        </p:nvGrpSpPr>
        <p:grpSpPr>
          <a:xfrm>
            <a:off x="2174990" y="5328064"/>
            <a:ext cx="147850" cy="126000"/>
            <a:chOff x="4687850" y="7667221"/>
            <a:chExt cx="147850" cy="126000"/>
          </a:xfrm>
        </p:grpSpPr>
        <p:sp>
          <p:nvSpPr>
            <p:cNvPr id="926" name="正方形/長方形 925">
              <a:extLst>
                <a:ext uri="{FF2B5EF4-FFF2-40B4-BE49-F238E27FC236}">
                  <a16:creationId xmlns:a16="http://schemas.microsoft.com/office/drawing/2014/main" id="{A268A097-E01F-416F-98FC-C4B4659951D6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7" name="正方形/長方形 926">
              <a:extLst>
                <a:ext uri="{FF2B5EF4-FFF2-40B4-BE49-F238E27FC236}">
                  <a16:creationId xmlns:a16="http://schemas.microsoft.com/office/drawing/2014/main" id="{64F23A45-D6B1-4A22-9E76-75AD5CF12481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8" name="正方形/長方形 927">
              <a:extLst>
                <a:ext uri="{FF2B5EF4-FFF2-40B4-BE49-F238E27FC236}">
                  <a16:creationId xmlns:a16="http://schemas.microsoft.com/office/drawing/2014/main" id="{11F4121C-ECC2-4611-B7FF-DFD8023DEA27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29" name="グループ化 928">
            <a:extLst>
              <a:ext uri="{FF2B5EF4-FFF2-40B4-BE49-F238E27FC236}">
                <a16:creationId xmlns:a16="http://schemas.microsoft.com/office/drawing/2014/main" id="{B6830AC2-0B05-4AC6-B5B2-E249F9458B8C}"/>
              </a:ext>
            </a:extLst>
          </p:cNvPr>
          <p:cNvGrpSpPr/>
          <p:nvPr/>
        </p:nvGrpSpPr>
        <p:grpSpPr>
          <a:xfrm>
            <a:off x="1465925" y="5332641"/>
            <a:ext cx="147850" cy="126000"/>
            <a:chOff x="4687850" y="7667221"/>
            <a:chExt cx="147850" cy="126000"/>
          </a:xfrm>
        </p:grpSpPr>
        <p:sp>
          <p:nvSpPr>
            <p:cNvPr id="930" name="正方形/長方形 929">
              <a:extLst>
                <a:ext uri="{FF2B5EF4-FFF2-40B4-BE49-F238E27FC236}">
                  <a16:creationId xmlns:a16="http://schemas.microsoft.com/office/drawing/2014/main" id="{6E16D36E-C74C-48D8-AF7C-0870E3A82F21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1" name="正方形/長方形 930">
              <a:extLst>
                <a:ext uri="{FF2B5EF4-FFF2-40B4-BE49-F238E27FC236}">
                  <a16:creationId xmlns:a16="http://schemas.microsoft.com/office/drawing/2014/main" id="{C64E73E0-08DC-4017-8894-A6333C034CB6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2" name="正方形/長方形 931">
              <a:extLst>
                <a:ext uri="{FF2B5EF4-FFF2-40B4-BE49-F238E27FC236}">
                  <a16:creationId xmlns:a16="http://schemas.microsoft.com/office/drawing/2014/main" id="{01C6CE42-B4DB-4B45-A072-3885D303E223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33" name="グループ化 932">
            <a:extLst>
              <a:ext uri="{FF2B5EF4-FFF2-40B4-BE49-F238E27FC236}">
                <a16:creationId xmlns:a16="http://schemas.microsoft.com/office/drawing/2014/main" id="{569CBE73-C61A-4DDB-B089-D25C8CBDD4A8}"/>
              </a:ext>
            </a:extLst>
          </p:cNvPr>
          <p:cNvGrpSpPr/>
          <p:nvPr/>
        </p:nvGrpSpPr>
        <p:grpSpPr>
          <a:xfrm>
            <a:off x="1465925" y="5147370"/>
            <a:ext cx="147850" cy="126000"/>
            <a:chOff x="4687850" y="7667221"/>
            <a:chExt cx="147850" cy="126000"/>
          </a:xfrm>
        </p:grpSpPr>
        <p:sp>
          <p:nvSpPr>
            <p:cNvPr id="934" name="正方形/長方形 933">
              <a:extLst>
                <a:ext uri="{FF2B5EF4-FFF2-40B4-BE49-F238E27FC236}">
                  <a16:creationId xmlns:a16="http://schemas.microsoft.com/office/drawing/2014/main" id="{4248985F-3764-44E6-B6C0-DB72CF6D41C2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5" name="正方形/長方形 934">
              <a:extLst>
                <a:ext uri="{FF2B5EF4-FFF2-40B4-BE49-F238E27FC236}">
                  <a16:creationId xmlns:a16="http://schemas.microsoft.com/office/drawing/2014/main" id="{356269D6-B664-43DE-970A-AD4EF4B8C04A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6" name="正方形/長方形 935">
              <a:extLst>
                <a:ext uri="{FF2B5EF4-FFF2-40B4-BE49-F238E27FC236}">
                  <a16:creationId xmlns:a16="http://schemas.microsoft.com/office/drawing/2014/main" id="{41E2D336-D131-41E2-BBF2-E7C9695E3A1E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37" name="グループ化 936">
            <a:extLst>
              <a:ext uri="{FF2B5EF4-FFF2-40B4-BE49-F238E27FC236}">
                <a16:creationId xmlns:a16="http://schemas.microsoft.com/office/drawing/2014/main" id="{209581C8-BD49-48C8-B8C6-5EE5436E1D6B}"/>
              </a:ext>
            </a:extLst>
          </p:cNvPr>
          <p:cNvGrpSpPr/>
          <p:nvPr/>
        </p:nvGrpSpPr>
        <p:grpSpPr>
          <a:xfrm>
            <a:off x="2164859" y="5147193"/>
            <a:ext cx="147850" cy="126000"/>
            <a:chOff x="4687850" y="7667221"/>
            <a:chExt cx="147850" cy="126000"/>
          </a:xfrm>
        </p:grpSpPr>
        <p:sp>
          <p:nvSpPr>
            <p:cNvPr id="938" name="正方形/長方形 937">
              <a:extLst>
                <a:ext uri="{FF2B5EF4-FFF2-40B4-BE49-F238E27FC236}">
                  <a16:creationId xmlns:a16="http://schemas.microsoft.com/office/drawing/2014/main" id="{75063827-5180-4A80-A97C-49068720D866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9" name="正方形/長方形 938">
              <a:extLst>
                <a:ext uri="{FF2B5EF4-FFF2-40B4-BE49-F238E27FC236}">
                  <a16:creationId xmlns:a16="http://schemas.microsoft.com/office/drawing/2014/main" id="{96FD3B1B-86BE-49F8-A665-40BB6F87EE19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0" name="正方形/長方形 939">
              <a:extLst>
                <a:ext uri="{FF2B5EF4-FFF2-40B4-BE49-F238E27FC236}">
                  <a16:creationId xmlns:a16="http://schemas.microsoft.com/office/drawing/2014/main" id="{F1FCB7FE-2130-4B36-B91D-AAC623C9F494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49" name="グループ化 948">
            <a:extLst>
              <a:ext uri="{FF2B5EF4-FFF2-40B4-BE49-F238E27FC236}">
                <a16:creationId xmlns:a16="http://schemas.microsoft.com/office/drawing/2014/main" id="{E3475652-A1CD-4505-841E-F24013AACC26}"/>
              </a:ext>
            </a:extLst>
          </p:cNvPr>
          <p:cNvGrpSpPr/>
          <p:nvPr/>
        </p:nvGrpSpPr>
        <p:grpSpPr>
          <a:xfrm>
            <a:off x="1718199" y="7416479"/>
            <a:ext cx="3442679" cy="333133"/>
            <a:chOff x="1718199" y="7416479"/>
            <a:chExt cx="3442679" cy="333133"/>
          </a:xfrm>
        </p:grpSpPr>
        <p:sp>
          <p:nvSpPr>
            <p:cNvPr id="941" name="正方形/長方形 940">
              <a:extLst>
                <a:ext uri="{FF2B5EF4-FFF2-40B4-BE49-F238E27FC236}">
                  <a16:creationId xmlns:a16="http://schemas.microsoft.com/office/drawing/2014/main" id="{B08D1723-E7AC-45E3-AC2A-C5233C48B5B1}"/>
                </a:ext>
              </a:extLst>
            </p:cNvPr>
            <p:cNvSpPr/>
            <p:nvPr/>
          </p:nvSpPr>
          <p:spPr>
            <a:xfrm>
              <a:off x="4786885" y="7420243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2" name="正方形/長方形 941">
              <a:extLst>
                <a:ext uri="{FF2B5EF4-FFF2-40B4-BE49-F238E27FC236}">
                  <a16:creationId xmlns:a16="http://schemas.microsoft.com/office/drawing/2014/main" id="{CFFF88E3-FA38-40CF-8E00-D759A5B9F283}"/>
                </a:ext>
              </a:extLst>
            </p:cNvPr>
            <p:cNvSpPr/>
            <p:nvPr/>
          </p:nvSpPr>
          <p:spPr>
            <a:xfrm>
              <a:off x="5016878" y="7420243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3" name="正方形/長方形 942">
              <a:extLst>
                <a:ext uri="{FF2B5EF4-FFF2-40B4-BE49-F238E27FC236}">
                  <a16:creationId xmlns:a16="http://schemas.microsoft.com/office/drawing/2014/main" id="{24CA04A6-5D6E-4C4F-BCA5-62B977272591}"/>
                </a:ext>
              </a:extLst>
            </p:cNvPr>
            <p:cNvSpPr/>
            <p:nvPr/>
          </p:nvSpPr>
          <p:spPr>
            <a:xfrm>
              <a:off x="4786885" y="7641612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4" name="正方形/長方形 943">
              <a:extLst>
                <a:ext uri="{FF2B5EF4-FFF2-40B4-BE49-F238E27FC236}">
                  <a16:creationId xmlns:a16="http://schemas.microsoft.com/office/drawing/2014/main" id="{5F5483EF-8812-41B9-A3C4-7386755667BC}"/>
                </a:ext>
              </a:extLst>
            </p:cNvPr>
            <p:cNvSpPr/>
            <p:nvPr/>
          </p:nvSpPr>
          <p:spPr>
            <a:xfrm>
              <a:off x="5004926" y="7637991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5" name="正方形/長方形 944">
              <a:extLst>
                <a:ext uri="{FF2B5EF4-FFF2-40B4-BE49-F238E27FC236}">
                  <a16:creationId xmlns:a16="http://schemas.microsoft.com/office/drawing/2014/main" id="{470B88CA-526C-4BA6-8F77-4710FEC97725}"/>
                </a:ext>
              </a:extLst>
            </p:cNvPr>
            <p:cNvSpPr/>
            <p:nvPr/>
          </p:nvSpPr>
          <p:spPr>
            <a:xfrm>
              <a:off x="1718199" y="7416479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6" name="正方形/長方形 945">
              <a:extLst>
                <a:ext uri="{FF2B5EF4-FFF2-40B4-BE49-F238E27FC236}">
                  <a16:creationId xmlns:a16="http://schemas.microsoft.com/office/drawing/2014/main" id="{789DAEFD-CC16-4335-9B34-EEFDD98B6C15}"/>
                </a:ext>
              </a:extLst>
            </p:cNvPr>
            <p:cNvSpPr/>
            <p:nvPr/>
          </p:nvSpPr>
          <p:spPr>
            <a:xfrm>
              <a:off x="1948192" y="7416479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7" name="正方形/長方形 946">
              <a:extLst>
                <a:ext uri="{FF2B5EF4-FFF2-40B4-BE49-F238E27FC236}">
                  <a16:creationId xmlns:a16="http://schemas.microsoft.com/office/drawing/2014/main" id="{23F59479-DA99-46AF-86E3-983188EF5B4A}"/>
                </a:ext>
              </a:extLst>
            </p:cNvPr>
            <p:cNvSpPr/>
            <p:nvPr/>
          </p:nvSpPr>
          <p:spPr>
            <a:xfrm>
              <a:off x="1718199" y="7637848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8" name="正方形/長方形 947">
              <a:extLst>
                <a:ext uri="{FF2B5EF4-FFF2-40B4-BE49-F238E27FC236}">
                  <a16:creationId xmlns:a16="http://schemas.microsoft.com/office/drawing/2014/main" id="{02534438-8F87-42E3-9999-8B2375A19981}"/>
                </a:ext>
              </a:extLst>
            </p:cNvPr>
            <p:cNvSpPr/>
            <p:nvPr/>
          </p:nvSpPr>
          <p:spPr>
            <a:xfrm>
              <a:off x="1936240" y="7634227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52" name="正方形/長方形 951">
            <a:extLst>
              <a:ext uri="{FF2B5EF4-FFF2-40B4-BE49-F238E27FC236}">
                <a16:creationId xmlns:a16="http://schemas.microsoft.com/office/drawing/2014/main" id="{1BE84FCF-9F26-44E9-A833-068B5133F427}"/>
              </a:ext>
            </a:extLst>
          </p:cNvPr>
          <p:cNvSpPr/>
          <p:nvPr/>
        </p:nvSpPr>
        <p:spPr>
          <a:xfrm>
            <a:off x="1165573" y="2376233"/>
            <a:ext cx="144000" cy="6552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3" name="正方形/長方形 952">
            <a:extLst>
              <a:ext uri="{FF2B5EF4-FFF2-40B4-BE49-F238E27FC236}">
                <a16:creationId xmlns:a16="http://schemas.microsoft.com/office/drawing/2014/main" id="{540CFADB-552E-4520-B7C1-1266E7AADB77}"/>
              </a:ext>
            </a:extLst>
          </p:cNvPr>
          <p:cNvSpPr/>
          <p:nvPr/>
        </p:nvSpPr>
        <p:spPr>
          <a:xfrm>
            <a:off x="2508171" y="2376233"/>
            <a:ext cx="144000" cy="6552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4" name="正方形/長方形 953">
            <a:extLst>
              <a:ext uri="{FF2B5EF4-FFF2-40B4-BE49-F238E27FC236}">
                <a16:creationId xmlns:a16="http://schemas.microsoft.com/office/drawing/2014/main" id="{2DCC5BB6-3415-4236-8D83-66677053AB9A}"/>
              </a:ext>
            </a:extLst>
          </p:cNvPr>
          <p:cNvSpPr/>
          <p:nvPr/>
        </p:nvSpPr>
        <p:spPr>
          <a:xfrm>
            <a:off x="4218084" y="2416339"/>
            <a:ext cx="144000" cy="6552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5" name="正方形/長方形 954">
            <a:extLst>
              <a:ext uri="{FF2B5EF4-FFF2-40B4-BE49-F238E27FC236}">
                <a16:creationId xmlns:a16="http://schemas.microsoft.com/office/drawing/2014/main" id="{762455D9-6AA9-4CA3-BCF0-25BE93C105C0}"/>
              </a:ext>
            </a:extLst>
          </p:cNvPr>
          <p:cNvSpPr/>
          <p:nvPr/>
        </p:nvSpPr>
        <p:spPr>
          <a:xfrm>
            <a:off x="5589684" y="2416339"/>
            <a:ext cx="144000" cy="6552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08" name="グループ化 1007">
            <a:extLst>
              <a:ext uri="{FF2B5EF4-FFF2-40B4-BE49-F238E27FC236}">
                <a16:creationId xmlns:a16="http://schemas.microsoft.com/office/drawing/2014/main" id="{30BE8DA4-9EC6-489A-ADBF-D1FB171F601D}"/>
              </a:ext>
            </a:extLst>
          </p:cNvPr>
          <p:cNvGrpSpPr/>
          <p:nvPr/>
        </p:nvGrpSpPr>
        <p:grpSpPr>
          <a:xfrm>
            <a:off x="1299638" y="333690"/>
            <a:ext cx="1170670" cy="1969694"/>
            <a:chOff x="1299638" y="333690"/>
            <a:chExt cx="1170670" cy="1969694"/>
          </a:xfrm>
        </p:grpSpPr>
        <p:grpSp>
          <p:nvGrpSpPr>
            <p:cNvPr id="960" name="グループ化 959">
              <a:extLst>
                <a:ext uri="{FF2B5EF4-FFF2-40B4-BE49-F238E27FC236}">
                  <a16:creationId xmlns:a16="http://schemas.microsoft.com/office/drawing/2014/main" id="{FDCDFA7C-7DD1-466A-8CA6-3CAFD9AEF75C}"/>
                </a:ext>
              </a:extLst>
            </p:cNvPr>
            <p:cNvGrpSpPr/>
            <p:nvPr/>
          </p:nvGrpSpPr>
          <p:grpSpPr>
            <a:xfrm>
              <a:off x="1299638" y="333690"/>
              <a:ext cx="108798" cy="1969694"/>
              <a:chOff x="1299638" y="333690"/>
              <a:chExt cx="108798" cy="1969694"/>
            </a:xfrm>
          </p:grpSpPr>
          <p:sp>
            <p:nvSpPr>
              <p:cNvPr id="961" name="正方形/長方形 960">
                <a:extLst>
                  <a:ext uri="{FF2B5EF4-FFF2-40B4-BE49-F238E27FC236}">
                    <a16:creationId xmlns:a16="http://schemas.microsoft.com/office/drawing/2014/main" id="{E55CDE8A-B515-444C-A6F6-6F68A703C70A}"/>
                  </a:ext>
                </a:extLst>
              </p:cNvPr>
              <p:cNvSpPr/>
              <p:nvPr/>
            </p:nvSpPr>
            <p:spPr>
              <a:xfrm>
                <a:off x="1299638" y="333690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62" name="正方形/長方形 961">
                <a:extLst>
                  <a:ext uri="{FF2B5EF4-FFF2-40B4-BE49-F238E27FC236}">
                    <a16:creationId xmlns:a16="http://schemas.microsoft.com/office/drawing/2014/main" id="{EE92D221-C302-4C75-A332-A8EF21CD4DD1}"/>
                  </a:ext>
                </a:extLst>
              </p:cNvPr>
              <p:cNvSpPr/>
              <p:nvPr/>
            </p:nvSpPr>
            <p:spPr>
              <a:xfrm>
                <a:off x="1299638" y="526871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63" name="正方形/長方形 962">
                <a:extLst>
                  <a:ext uri="{FF2B5EF4-FFF2-40B4-BE49-F238E27FC236}">
                    <a16:creationId xmlns:a16="http://schemas.microsoft.com/office/drawing/2014/main" id="{63894CF7-EEB4-4787-BC53-310B104A9DF7}"/>
                  </a:ext>
                </a:extLst>
              </p:cNvPr>
              <p:cNvSpPr/>
              <p:nvPr/>
            </p:nvSpPr>
            <p:spPr>
              <a:xfrm>
                <a:off x="1299638" y="709547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64" name="正方形/長方形 963">
                <a:extLst>
                  <a:ext uri="{FF2B5EF4-FFF2-40B4-BE49-F238E27FC236}">
                    <a16:creationId xmlns:a16="http://schemas.microsoft.com/office/drawing/2014/main" id="{905590E9-9A56-4600-817F-34D31FDF85EC}"/>
                  </a:ext>
                </a:extLst>
              </p:cNvPr>
              <p:cNvSpPr/>
              <p:nvPr/>
            </p:nvSpPr>
            <p:spPr>
              <a:xfrm>
                <a:off x="1299638" y="902728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65" name="正方形/長方形 964">
                <a:extLst>
                  <a:ext uri="{FF2B5EF4-FFF2-40B4-BE49-F238E27FC236}">
                    <a16:creationId xmlns:a16="http://schemas.microsoft.com/office/drawing/2014/main" id="{48892B57-4655-4948-835D-A18156AE1637}"/>
                  </a:ext>
                </a:extLst>
              </p:cNvPr>
              <p:cNvSpPr/>
              <p:nvPr/>
            </p:nvSpPr>
            <p:spPr>
              <a:xfrm>
                <a:off x="1299638" y="1085405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66" name="正方形/長方形 965">
                <a:extLst>
                  <a:ext uri="{FF2B5EF4-FFF2-40B4-BE49-F238E27FC236}">
                    <a16:creationId xmlns:a16="http://schemas.microsoft.com/office/drawing/2014/main" id="{766B7BC4-3A23-4C2B-AFC3-45D2CB39F149}"/>
                  </a:ext>
                </a:extLst>
              </p:cNvPr>
              <p:cNvSpPr/>
              <p:nvPr/>
            </p:nvSpPr>
            <p:spPr>
              <a:xfrm>
                <a:off x="1299638" y="1278586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67" name="正方形/長方形 966">
                <a:extLst>
                  <a:ext uri="{FF2B5EF4-FFF2-40B4-BE49-F238E27FC236}">
                    <a16:creationId xmlns:a16="http://schemas.microsoft.com/office/drawing/2014/main" id="{93C13812-D526-4B78-B895-532B073D69BF}"/>
                  </a:ext>
                </a:extLst>
              </p:cNvPr>
              <p:cNvSpPr/>
              <p:nvPr/>
            </p:nvSpPr>
            <p:spPr>
              <a:xfrm>
                <a:off x="1299638" y="1438823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68" name="正方形/長方形 967">
                <a:extLst>
                  <a:ext uri="{FF2B5EF4-FFF2-40B4-BE49-F238E27FC236}">
                    <a16:creationId xmlns:a16="http://schemas.microsoft.com/office/drawing/2014/main" id="{A4882A84-45F2-44A8-9CD4-CE5F45B9E5FE}"/>
                  </a:ext>
                </a:extLst>
              </p:cNvPr>
              <p:cNvSpPr/>
              <p:nvPr/>
            </p:nvSpPr>
            <p:spPr>
              <a:xfrm>
                <a:off x="1299638" y="1632004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69" name="正方形/長方形 968">
                <a:extLst>
                  <a:ext uri="{FF2B5EF4-FFF2-40B4-BE49-F238E27FC236}">
                    <a16:creationId xmlns:a16="http://schemas.microsoft.com/office/drawing/2014/main" id="{B3FE08D6-FC9D-4B92-86A0-25A6DABBC314}"/>
                  </a:ext>
                </a:extLst>
              </p:cNvPr>
              <p:cNvSpPr/>
              <p:nvPr/>
            </p:nvSpPr>
            <p:spPr>
              <a:xfrm>
                <a:off x="1299638" y="1831510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70" name="正方形/長方形 969">
                <a:extLst>
                  <a:ext uri="{FF2B5EF4-FFF2-40B4-BE49-F238E27FC236}">
                    <a16:creationId xmlns:a16="http://schemas.microsoft.com/office/drawing/2014/main" id="{B3043F46-E948-42D4-902C-0E625C4C48A5}"/>
                  </a:ext>
                </a:extLst>
              </p:cNvPr>
              <p:cNvSpPr/>
              <p:nvPr/>
            </p:nvSpPr>
            <p:spPr>
              <a:xfrm>
                <a:off x="1299638" y="2019081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71" name="正方形/長方形 970">
                <a:extLst>
                  <a:ext uri="{FF2B5EF4-FFF2-40B4-BE49-F238E27FC236}">
                    <a16:creationId xmlns:a16="http://schemas.microsoft.com/office/drawing/2014/main" id="{AFEBDBCF-8292-4EE3-954D-ABF7E3FD8002}"/>
                  </a:ext>
                </a:extLst>
              </p:cNvPr>
              <p:cNvSpPr/>
              <p:nvPr/>
            </p:nvSpPr>
            <p:spPr>
              <a:xfrm>
                <a:off x="1299638" y="2195384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972" name="グループ化 971">
              <a:extLst>
                <a:ext uri="{FF2B5EF4-FFF2-40B4-BE49-F238E27FC236}">
                  <a16:creationId xmlns:a16="http://schemas.microsoft.com/office/drawing/2014/main" id="{075259D6-3197-44FD-864C-3DBF4B7EA0C6}"/>
                </a:ext>
              </a:extLst>
            </p:cNvPr>
            <p:cNvGrpSpPr/>
            <p:nvPr/>
          </p:nvGrpSpPr>
          <p:grpSpPr>
            <a:xfrm>
              <a:off x="1738995" y="333690"/>
              <a:ext cx="108798" cy="1969694"/>
              <a:chOff x="1299638" y="333690"/>
              <a:chExt cx="108798" cy="1969694"/>
            </a:xfrm>
          </p:grpSpPr>
          <p:sp>
            <p:nvSpPr>
              <p:cNvPr id="973" name="正方形/長方形 972">
                <a:extLst>
                  <a:ext uri="{FF2B5EF4-FFF2-40B4-BE49-F238E27FC236}">
                    <a16:creationId xmlns:a16="http://schemas.microsoft.com/office/drawing/2014/main" id="{B640EACD-3586-4632-BF92-C90AD6F5AF93}"/>
                  </a:ext>
                </a:extLst>
              </p:cNvPr>
              <p:cNvSpPr/>
              <p:nvPr/>
            </p:nvSpPr>
            <p:spPr>
              <a:xfrm>
                <a:off x="1299638" y="333690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74" name="正方形/長方形 973">
                <a:extLst>
                  <a:ext uri="{FF2B5EF4-FFF2-40B4-BE49-F238E27FC236}">
                    <a16:creationId xmlns:a16="http://schemas.microsoft.com/office/drawing/2014/main" id="{16C2813E-2C5E-481E-A794-4AD300F86D07}"/>
                  </a:ext>
                </a:extLst>
              </p:cNvPr>
              <p:cNvSpPr/>
              <p:nvPr/>
            </p:nvSpPr>
            <p:spPr>
              <a:xfrm>
                <a:off x="1299638" y="526871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75" name="正方形/長方形 974">
                <a:extLst>
                  <a:ext uri="{FF2B5EF4-FFF2-40B4-BE49-F238E27FC236}">
                    <a16:creationId xmlns:a16="http://schemas.microsoft.com/office/drawing/2014/main" id="{3026DBC7-8DAF-44BC-AAFF-05C5DE1A0D03}"/>
                  </a:ext>
                </a:extLst>
              </p:cNvPr>
              <p:cNvSpPr/>
              <p:nvPr/>
            </p:nvSpPr>
            <p:spPr>
              <a:xfrm>
                <a:off x="1299638" y="709547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76" name="正方形/長方形 975">
                <a:extLst>
                  <a:ext uri="{FF2B5EF4-FFF2-40B4-BE49-F238E27FC236}">
                    <a16:creationId xmlns:a16="http://schemas.microsoft.com/office/drawing/2014/main" id="{9DD358BF-2B3A-4AF1-8EA4-64B084551B31}"/>
                  </a:ext>
                </a:extLst>
              </p:cNvPr>
              <p:cNvSpPr/>
              <p:nvPr/>
            </p:nvSpPr>
            <p:spPr>
              <a:xfrm>
                <a:off x="1299638" y="902728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77" name="正方形/長方形 976">
                <a:extLst>
                  <a:ext uri="{FF2B5EF4-FFF2-40B4-BE49-F238E27FC236}">
                    <a16:creationId xmlns:a16="http://schemas.microsoft.com/office/drawing/2014/main" id="{5C78FDE2-F162-4D43-9051-9E8A46DC18C2}"/>
                  </a:ext>
                </a:extLst>
              </p:cNvPr>
              <p:cNvSpPr/>
              <p:nvPr/>
            </p:nvSpPr>
            <p:spPr>
              <a:xfrm>
                <a:off x="1299638" y="1085405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78" name="正方形/長方形 977">
                <a:extLst>
                  <a:ext uri="{FF2B5EF4-FFF2-40B4-BE49-F238E27FC236}">
                    <a16:creationId xmlns:a16="http://schemas.microsoft.com/office/drawing/2014/main" id="{2089487E-EEAE-408E-A0F7-7230905A7635}"/>
                  </a:ext>
                </a:extLst>
              </p:cNvPr>
              <p:cNvSpPr/>
              <p:nvPr/>
            </p:nvSpPr>
            <p:spPr>
              <a:xfrm>
                <a:off x="1299638" y="1278586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79" name="正方形/長方形 978">
                <a:extLst>
                  <a:ext uri="{FF2B5EF4-FFF2-40B4-BE49-F238E27FC236}">
                    <a16:creationId xmlns:a16="http://schemas.microsoft.com/office/drawing/2014/main" id="{62C3C89C-E256-478E-8BDB-3C8247C4F485}"/>
                  </a:ext>
                </a:extLst>
              </p:cNvPr>
              <p:cNvSpPr/>
              <p:nvPr/>
            </p:nvSpPr>
            <p:spPr>
              <a:xfrm>
                <a:off x="1299638" y="1438823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80" name="正方形/長方形 979">
                <a:extLst>
                  <a:ext uri="{FF2B5EF4-FFF2-40B4-BE49-F238E27FC236}">
                    <a16:creationId xmlns:a16="http://schemas.microsoft.com/office/drawing/2014/main" id="{37447DD3-94A5-4E05-9CB1-C540BE3A17B4}"/>
                  </a:ext>
                </a:extLst>
              </p:cNvPr>
              <p:cNvSpPr/>
              <p:nvPr/>
            </p:nvSpPr>
            <p:spPr>
              <a:xfrm>
                <a:off x="1299638" y="1632004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81" name="正方形/長方形 980">
                <a:extLst>
                  <a:ext uri="{FF2B5EF4-FFF2-40B4-BE49-F238E27FC236}">
                    <a16:creationId xmlns:a16="http://schemas.microsoft.com/office/drawing/2014/main" id="{C78615F1-6369-4D36-9B76-CC10AB8F0AE2}"/>
                  </a:ext>
                </a:extLst>
              </p:cNvPr>
              <p:cNvSpPr/>
              <p:nvPr/>
            </p:nvSpPr>
            <p:spPr>
              <a:xfrm>
                <a:off x="1299638" y="1831510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82" name="正方形/長方形 981">
                <a:extLst>
                  <a:ext uri="{FF2B5EF4-FFF2-40B4-BE49-F238E27FC236}">
                    <a16:creationId xmlns:a16="http://schemas.microsoft.com/office/drawing/2014/main" id="{02E3AB92-37AC-40DE-94AD-067140887683}"/>
                  </a:ext>
                </a:extLst>
              </p:cNvPr>
              <p:cNvSpPr/>
              <p:nvPr/>
            </p:nvSpPr>
            <p:spPr>
              <a:xfrm>
                <a:off x="1299638" y="2019081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83" name="正方形/長方形 982">
                <a:extLst>
                  <a:ext uri="{FF2B5EF4-FFF2-40B4-BE49-F238E27FC236}">
                    <a16:creationId xmlns:a16="http://schemas.microsoft.com/office/drawing/2014/main" id="{137CF1F0-7276-40C8-8DBC-9529374BD256}"/>
                  </a:ext>
                </a:extLst>
              </p:cNvPr>
              <p:cNvSpPr/>
              <p:nvPr/>
            </p:nvSpPr>
            <p:spPr>
              <a:xfrm>
                <a:off x="1299638" y="2195384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984" name="グループ化 983">
              <a:extLst>
                <a:ext uri="{FF2B5EF4-FFF2-40B4-BE49-F238E27FC236}">
                  <a16:creationId xmlns:a16="http://schemas.microsoft.com/office/drawing/2014/main" id="{39214766-51AB-4D04-A67C-9B6F4EE70C3A}"/>
                </a:ext>
              </a:extLst>
            </p:cNvPr>
            <p:cNvGrpSpPr/>
            <p:nvPr/>
          </p:nvGrpSpPr>
          <p:grpSpPr>
            <a:xfrm>
              <a:off x="1917725" y="333690"/>
              <a:ext cx="108798" cy="1969694"/>
              <a:chOff x="1299638" y="333690"/>
              <a:chExt cx="108798" cy="1969694"/>
            </a:xfrm>
          </p:grpSpPr>
          <p:sp>
            <p:nvSpPr>
              <p:cNvPr id="985" name="正方形/長方形 984">
                <a:extLst>
                  <a:ext uri="{FF2B5EF4-FFF2-40B4-BE49-F238E27FC236}">
                    <a16:creationId xmlns:a16="http://schemas.microsoft.com/office/drawing/2014/main" id="{B0B0F817-7C7A-478F-9D29-3C241B953028}"/>
                  </a:ext>
                </a:extLst>
              </p:cNvPr>
              <p:cNvSpPr/>
              <p:nvPr/>
            </p:nvSpPr>
            <p:spPr>
              <a:xfrm>
                <a:off x="1299638" y="333690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86" name="正方形/長方形 985">
                <a:extLst>
                  <a:ext uri="{FF2B5EF4-FFF2-40B4-BE49-F238E27FC236}">
                    <a16:creationId xmlns:a16="http://schemas.microsoft.com/office/drawing/2014/main" id="{FFA7ECF4-F2A7-4949-B081-44CE72C48356}"/>
                  </a:ext>
                </a:extLst>
              </p:cNvPr>
              <p:cNvSpPr/>
              <p:nvPr/>
            </p:nvSpPr>
            <p:spPr>
              <a:xfrm>
                <a:off x="1299638" y="526871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87" name="正方形/長方形 986">
                <a:extLst>
                  <a:ext uri="{FF2B5EF4-FFF2-40B4-BE49-F238E27FC236}">
                    <a16:creationId xmlns:a16="http://schemas.microsoft.com/office/drawing/2014/main" id="{1E993AD8-7653-4D56-85EB-B6FE4B11F95A}"/>
                  </a:ext>
                </a:extLst>
              </p:cNvPr>
              <p:cNvSpPr/>
              <p:nvPr/>
            </p:nvSpPr>
            <p:spPr>
              <a:xfrm>
                <a:off x="1299638" y="709547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88" name="正方形/長方形 987">
                <a:extLst>
                  <a:ext uri="{FF2B5EF4-FFF2-40B4-BE49-F238E27FC236}">
                    <a16:creationId xmlns:a16="http://schemas.microsoft.com/office/drawing/2014/main" id="{D02A628D-80B5-4C9B-A84C-4B84ADA615E0}"/>
                  </a:ext>
                </a:extLst>
              </p:cNvPr>
              <p:cNvSpPr/>
              <p:nvPr/>
            </p:nvSpPr>
            <p:spPr>
              <a:xfrm>
                <a:off x="1299638" y="902728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89" name="正方形/長方形 988">
                <a:extLst>
                  <a:ext uri="{FF2B5EF4-FFF2-40B4-BE49-F238E27FC236}">
                    <a16:creationId xmlns:a16="http://schemas.microsoft.com/office/drawing/2014/main" id="{F721A13C-7F67-4291-934A-D2D70ED906FE}"/>
                  </a:ext>
                </a:extLst>
              </p:cNvPr>
              <p:cNvSpPr/>
              <p:nvPr/>
            </p:nvSpPr>
            <p:spPr>
              <a:xfrm>
                <a:off x="1299638" y="1085405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90" name="正方形/長方形 989">
                <a:extLst>
                  <a:ext uri="{FF2B5EF4-FFF2-40B4-BE49-F238E27FC236}">
                    <a16:creationId xmlns:a16="http://schemas.microsoft.com/office/drawing/2014/main" id="{D23BE73B-F1FD-435E-91E2-4881A69E390D}"/>
                  </a:ext>
                </a:extLst>
              </p:cNvPr>
              <p:cNvSpPr/>
              <p:nvPr/>
            </p:nvSpPr>
            <p:spPr>
              <a:xfrm>
                <a:off x="1299638" y="1278586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91" name="正方形/長方形 990">
                <a:extLst>
                  <a:ext uri="{FF2B5EF4-FFF2-40B4-BE49-F238E27FC236}">
                    <a16:creationId xmlns:a16="http://schemas.microsoft.com/office/drawing/2014/main" id="{842FCA8A-8A95-44E8-ABB7-0260E70A17F9}"/>
                  </a:ext>
                </a:extLst>
              </p:cNvPr>
              <p:cNvSpPr/>
              <p:nvPr/>
            </p:nvSpPr>
            <p:spPr>
              <a:xfrm>
                <a:off x="1299638" y="1438823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92" name="正方形/長方形 991">
                <a:extLst>
                  <a:ext uri="{FF2B5EF4-FFF2-40B4-BE49-F238E27FC236}">
                    <a16:creationId xmlns:a16="http://schemas.microsoft.com/office/drawing/2014/main" id="{774C2FA1-8A2A-49B7-BEEA-2BAF1F02AD93}"/>
                  </a:ext>
                </a:extLst>
              </p:cNvPr>
              <p:cNvSpPr/>
              <p:nvPr/>
            </p:nvSpPr>
            <p:spPr>
              <a:xfrm>
                <a:off x="1299638" y="1632004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93" name="正方形/長方形 992">
                <a:extLst>
                  <a:ext uri="{FF2B5EF4-FFF2-40B4-BE49-F238E27FC236}">
                    <a16:creationId xmlns:a16="http://schemas.microsoft.com/office/drawing/2014/main" id="{6B8B83CA-094A-46DD-8A79-00FD32DFD90C}"/>
                  </a:ext>
                </a:extLst>
              </p:cNvPr>
              <p:cNvSpPr/>
              <p:nvPr/>
            </p:nvSpPr>
            <p:spPr>
              <a:xfrm>
                <a:off x="1299638" y="1831510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94" name="正方形/長方形 993">
                <a:extLst>
                  <a:ext uri="{FF2B5EF4-FFF2-40B4-BE49-F238E27FC236}">
                    <a16:creationId xmlns:a16="http://schemas.microsoft.com/office/drawing/2014/main" id="{40F7B18B-8F99-430C-8CEF-914369F17029}"/>
                  </a:ext>
                </a:extLst>
              </p:cNvPr>
              <p:cNvSpPr/>
              <p:nvPr/>
            </p:nvSpPr>
            <p:spPr>
              <a:xfrm>
                <a:off x="1299638" y="2019081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95" name="正方形/長方形 994">
                <a:extLst>
                  <a:ext uri="{FF2B5EF4-FFF2-40B4-BE49-F238E27FC236}">
                    <a16:creationId xmlns:a16="http://schemas.microsoft.com/office/drawing/2014/main" id="{63EC4A62-5AAD-4763-B6E1-D8B700593443}"/>
                  </a:ext>
                </a:extLst>
              </p:cNvPr>
              <p:cNvSpPr/>
              <p:nvPr/>
            </p:nvSpPr>
            <p:spPr>
              <a:xfrm>
                <a:off x="1299638" y="2195384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996" name="グループ化 995">
              <a:extLst>
                <a:ext uri="{FF2B5EF4-FFF2-40B4-BE49-F238E27FC236}">
                  <a16:creationId xmlns:a16="http://schemas.microsoft.com/office/drawing/2014/main" id="{915AB303-9B71-49B6-922C-775BF51C11A3}"/>
                </a:ext>
              </a:extLst>
            </p:cNvPr>
            <p:cNvGrpSpPr/>
            <p:nvPr/>
          </p:nvGrpSpPr>
          <p:grpSpPr>
            <a:xfrm>
              <a:off x="2361510" y="333690"/>
              <a:ext cx="108798" cy="1969694"/>
              <a:chOff x="1299638" y="333690"/>
              <a:chExt cx="108798" cy="1969694"/>
            </a:xfrm>
          </p:grpSpPr>
          <p:sp>
            <p:nvSpPr>
              <p:cNvPr id="997" name="正方形/長方形 996">
                <a:extLst>
                  <a:ext uri="{FF2B5EF4-FFF2-40B4-BE49-F238E27FC236}">
                    <a16:creationId xmlns:a16="http://schemas.microsoft.com/office/drawing/2014/main" id="{24301285-3E56-4BDD-8F8D-58B348487EC9}"/>
                  </a:ext>
                </a:extLst>
              </p:cNvPr>
              <p:cNvSpPr/>
              <p:nvPr/>
            </p:nvSpPr>
            <p:spPr>
              <a:xfrm>
                <a:off x="1299638" y="333690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98" name="正方形/長方形 997">
                <a:extLst>
                  <a:ext uri="{FF2B5EF4-FFF2-40B4-BE49-F238E27FC236}">
                    <a16:creationId xmlns:a16="http://schemas.microsoft.com/office/drawing/2014/main" id="{0C2FC784-6858-47F2-B584-0919B2FB6164}"/>
                  </a:ext>
                </a:extLst>
              </p:cNvPr>
              <p:cNvSpPr/>
              <p:nvPr/>
            </p:nvSpPr>
            <p:spPr>
              <a:xfrm>
                <a:off x="1299638" y="526871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99" name="正方形/長方形 998">
                <a:extLst>
                  <a:ext uri="{FF2B5EF4-FFF2-40B4-BE49-F238E27FC236}">
                    <a16:creationId xmlns:a16="http://schemas.microsoft.com/office/drawing/2014/main" id="{DEDD943C-E2FF-448E-90A7-A6114141C159}"/>
                  </a:ext>
                </a:extLst>
              </p:cNvPr>
              <p:cNvSpPr/>
              <p:nvPr/>
            </p:nvSpPr>
            <p:spPr>
              <a:xfrm>
                <a:off x="1299638" y="709547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00" name="正方形/長方形 999">
                <a:extLst>
                  <a:ext uri="{FF2B5EF4-FFF2-40B4-BE49-F238E27FC236}">
                    <a16:creationId xmlns:a16="http://schemas.microsoft.com/office/drawing/2014/main" id="{A0E92FF0-5C0D-4A24-BFEB-21EAD6E5A4F5}"/>
                  </a:ext>
                </a:extLst>
              </p:cNvPr>
              <p:cNvSpPr/>
              <p:nvPr/>
            </p:nvSpPr>
            <p:spPr>
              <a:xfrm>
                <a:off x="1299638" y="902728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01" name="正方形/長方形 1000">
                <a:extLst>
                  <a:ext uri="{FF2B5EF4-FFF2-40B4-BE49-F238E27FC236}">
                    <a16:creationId xmlns:a16="http://schemas.microsoft.com/office/drawing/2014/main" id="{DCA8C196-D73E-4A87-9E8D-6057925F1DB8}"/>
                  </a:ext>
                </a:extLst>
              </p:cNvPr>
              <p:cNvSpPr/>
              <p:nvPr/>
            </p:nvSpPr>
            <p:spPr>
              <a:xfrm>
                <a:off x="1299638" y="1085405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02" name="正方形/長方形 1001">
                <a:extLst>
                  <a:ext uri="{FF2B5EF4-FFF2-40B4-BE49-F238E27FC236}">
                    <a16:creationId xmlns:a16="http://schemas.microsoft.com/office/drawing/2014/main" id="{41AA94FD-A4FB-49AE-9AAA-99DC6E95D3F0}"/>
                  </a:ext>
                </a:extLst>
              </p:cNvPr>
              <p:cNvSpPr/>
              <p:nvPr/>
            </p:nvSpPr>
            <p:spPr>
              <a:xfrm>
                <a:off x="1299638" y="1278586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03" name="正方形/長方形 1002">
                <a:extLst>
                  <a:ext uri="{FF2B5EF4-FFF2-40B4-BE49-F238E27FC236}">
                    <a16:creationId xmlns:a16="http://schemas.microsoft.com/office/drawing/2014/main" id="{F279375A-0DA8-4F1A-84ED-460C856D3273}"/>
                  </a:ext>
                </a:extLst>
              </p:cNvPr>
              <p:cNvSpPr/>
              <p:nvPr/>
            </p:nvSpPr>
            <p:spPr>
              <a:xfrm>
                <a:off x="1299638" y="1438823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04" name="正方形/長方形 1003">
                <a:extLst>
                  <a:ext uri="{FF2B5EF4-FFF2-40B4-BE49-F238E27FC236}">
                    <a16:creationId xmlns:a16="http://schemas.microsoft.com/office/drawing/2014/main" id="{628773D8-C1B4-483D-AFC2-4C70F553326D}"/>
                  </a:ext>
                </a:extLst>
              </p:cNvPr>
              <p:cNvSpPr/>
              <p:nvPr/>
            </p:nvSpPr>
            <p:spPr>
              <a:xfrm>
                <a:off x="1299638" y="1632004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05" name="正方形/長方形 1004">
                <a:extLst>
                  <a:ext uri="{FF2B5EF4-FFF2-40B4-BE49-F238E27FC236}">
                    <a16:creationId xmlns:a16="http://schemas.microsoft.com/office/drawing/2014/main" id="{08AC4C99-33FF-4681-B04A-69E26C5AB31A}"/>
                  </a:ext>
                </a:extLst>
              </p:cNvPr>
              <p:cNvSpPr/>
              <p:nvPr/>
            </p:nvSpPr>
            <p:spPr>
              <a:xfrm>
                <a:off x="1299638" y="1831510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06" name="正方形/長方形 1005">
                <a:extLst>
                  <a:ext uri="{FF2B5EF4-FFF2-40B4-BE49-F238E27FC236}">
                    <a16:creationId xmlns:a16="http://schemas.microsoft.com/office/drawing/2014/main" id="{8B02C36B-DE2E-448F-9641-F343560C28D1}"/>
                  </a:ext>
                </a:extLst>
              </p:cNvPr>
              <p:cNvSpPr/>
              <p:nvPr/>
            </p:nvSpPr>
            <p:spPr>
              <a:xfrm>
                <a:off x="1299638" y="2019081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07" name="正方形/長方形 1006">
                <a:extLst>
                  <a:ext uri="{FF2B5EF4-FFF2-40B4-BE49-F238E27FC236}">
                    <a16:creationId xmlns:a16="http://schemas.microsoft.com/office/drawing/2014/main" id="{F5D05A7F-491A-42BD-A719-56E2A02A385A}"/>
                  </a:ext>
                </a:extLst>
              </p:cNvPr>
              <p:cNvSpPr/>
              <p:nvPr/>
            </p:nvSpPr>
            <p:spPr>
              <a:xfrm>
                <a:off x="1299638" y="2195384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009" name="グループ化 1008">
            <a:extLst>
              <a:ext uri="{FF2B5EF4-FFF2-40B4-BE49-F238E27FC236}">
                <a16:creationId xmlns:a16="http://schemas.microsoft.com/office/drawing/2014/main" id="{CFB31A13-4572-45FD-91CC-CA06F27D2D24}"/>
              </a:ext>
            </a:extLst>
          </p:cNvPr>
          <p:cNvGrpSpPr/>
          <p:nvPr/>
        </p:nvGrpSpPr>
        <p:grpSpPr>
          <a:xfrm>
            <a:off x="4396714" y="324090"/>
            <a:ext cx="1170670" cy="1969694"/>
            <a:chOff x="1299638" y="333690"/>
            <a:chExt cx="1170670" cy="1969694"/>
          </a:xfrm>
        </p:grpSpPr>
        <p:grpSp>
          <p:nvGrpSpPr>
            <p:cNvPr id="1010" name="グループ化 1009">
              <a:extLst>
                <a:ext uri="{FF2B5EF4-FFF2-40B4-BE49-F238E27FC236}">
                  <a16:creationId xmlns:a16="http://schemas.microsoft.com/office/drawing/2014/main" id="{16EC48B1-D591-46C9-85B2-88C726D8E342}"/>
                </a:ext>
              </a:extLst>
            </p:cNvPr>
            <p:cNvGrpSpPr/>
            <p:nvPr/>
          </p:nvGrpSpPr>
          <p:grpSpPr>
            <a:xfrm>
              <a:off x="1299638" y="333690"/>
              <a:ext cx="108798" cy="1969694"/>
              <a:chOff x="1299638" y="333690"/>
              <a:chExt cx="108798" cy="1969694"/>
            </a:xfrm>
          </p:grpSpPr>
          <p:sp>
            <p:nvSpPr>
              <p:cNvPr id="1047" name="正方形/長方形 1046">
                <a:extLst>
                  <a:ext uri="{FF2B5EF4-FFF2-40B4-BE49-F238E27FC236}">
                    <a16:creationId xmlns:a16="http://schemas.microsoft.com/office/drawing/2014/main" id="{CFBA7668-90A1-4307-82D1-B8DFF143E9D1}"/>
                  </a:ext>
                </a:extLst>
              </p:cNvPr>
              <p:cNvSpPr/>
              <p:nvPr/>
            </p:nvSpPr>
            <p:spPr>
              <a:xfrm>
                <a:off x="1299638" y="333690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48" name="正方形/長方形 1047">
                <a:extLst>
                  <a:ext uri="{FF2B5EF4-FFF2-40B4-BE49-F238E27FC236}">
                    <a16:creationId xmlns:a16="http://schemas.microsoft.com/office/drawing/2014/main" id="{0B3F5B22-262A-4641-BBB5-CBF7D63D7AA6}"/>
                  </a:ext>
                </a:extLst>
              </p:cNvPr>
              <p:cNvSpPr/>
              <p:nvPr/>
            </p:nvSpPr>
            <p:spPr>
              <a:xfrm>
                <a:off x="1299638" y="526871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49" name="正方形/長方形 1048">
                <a:extLst>
                  <a:ext uri="{FF2B5EF4-FFF2-40B4-BE49-F238E27FC236}">
                    <a16:creationId xmlns:a16="http://schemas.microsoft.com/office/drawing/2014/main" id="{77B5F01F-B3FC-4CDA-BB04-823EAAE143EB}"/>
                  </a:ext>
                </a:extLst>
              </p:cNvPr>
              <p:cNvSpPr/>
              <p:nvPr/>
            </p:nvSpPr>
            <p:spPr>
              <a:xfrm>
                <a:off x="1299638" y="709547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50" name="正方形/長方形 1049">
                <a:extLst>
                  <a:ext uri="{FF2B5EF4-FFF2-40B4-BE49-F238E27FC236}">
                    <a16:creationId xmlns:a16="http://schemas.microsoft.com/office/drawing/2014/main" id="{D49F6CE3-56B0-4D72-8D32-728C2DFE7499}"/>
                  </a:ext>
                </a:extLst>
              </p:cNvPr>
              <p:cNvSpPr/>
              <p:nvPr/>
            </p:nvSpPr>
            <p:spPr>
              <a:xfrm>
                <a:off x="1299638" y="902728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51" name="正方形/長方形 1050">
                <a:extLst>
                  <a:ext uri="{FF2B5EF4-FFF2-40B4-BE49-F238E27FC236}">
                    <a16:creationId xmlns:a16="http://schemas.microsoft.com/office/drawing/2014/main" id="{6C833C08-A2F1-4A8D-8330-3B0C9F5590F9}"/>
                  </a:ext>
                </a:extLst>
              </p:cNvPr>
              <p:cNvSpPr/>
              <p:nvPr/>
            </p:nvSpPr>
            <p:spPr>
              <a:xfrm>
                <a:off x="1299638" y="1085405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52" name="正方形/長方形 1051">
                <a:extLst>
                  <a:ext uri="{FF2B5EF4-FFF2-40B4-BE49-F238E27FC236}">
                    <a16:creationId xmlns:a16="http://schemas.microsoft.com/office/drawing/2014/main" id="{944C9F78-C30C-4C43-BCBF-5B561F04192A}"/>
                  </a:ext>
                </a:extLst>
              </p:cNvPr>
              <p:cNvSpPr/>
              <p:nvPr/>
            </p:nvSpPr>
            <p:spPr>
              <a:xfrm>
                <a:off x="1299638" y="1278586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53" name="正方形/長方形 1052">
                <a:extLst>
                  <a:ext uri="{FF2B5EF4-FFF2-40B4-BE49-F238E27FC236}">
                    <a16:creationId xmlns:a16="http://schemas.microsoft.com/office/drawing/2014/main" id="{25F0AAF9-A7B3-4848-819D-44598AEECF9C}"/>
                  </a:ext>
                </a:extLst>
              </p:cNvPr>
              <p:cNvSpPr/>
              <p:nvPr/>
            </p:nvSpPr>
            <p:spPr>
              <a:xfrm>
                <a:off x="1299638" y="1438823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54" name="正方形/長方形 1053">
                <a:extLst>
                  <a:ext uri="{FF2B5EF4-FFF2-40B4-BE49-F238E27FC236}">
                    <a16:creationId xmlns:a16="http://schemas.microsoft.com/office/drawing/2014/main" id="{A1933F9B-A4EF-422E-A55F-4929765B1800}"/>
                  </a:ext>
                </a:extLst>
              </p:cNvPr>
              <p:cNvSpPr/>
              <p:nvPr/>
            </p:nvSpPr>
            <p:spPr>
              <a:xfrm>
                <a:off x="1299638" y="1632004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55" name="正方形/長方形 1054">
                <a:extLst>
                  <a:ext uri="{FF2B5EF4-FFF2-40B4-BE49-F238E27FC236}">
                    <a16:creationId xmlns:a16="http://schemas.microsoft.com/office/drawing/2014/main" id="{1F32A4C4-434E-4DDF-BD38-43B5BDBDD1FF}"/>
                  </a:ext>
                </a:extLst>
              </p:cNvPr>
              <p:cNvSpPr/>
              <p:nvPr/>
            </p:nvSpPr>
            <p:spPr>
              <a:xfrm>
                <a:off x="1299638" y="1831510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56" name="正方形/長方形 1055">
                <a:extLst>
                  <a:ext uri="{FF2B5EF4-FFF2-40B4-BE49-F238E27FC236}">
                    <a16:creationId xmlns:a16="http://schemas.microsoft.com/office/drawing/2014/main" id="{775C6B75-7020-4AC1-A419-57B962E9E179}"/>
                  </a:ext>
                </a:extLst>
              </p:cNvPr>
              <p:cNvSpPr/>
              <p:nvPr/>
            </p:nvSpPr>
            <p:spPr>
              <a:xfrm>
                <a:off x="1299638" y="2019081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57" name="正方形/長方形 1056">
                <a:extLst>
                  <a:ext uri="{FF2B5EF4-FFF2-40B4-BE49-F238E27FC236}">
                    <a16:creationId xmlns:a16="http://schemas.microsoft.com/office/drawing/2014/main" id="{66DBB0AC-031E-4522-B382-519D12943788}"/>
                  </a:ext>
                </a:extLst>
              </p:cNvPr>
              <p:cNvSpPr/>
              <p:nvPr/>
            </p:nvSpPr>
            <p:spPr>
              <a:xfrm>
                <a:off x="1299638" y="2195384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011" name="グループ化 1010">
              <a:extLst>
                <a:ext uri="{FF2B5EF4-FFF2-40B4-BE49-F238E27FC236}">
                  <a16:creationId xmlns:a16="http://schemas.microsoft.com/office/drawing/2014/main" id="{2EEBD958-53DF-4DE6-832D-619554F542DF}"/>
                </a:ext>
              </a:extLst>
            </p:cNvPr>
            <p:cNvGrpSpPr/>
            <p:nvPr/>
          </p:nvGrpSpPr>
          <p:grpSpPr>
            <a:xfrm>
              <a:off x="1738995" y="333690"/>
              <a:ext cx="108798" cy="1969694"/>
              <a:chOff x="1299638" y="333690"/>
              <a:chExt cx="108798" cy="1969694"/>
            </a:xfrm>
          </p:grpSpPr>
          <p:sp>
            <p:nvSpPr>
              <p:cNvPr id="1036" name="正方形/長方形 1035">
                <a:extLst>
                  <a:ext uri="{FF2B5EF4-FFF2-40B4-BE49-F238E27FC236}">
                    <a16:creationId xmlns:a16="http://schemas.microsoft.com/office/drawing/2014/main" id="{BD6D5B63-9DF3-431B-B2B4-C842CAF55B1D}"/>
                  </a:ext>
                </a:extLst>
              </p:cNvPr>
              <p:cNvSpPr/>
              <p:nvPr/>
            </p:nvSpPr>
            <p:spPr>
              <a:xfrm>
                <a:off x="1299638" y="333690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7" name="正方形/長方形 1036">
                <a:extLst>
                  <a:ext uri="{FF2B5EF4-FFF2-40B4-BE49-F238E27FC236}">
                    <a16:creationId xmlns:a16="http://schemas.microsoft.com/office/drawing/2014/main" id="{D4702001-2162-4FAE-A760-258EDA7223CA}"/>
                  </a:ext>
                </a:extLst>
              </p:cNvPr>
              <p:cNvSpPr/>
              <p:nvPr/>
            </p:nvSpPr>
            <p:spPr>
              <a:xfrm>
                <a:off x="1299638" y="526871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8" name="正方形/長方形 1037">
                <a:extLst>
                  <a:ext uri="{FF2B5EF4-FFF2-40B4-BE49-F238E27FC236}">
                    <a16:creationId xmlns:a16="http://schemas.microsoft.com/office/drawing/2014/main" id="{56EE5A2F-0457-4A22-AF5E-A5B78C75E6AA}"/>
                  </a:ext>
                </a:extLst>
              </p:cNvPr>
              <p:cNvSpPr/>
              <p:nvPr/>
            </p:nvSpPr>
            <p:spPr>
              <a:xfrm>
                <a:off x="1299638" y="709547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9" name="正方形/長方形 1038">
                <a:extLst>
                  <a:ext uri="{FF2B5EF4-FFF2-40B4-BE49-F238E27FC236}">
                    <a16:creationId xmlns:a16="http://schemas.microsoft.com/office/drawing/2014/main" id="{B5111C32-7D1A-4E20-8F0A-7BE9D18EF6ED}"/>
                  </a:ext>
                </a:extLst>
              </p:cNvPr>
              <p:cNvSpPr/>
              <p:nvPr/>
            </p:nvSpPr>
            <p:spPr>
              <a:xfrm>
                <a:off x="1299638" y="902728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40" name="正方形/長方形 1039">
                <a:extLst>
                  <a:ext uri="{FF2B5EF4-FFF2-40B4-BE49-F238E27FC236}">
                    <a16:creationId xmlns:a16="http://schemas.microsoft.com/office/drawing/2014/main" id="{098041EC-9D57-45DC-8CFD-6600242601B8}"/>
                  </a:ext>
                </a:extLst>
              </p:cNvPr>
              <p:cNvSpPr/>
              <p:nvPr/>
            </p:nvSpPr>
            <p:spPr>
              <a:xfrm>
                <a:off x="1299638" y="1085405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41" name="正方形/長方形 1040">
                <a:extLst>
                  <a:ext uri="{FF2B5EF4-FFF2-40B4-BE49-F238E27FC236}">
                    <a16:creationId xmlns:a16="http://schemas.microsoft.com/office/drawing/2014/main" id="{7CA92A72-8AFC-46EC-BC23-E56D460B3A0D}"/>
                  </a:ext>
                </a:extLst>
              </p:cNvPr>
              <p:cNvSpPr/>
              <p:nvPr/>
            </p:nvSpPr>
            <p:spPr>
              <a:xfrm>
                <a:off x="1299638" y="1278586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42" name="正方形/長方形 1041">
                <a:extLst>
                  <a:ext uri="{FF2B5EF4-FFF2-40B4-BE49-F238E27FC236}">
                    <a16:creationId xmlns:a16="http://schemas.microsoft.com/office/drawing/2014/main" id="{7DB1668F-A78C-498A-AF2A-578047965A7A}"/>
                  </a:ext>
                </a:extLst>
              </p:cNvPr>
              <p:cNvSpPr/>
              <p:nvPr/>
            </p:nvSpPr>
            <p:spPr>
              <a:xfrm>
                <a:off x="1299638" y="1438823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43" name="正方形/長方形 1042">
                <a:extLst>
                  <a:ext uri="{FF2B5EF4-FFF2-40B4-BE49-F238E27FC236}">
                    <a16:creationId xmlns:a16="http://schemas.microsoft.com/office/drawing/2014/main" id="{34B7B40F-6171-4A00-BAD2-482578A7A186}"/>
                  </a:ext>
                </a:extLst>
              </p:cNvPr>
              <p:cNvSpPr/>
              <p:nvPr/>
            </p:nvSpPr>
            <p:spPr>
              <a:xfrm>
                <a:off x="1299638" y="1632004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44" name="正方形/長方形 1043">
                <a:extLst>
                  <a:ext uri="{FF2B5EF4-FFF2-40B4-BE49-F238E27FC236}">
                    <a16:creationId xmlns:a16="http://schemas.microsoft.com/office/drawing/2014/main" id="{3D64DBC8-E1CC-4B9F-B291-1F4F5E92DD88}"/>
                  </a:ext>
                </a:extLst>
              </p:cNvPr>
              <p:cNvSpPr/>
              <p:nvPr/>
            </p:nvSpPr>
            <p:spPr>
              <a:xfrm>
                <a:off x="1299638" y="1831510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45" name="正方形/長方形 1044">
                <a:extLst>
                  <a:ext uri="{FF2B5EF4-FFF2-40B4-BE49-F238E27FC236}">
                    <a16:creationId xmlns:a16="http://schemas.microsoft.com/office/drawing/2014/main" id="{413CDCF6-8C04-42CA-8D7A-611358C6317F}"/>
                  </a:ext>
                </a:extLst>
              </p:cNvPr>
              <p:cNvSpPr/>
              <p:nvPr/>
            </p:nvSpPr>
            <p:spPr>
              <a:xfrm>
                <a:off x="1299638" y="2019081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46" name="正方形/長方形 1045">
                <a:extLst>
                  <a:ext uri="{FF2B5EF4-FFF2-40B4-BE49-F238E27FC236}">
                    <a16:creationId xmlns:a16="http://schemas.microsoft.com/office/drawing/2014/main" id="{E442113D-8E97-4425-AB9F-6E9170FCF166}"/>
                  </a:ext>
                </a:extLst>
              </p:cNvPr>
              <p:cNvSpPr/>
              <p:nvPr/>
            </p:nvSpPr>
            <p:spPr>
              <a:xfrm>
                <a:off x="1299638" y="2195384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012" name="グループ化 1011">
              <a:extLst>
                <a:ext uri="{FF2B5EF4-FFF2-40B4-BE49-F238E27FC236}">
                  <a16:creationId xmlns:a16="http://schemas.microsoft.com/office/drawing/2014/main" id="{F5562C8F-EA5C-4762-8BA3-1A190F7D6159}"/>
                </a:ext>
              </a:extLst>
            </p:cNvPr>
            <p:cNvGrpSpPr/>
            <p:nvPr/>
          </p:nvGrpSpPr>
          <p:grpSpPr>
            <a:xfrm>
              <a:off x="1917725" y="333690"/>
              <a:ext cx="108798" cy="1969694"/>
              <a:chOff x="1299638" y="333690"/>
              <a:chExt cx="108798" cy="1969694"/>
            </a:xfrm>
          </p:grpSpPr>
          <p:sp>
            <p:nvSpPr>
              <p:cNvPr id="1025" name="正方形/長方形 1024">
                <a:extLst>
                  <a:ext uri="{FF2B5EF4-FFF2-40B4-BE49-F238E27FC236}">
                    <a16:creationId xmlns:a16="http://schemas.microsoft.com/office/drawing/2014/main" id="{982D7688-F629-4969-8D03-E80BBD4A3968}"/>
                  </a:ext>
                </a:extLst>
              </p:cNvPr>
              <p:cNvSpPr/>
              <p:nvPr/>
            </p:nvSpPr>
            <p:spPr>
              <a:xfrm>
                <a:off x="1299638" y="333690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26" name="正方形/長方形 1025">
                <a:extLst>
                  <a:ext uri="{FF2B5EF4-FFF2-40B4-BE49-F238E27FC236}">
                    <a16:creationId xmlns:a16="http://schemas.microsoft.com/office/drawing/2014/main" id="{15B45E28-834C-4712-84AF-4ECE9C92119F}"/>
                  </a:ext>
                </a:extLst>
              </p:cNvPr>
              <p:cNvSpPr/>
              <p:nvPr/>
            </p:nvSpPr>
            <p:spPr>
              <a:xfrm>
                <a:off x="1299638" y="526871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27" name="正方形/長方形 1026">
                <a:extLst>
                  <a:ext uri="{FF2B5EF4-FFF2-40B4-BE49-F238E27FC236}">
                    <a16:creationId xmlns:a16="http://schemas.microsoft.com/office/drawing/2014/main" id="{F234B628-4387-4A23-8F1B-4C7B32FB2E4B}"/>
                  </a:ext>
                </a:extLst>
              </p:cNvPr>
              <p:cNvSpPr/>
              <p:nvPr/>
            </p:nvSpPr>
            <p:spPr>
              <a:xfrm>
                <a:off x="1299638" y="709547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28" name="正方形/長方形 1027">
                <a:extLst>
                  <a:ext uri="{FF2B5EF4-FFF2-40B4-BE49-F238E27FC236}">
                    <a16:creationId xmlns:a16="http://schemas.microsoft.com/office/drawing/2014/main" id="{E61A2BA1-1F10-4CDF-B762-91F9C4634342}"/>
                  </a:ext>
                </a:extLst>
              </p:cNvPr>
              <p:cNvSpPr/>
              <p:nvPr/>
            </p:nvSpPr>
            <p:spPr>
              <a:xfrm>
                <a:off x="1299638" y="902728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29" name="正方形/長方形 1028">
                <a:extLst>
                  <a:ext uri="{FF2B5EF4-FFF2-40B4-BE49-F238E27FC236}">
                    <a16:creationId xmlns:a16="http://schemas.microsoft.com/office/drawing/2014/main" id="{88B10ECB-8ADE-441C-94B1-3054C269B37B}"/>
                  </a:ext>
                </a:extLst>
              </p:cNvPr>
              <p:cNvSpPr/>
              <p:nvPr/>
            </p:nvSpPr>
            <p:spPr>
              <a:xfrm>
                <a:off x="1299638" y="1085405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0" name="正方形/長方形 1029">
                <a:extLst>
                  <a:ext uri="{FF2B5EF4-FFF2-40B4-BE49-F238E27FC236}">
                    <a16:creationId xmlns:a16="http://schemas.microsoft.com/office/drawing/2014/main" id="{81BA834F-D683-4F26-A63F-495560B84921}"/>
                  </a:ext>
                </a:extLst>
              </p:cNvPr>
              <p:cNvSpPr/>
              <p:nvPr/>
            </p:nvSpPr>
            <p:spPr>
              <a:xfrm>
                <a:off x="1299638" y="1278586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1" name="正方形/長方形 1030">
                <a:extLst>
                  <a:ext uri="{FF2B5EF4-FFF2-40B4-BE49-F238E27FC236}">
                    <a16:creationId xmlns:a16="http://schemas.microsoft.com/office/drawing/2014/main" id="{D54689CF-8ED5-479A-B944-D007E3AB611C}"/>
                  </a:ext>
                </a:extLst>
              </p:cNvPr>
              <p:cNvSpPr/>
              <p:nvPr/>
            </p:nvSpPr>
            <p:spPr>
              <a:xfrm>
                <a:off x="1299638" y="1438823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2" name="正方形/長方形 1031">
                <a:extLst>
                  <a:ext uri="{FF2B5EF4-FFF2-40B4-BE49-F238E27FC236}">
                    <a16:creationId xmlns:a16="http://schemas.microsoft.com/office/drawing/2014/main" id="{5E5DCB5D-8A17-41E0-9DAA-EFD21666055D}"/>
                  </a:ext>
                </a:extLst>
              </p:cNvPr>
              <p:cNvSpPr/>
              <p:nvPr/>
            </p:nvSpPr>
            <p:spPr>
              <a:xfrm>
                <a:off x="1299638" y="1632004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3" name="正方形/長方形 1032">
                <a:extLst>
                  <a:ext uri="{FF2B5EF4-FFF2-40B4-BE49-F238E27FC236}">
                    <a16:creationId xmlns:a16="http://schemas.microsoft.com/office/drawing/2014/main" id="{6F90BCE1-F57B-4764-9949-3310A174C3DD}"/>
                  </a:ext>
                </a:extLst>
              </p:cNvPr>
              <p:cNvSpPr/>
              <p:nvPr/>
            </p:nvSpPr>
            <p:spPr>
              <a:xfrm>
                <a:off x="1299638" y="1831510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4" name="正方形/長方形 1033">
                <a:extLst>
                  <a:ext uri="{FF2B5EF4-FFF2-40B4-BE49-F238E27FC236}">
                    <a16:creationId xmlns:a16="http://schemas.microsoft.com/office/drawing/2014/main" id="{E5BB917E-3BDE-4627-AD2F-4B50AD4B2617}"/>
                  </a:ext>
                </a:extLst>
              </p:cNvPr>
              <p:cNvSpPr/>
              <p:nvPr/>
            </p:nvSpPr>
            <p:spPr>
              <a:xfrm>
                <a:off x="1299638" y="2019081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5" name="正方形/長方形 1034">
                <a:extLst>
                  <a:ext uri="{FF2B5EF4-FFF2-40B4-BE49-F238E27FC236}">
                    <a16:creationId xmlns:a16="http://schemas.microsoft.com/office/drawing/2014/main" id="{F3F2096E-FAA0-4227-B039-2A7B171983BB}"/>
                  </a:ext>
                </a:extLst>
              </p:cNvPr>
              <p:cNvSpPr/>
              <p:nvPr/>
            </p:nvSpPr>
            <p:spPr>
              <a:xfrm>
                <a:off x="1299638" y="2195384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013" name="グループ化 1012">
              <a:extLst>
                <a:ext uri="{FF2B5EF4-FFF2-40B4-BE49-F238E27FC236}">
                  <a16:creationId xmlns:a16="http://schemas.microsoft.com/office/drawing/2014/main" id="{4408CF0D-6062-456D-9D6E-7471645AB503}"/>
                </a:ext>
              </a:extLst>
            </p:cNvPr>
            <p:cNvGrpSpPr/>
            <p:nvPr/>
          </p:nvGrpSpPr>
          <p:grpSpPr>
            <a:xfrm>
              <a:off x="2361510" y="333690"/>
              <a:ext cx="108798" cy="1969694"/>
              <a:chOff x="1299638" y="333690"/>
              <a:chExt cx="108798" cy="1969694"/>
            </a:xfrm>
          </p:grpSpPr>
          <p:sp>
            <p:nvSpPr>
              <p:cNvPr id="1014" name="正方形/長方形 1013">
                <a:extLst>
                  <a:ext uri="{FF2B5EF4-FFF2-40B4-BE49-F238E27FC236}">
                    <a16:creationId xmlns:a16="http://schemas.microsoft.com/office/drawing/2014/main" id="{185BD42B-ECC2-4A58-A2EE-075E881795DE}"/>
                  </a:ext>
                </a:extLst>
              </p:cNvPr>
              <p:cNvSpPr/>
              <p:nvPr/>
            </p:nvSpPr>
            <p:spPr>
              <a:xfrm>
                <a:off x="1299638" y="333690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15" name="正方形/長方形 1014">
                <a:extLst>
                  <a:ext uri="{FF2B5EF4-FFF2-40B4-BE49-F238E27FC236}">
                    <a16:creationId xmlns:a16="http://schemas.microsoft.com/office/drawing/2014/main" id="{9D2390F4-1CED-44CE-9267-8A2ED1EE1771}"/>
                  </a:ext>
                </a:extLst>
              </p:cNvPr>
              <p:cNvSpPr/>
              <p:nvPr/>
            </p:nvSpPr>
            <p:spPr>
              <a:xfrm>
                <a:off x="1299638" y="526871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16" name="正方形/長方形 1015">
                <a:extLst>
                  <a:ext uri="{FF2B5EF4-FFF2-40B4-BE49-F238E27FC236}">
                    <a16:creationId xmlns:a16="http://schemas.microsoft.com/office/drawing/2014/main" id="{05CE5DF6-F909-44F2-A390-63DCF418E06D}"/>
                  </a:ext>
                </a:extLst>
              </p:cNvPr>
              <p:cNvSpPr/>
              <p:nvPr/>
            </p:nvSpPr>
            <p:spPr>
              <a:xfrm>
                <a:off x="1299638" y="709547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17" name="正方形/長方形 1016">
                <a:extLst>
                  <a:ext uri="{FF2B5EF4-FFF2-40B4-BE49-F238E27FC236}">
                    <a16:creationId xmlns:a16="http://schemas.microsoft.com/office/drawing/2014/main" id="{99474DC9-829D-4BAC-ADF2-8501072B4303}"/>
                  </a:ext>
                </a:extLst>
              </p:cNvPr>
              <p:cNvSpPr/>
              <p:nvPr/>
            </p:nvSpPr>
            <p:spPr>
              <a:xfrm>
                <a:off x="1299638" y="902728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18" name="正方形/長方形 1017">
                <a:extLst>
                  <a:ext uri="{FF2B5EF4-FFF2-40B4-BE49-F238E27FC236}">
                    <a16:creationId xmlns:a16="http://schemas.microsoft.com/office/drawing/2014/main" id="{47A17F95-BDB5-44A7-804D-A48112905C25}"/>
                  </a:ext>
                </a:extLst>
              </p:cNvPr>
              <p:cNvSpPr/>
              <p:nvPr/>
            </p:nvSpPr>
            <p:spPr>
              <a:xfrm>
                <a:off x="1299638" y="1085405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19" name="正方形/長方形 1018">
                <a:extLst>
                  <a:ext uri="{FF2B5EF4-FFF2-40B4-BE49-F238E27FC236}">
                    <a16:creationId xmlns:a16="http://schemas.microsoft.com/office/drawing/2014/main" id="{B5F3CF93-E711-4773-B10D-EA86C7826B87}"/>
                  </a:ext>
                </a:extLst>
              </p:cNvPr>
              <p:cNvSpPr/>
              <p:nvPr/>
            </p:nvSpPr>
            <p:spPr>
              <a:xfrm>
                <a:off x="1299638" y="1278586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20" name="正方形/長方形 1019">
                <a:extLst>
                  <a:ext uri="{FF2B5EF4-FFF2-40B4-BE49-F238E27FC236}">
                    <a16:creationId xmlns:a16="http://schemas.microsoft.com/office/drawing/2014/main" id="{7CCBC381-DEE3-4852-AFE4-4D893C561422}"/>
                  </a:ext>
                </a:extLst>
              </p:cNvPr>
              <p:cNvSpPr/>
              <p:nvPr/>
            </p:nvSpPr>
            <p:spPr>
              <a:xfrm>
                <a:off x="1299638" y="1438823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21" name="正方形/長方形 1020">
                <a:extLst>
                  <a:ext uri="{FF2B5EF4-FFF2-40B4-BE49-F238E27FC236}">
                    <a16:creationId xmlns:a16="http://schemas.microsoft.com/office/drawing/2014/main" id="{B679C77B-0FE5-46FC-A69C-1684DFA1708B}"/>
                  </a:ext>
                </a:extLst>
              </p:cNvPr>
              <p:cNvSpPr/>
              <p:nvPr/>
            </p:nvSpPr>
            <p:spPr>
              <a:xfrm>
                <a:off x="1299638" y="1632004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22" name="正方形/長方形 1021">
                <a:extLst>
                  <a:ext uri="{FF2B5EF4-FFF2-40B4-BE49-F238E27FC236}">
                    <a16:creationId xmlns:a16="http://schemas.microsoft.com/office/drawing/2014/main" id="{F95B7A2F-D03A-4DBF-A469-5F9AAAF9A747}"/>
                  </a:ext>
                </a:extLst>
              </p:cNvPr>
              <p:cNvSpPr/>
              <p:nvPr/>
            </p:nvSpPr>
            <p:spPr>
              <a:xfrm>
                <a:off x="1299638" y="1831510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23" name="正方形/長方形 1022">
                <a:extLst>
                  <a:ext uri="{FF2B5EF4-FFF2-40B4-BE49-F238E27FC236}">
                    <a16:creationId xmlns:a16="http://schemas.microsoft.com/office/drawing/2014/main" id="{52366D45-4164-4B52-B922-68C7C18AAF6C}"/>
                  </a:ext>
                </a:extLst>
              </p:cNvPr>
              <p:cNvSpPr/>
              <p:nvPr/>
            </p:nvSpPr>
            <p:spPr>
              <a:xfrm>
                <a:off x="1299638" y="2019081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24" name="正方形/長方形 1023">
                <a:extLst>
                  <a:ext uri="{FF2B5EF4-FFF2-40B4-BE49-F238E27FC236}">
                    <a16:creationId xmlns:a16="http://schemas.microsoft.com/office/drawing/2014/main" id="{FEB05B0C-884A-4DAA-8CE3-919298CC615B}"/>
                  </a:ext>
                </a:extLst>
              </p:cNvPr>
              <p:cNvSpPr/>
              <p:nvPr/>
            </p:nvSpPr>
            <p:spPr>
              <a:xfrm>
                <a:off x="1299638" y="2195384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076" name="グループ化 1075">
            <a:extLst>
              <a:ext uri="{FF2B5EF4-FFF2-40B4-BE49-F238E27FC236}">
                <a16:creationId xmlns:a16="http://schemas.microsoft.com/office/drawing/2014/main" id="{DEF6E721-51BE-4B63-BC49-78551680A2CA}"/>
              </a:ext>
            </a:extLst>
          </p:cNvPr>
          <p:cNvGrpSpPr/>
          <p:nvPr/>
        </p:nvGrpSpPr>
        <p:grpSpPr>
          <a:xfrm>
            <a:off x="1431769" y="567932"/>
            <a:ext cx="297674" cy="1028144"/>
            <a:chOff x="1428869" y="517889"/>
            <a:chExt cx="297674" cy="1028144"/>
          </a:xfrm>
        </p:grpSpPr>
        <p:sp>
          <p:nvSpPr>
            <p:cNvPr id="1077" name="正方形/長方形 1076">
              <a:extLst>
                <a:ext uri="{FF2B5EF4-FFF2-40B4-BE49-F238E27FC236}">
                  <a16:creationId xmlns:a16="http://schemas.microsoft.com/office/drawing/2014/main" id="{C1AE7FA5-B284-4B77-BE54-8ED808147CD1}"/>
                </a:ext>
              </a:extLst>
            </p:cNvPr>
            <p:cNvSpPr/>
            <p:nvPr/>
          </p:nvSpPr>
          <p:spPr>
            <a:xfrm>
              <a:off x="1438543" y="517889"/>
              <a:ext cx="288000" cy="828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8" name="正方形/長方形 1077">
              <a:extLst>
                <a:ext uri="{FF2B5EF4-FFF2-40B4-BE49-F238E27FC236}">
                  <a16:creationId xmlns:a16="http://schemas.microsoft.com/office/drawing/2014/main" id="{BBB2BDBA-A606-457D-969D-3E7F1142DE05}"/>
                </a:ext>
              </a:extLst>
            </p:cNvPr>
            <p:cNvSpPr/>
            <p:nvPr/>
          </p:nvSpPr>
          <p:spPr>
            <a:xfrm>
              <a:off x="1428869" y="526871"/>
              <a:ext cx="90000" cy="82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9" name="正方形/長方形 1078">
              <a:extLst>
                <a:ext uri="{FF2B5EF4-FFF2-40B4-BE49-F238E27FC236}">
                  <a16:creationId xmlns:a16="http://schemas.microsoft.com/office/drawing/2014/main" id="{08AAF6FF-DC84-4460-91E8-19AF7A9D342B}"/>
                </a:ext>
              </a:extLst>
            </p:cNvPr>
            <p:cNvSpPr/>
            <p:nvPr/>
          </p:nvSpPr>
          <p:spPr>
            <a:xfrm>
              <a:off x="1626509" y="526870"/>
              <a:ext cx="90000" cy="1019163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80" name="グループ化 1079">
            <a:extLst>
              <a:ext uri="{FF2B5EF4-FFF2-40B4-BE49-F238E27FC236}">
                <a16:creationId xmlns:a16="http://schemas.microsoft.com/office/drawing/2014/main" id="{53DE09C6-386E-4F52-810D-FDFA09ADA822}"/>
              </a:ext>
            </a:extLst>
          </p:cNvPr>
          <p:cNvGrpSpPr/>
          <p:nvPr/>
        </p:nvGrpSpPr>
        <p:grpSpPr>
          <a:xfrm flipH="1">
            <a:off x="2038292" y="571333"/>
            <a:ext cx="297674" cy="1028144"/>
            <a:chOff x="1428869" y="517889"/>
            <a:chExt cx="297674" cy="1028144"/>
          </a:xfrm>
        </p:grpSpPr>
        <p:sp>
          <p:nvSpPr>
            <p:cNvPr id="1081" name="正方形/長方形 1080">
              <a:extLst>
                <a:ext uri="{FF2B5EF4-FFF2-40B4-BE49-F238E27FC236}">
                  <a16:creationId xmlns:a16="http://schemas.microsoft.com/office/drawing/2014/main" id="{0004EC0B-DC1A-4ADB-8484-D26BDDD3F43B}"/>
                </a:ext>
              </a:extLst>
            </p:cNvPr>
            <p:cNvSpPr/>
            <p:nvPr/>
          </p:nvSpPr>
          <p:spPr>
            <a:xfrm>
              <a:off x="1438543" y="517889"/>
              <a:ext cx="288000" cy="828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2" name="正方形/長方形 1081">
              <a:extLst>
                <a:ext uri="{FF2B5EF4-FFF2-40B4-BE49-F238E27FC236}">
                  <a16:creationId xmlns:a16="http://schemas.microsoft.com/office/drawing/2014/main" id="{CB5AE5CD-5633-4CBF-9451-BAC133E6F0CA}"/>
                </a:ext>
              </a:extLst>
            </p:cNvPr>
            <p:cNvSpPr/>
            <p:nvPr/>
          </p:nvSpPr>
          <p:spPr>
            <a:xfrm>
              <a:off x="1428869" y="526871"/>
              <a:ext cx="90000" cy="82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3" name="正方形/長方形 1082">
              <a:extLst>
                <a:ext uri="{FF2B5EF4-FFF2-40B4-BE49-F238E27FC236}">
                  <a16:creationId xmlns:a16="http://schemas.microsoft.com/office/drawing/2014/main" id="{12B566F2-4BDD-4E37-96F0-D25A8CB71D0C}"/>
                </a:ext>
              </a:extLst>
            </p:cNvPr>
            <p:cNvSpPr/>
            <p:nvPr/>
          </p:nvSpPr>
          <p:spPr>
            <a:xfrm>
              <a:off x="1626509" y="526870"/>
              <a:ext cx="90000" cy="1019163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66" name="グループ化 1065">
            <a:extLst>
              <a:ext uri="{FF2B5EF4-FFF2-40B4-BE49-F238E27FC236}">
                <a16:creationId xmlns:a16="http://schemas.microsoft.com/office/drawing/2014/main" id="{F56ACBFC-2C63-408B-A9D6-20467496CA59}"/>
              </a:ext>
            </a:extLst>
          </p:cNvPr>
          <p:cNvGrpSpPr/>
          <p:nvPr/>
        </p:nvGrpSpPr>
        <p:grpSpPr>
          <a:xfrm>
            <a:off x="1484499" y="594189"/>
            <a:ext cx="799589" cy="804745"/>
            <a:chOff x="1484499" y="594189"/>
            <a:chExt cx="799589" cy="804745"/>
          </a:xfrm>
        </p:grpSpPr>
        <p:sp>
          <p:nvSpPr>
            <p:cNvPr id="1058" name="楕円 1057">
              <a:extLst>
                <a:ext uri="{FF2B5EF4-FFF2-40B4-BE49-F238E27FC236}">
                  <a16:creationId xmlns:a16="http://schemas.microsoft.com/office/drawing/2014/main" id="{CC5F6975-5FEC-4D11-B7A4-F0F5C3E94914}"/>
                </a:ext>
              </a:extLst>
            </p:cNvPr>
            <p:cNvSpPr/>
            <p:nvPr/>
          </p:nvSpPr>
          <p:spPr>
            <a:xfrm>
              <a:off x="1484499" y="599613"/>
              <a:ext cx="126000" cy="1260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9" name="楕円 1058">
              <a:extLst>
                <a:ext uri="{FF2B5EF4-FFF2-40B4-BE49-F238E27FC236}">
                  <a16:creationId xmlns:a16="http://schemas.microsoft.com/office/drawing/2014/main" id="{B3361063-5382-468C-99B1-D3D5117C0906}"/>
                </a:ext>
              </a:extLst>
            </p:cNvPr>
            <p:cNvSpPr/>
            <p:nvPr/>
          </p:nvSpPr>
          <p:spPr>
            <a:xfrm>
              <a:off x="1611747" y="599613"/>
              <a:ext cx="126000" cy="1260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0" name="楕円 1059">
              <a:extLst>
                <a:ext uri="{FF2B5EF4-FFF2-40B4-BE49-F238E27FC236}">
                  <a16:creationId xmlns:a16="http://schemas.microsoft.com/office/drawing/2014/main" id="{3ACEC181-7F54-40BE-9794-78B4AA91450F}"/>
                </a:ext>
              </a:extLst>
            </p:cNvPr>
            <p:cNvSpPr/>
            <p:nvPr/>
          </p:nvSpPr>
          <p:spPr>
            <a:xfrm>
              <a:off x="1561258" y="818396"/>
              <a:ext cx="126000" cy="1260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1" name="楕円 1060">
              <a:extLst>
                <a:ext uri="{FF2B5EF4-FFF2-40B4-BE49-F238E27FC236}">
                  <a16:creationId xmlns:a16="http://schemas.microsoft.com/office/drawing/2014/main" id="{2E7FEB79-4E59-49CB-A88F-AEAC52D03F4E}"/>
                </a:ext>
              </a:extLst>
            </p:cNvPr>
            <p:cNvSpPr/>
            <p:nvPr/>
          </p:nvSpPr>
          <p:spPr>
            <a:xfrm>
              <a:off x="1561258" y="1059618"/>
              <a:ext cx="126000" cy="1260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2" name="楕円 1061">
              <a:extLst>
                <a:ext uri="{FF2B5EF4-FFF2-40B4-BE49-F238E27FC236}">
                  <a16:creationId xmlns:a16="http://schemas.microsoft.com/office/drawing/2014/main" id="{7E3CF78B-3273-47F1-BD52-AF65E2144E91}"/>
                </a:ext>
              </a:extLst>
            </p:cNvPr>
            <p:cNvSpPr/>
            <p:nvPr/>
          </p:nvSpPr>
          <p:spPr>
            <a:xfrm>
              <a:off x="2029192" y="599613"/>
              <a:ext cx="126000" cy="1260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3" name="楕円 1062">
              <a:extLst>
                <a:ext uri="{FF2B5EF4-FFF2-40B4-BE49-F238E27FC236}">
                  <a16:creationId xmlns:a16="http://schemas.microsoft.com/office/drawing/2014/main" id="{5E8013E5-8DE1-45B4-960A-2A7DBD776678}"/>
                </a:ext>
              </a:extLst>
            </p:cNvPr>
            <p:cNvSpPr/>
            <p:nvPr/>
          </p:nvSpPr>
          <p:spPr>
            <a:xfrm>
              <a:off x="2158088" y="594189"/>
              <a:ext cx="126000" cy="1260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4" name="楕円 1063">
              <a:extLst>
                <a:ext uri="{FF2B5EF4-FFF2-40B4-BE49-F238E27FC236}">
                  <a16:creationId xmlns:a16="http://schemas.microsoft.com/office/drawing/2014/main" id="{03A4926C-4C4B-48E3-8856-D27A2D742D27}"/>
                </a:ext>
              </a:extLst>
            </p:cNvPr>
            <p:cNvSpPr/>
            <p:nvPr/>
          </p:nvSpPr>
          <p:spPr>
            <a:xfrm>
              <a:off x="2101833" y="1272934"/>
              <a:ext cx="126000" cy="1260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5" name="楕円 1064">
              <a:extLst>
                <a:ext uri="{FF2B5EF4-FFF2-40B4-BE49-F238E27FC236}">
                  <a16:creationId xmlns:a16="http://schemas.microsoft.com/office/drawing/2014/main" id="{A64BC06B-C021-4153-8B34-7C1C4ACA9E94}"/>
                </a:ext>
              </a:extLst>
            </p:cNvPr>
            <p:cNvSpPr/>
            <p:nvPr/>
          </p:nvSpPr>
          <p:spPr>
            <a:xfrm>
              <a:off x="2101833" y="953121"/>
              <a:ext cx="180000" cy="1800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84" name="グループ化 1083">
            <a:extLst>
              <a:ext uri="{FF2B5EF4-FFF2-40B4-BE49-F238E27FC236}">
                <a16:creationId xmlns:a16="http://schemas.microsoft.com/office/drawing/2014/main" id="{6BD2DC90-AE85-4296-948C-BC655B842AF9}"/>
              </a:ext>
            </a:extLst>
          </p:cNvPr>
          <p:cNvGrpSpPr/>
          <p:nvPr/>
        </p:nvGrpSpPr>
        <p:grpSpPr>
          <a:xfrm>
            <a:off x="4518150" y="565239"/>
            <a:ext cx="297674" cy="1028144"/>
            <a:chOff x="1428869" y="517889"/>
            <a:chExt cx="297674" cy="1028144"/>
          </a:xfrm>
        </p:grpSpPr>
        <p:sp>
          <p:nvSpPr>
            <p:cNvPr id="1085" name="正方形/長方形 1084">
              <a:extLst>
                <a:ext uri="{FF2B5EF4-FFF2-40B4-BE49-F238E27FC236}">
                  <a16:creationId xmlns:a16="http://schemas.microsoft.com/office/drawing/2014/main" id="{82C06A8D-2772-4791-812E-385A0523C269}"/>
                </a:ext>
              </a:extLst>
            </p:cNvPr>
            <p:cNvSpPr/>
            <p:nvPr/>
          </p:nvSpPr>
          <p:spPr>
            <a:xfrm>
              <a:off x="1438543" y="517889"/>
              <a:ext cx="288000" cy="828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6" name="正方形/長方形 1085">
              <a:extLst>
                <a:ext uri="{FF2B5EF4-FFF2-40B4-BE49-F238E27FC236}">
                  <a16:creationId xmlns:a16="http://schemas.microsoft.com/office/drawing/2014/main" id="{E11BCBF0-4FC7-461E-8A1B-E36FB7BBD3E0}"/>
                </a:ext>
              </a:extLst>
            </p:cNvPr>
            <p:cNvSpPr/>
            <p:nvPr/>
          </p:nvSpPr>
          <p:spPr>
            <a:xfrm>
              <a:off x="1428869" y="526871"/>
              <a:ext cx="90000" cy="82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7" name="正方形/長方形 1086">
              <a:extLst>
                <a:ext uri="{FF2B5EF4-FFF2-40B4-BE49-F238E27FC236}">
                  <a16:creationId xmlns:a16="http://schemas.microsoft.com/office/drawing/2014/main" id="{5E7A9B75-3516-4AD4-BA34-EC6E22CD9A69}"/>
                </a:ext>
              </a:extLst>
            </p:cNvPr>
            <p:cNvSpPr/>
            <p:nvPr/>
          </p:nvSpPr>
          <p:spPr>
            <a:xfrm>
              <a:off x="1626509" y="526870"/>
              <a:ext cx="90000" cy="1019163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88" name="グループ化 1087">
            <a:extLst>
              <a:ext uri="{FF2B5EF4-FFF2-40B4-BE49-F238E27FC236}">
                <a16:creationId xmlns:a16="http://schemas.microsoft.com/office/drawing/2014/main" id="{37EB260A-77FC-4D87-8B44-8EC39628F141}"/>
              </a:ext>
            </a:extLst>
          </p:cNvPr>
          <p:cNvGrpSpPr/>
          <p:nvPr/>
        </p:nvGrpSpPr>
        <p:grpSpPr>
          <a:xfrm flipH="1">
            <a:off x="5133771" y="568640"/>
            <a:ext cx="297674" cy="1028144"/>
            <a:chOff x="1428869" y="517889"/>
            <a:chExt cx="297674" cy="1028144"/>
          </a:xfrm>
        </p:grpSpPr>
        <p:sp>
          <p:nvSpPr>
            <p:cNvPr id="1089" name="正方形/長方形 1088">
              <a:extLst>
                <a:ext uri="{FF2B5EF4-FFF2-40B4-BE49-F238E27FC236}">
                  <a16:creationId xmlns:a16="http://schemas.microsoft.com/office/drawing/2014/main" id="{7AB052B1-0ED1-48E1-974F-DA8F080727E9}"/>
                </a:ext>
              </a:extLst>
            </p:cNvPr>
            <p:cNvSpPr/>
            <p:nvPr/>
          </p:nvSpPr>
          <p:spPr>
            <a:xfrm>
              <a:off x="1438543" y="517889"/>
              <a:ext cx="288000" cy="828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0" name="正方形/長方形 1089">
              <a:extLst>
                <a:ext uri="{FF2B5EF4-FFF2-40B4-BE49-F238E27FC236}">
                  <a16:creationId xmlns:a16="http://schemas.microsoft.com/office/drawing/2014/main" id="{147DB26D-E5D2-4897-A584-F86D029F5D20}"/>
                </a:ext>
              </a:extLst>
            </p:cNvPr>
            <p:cNvSpPr/>
            <p:nvPr/>
          </p:nvSpPr>
          <p:spPr>
            <a:xfrm>
              <a:off x="1428869" y="526871"/>
              <a:ext cx="90000" cy="82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1" name="正方形/長方形 1090">
              <a:extLst>
                <a:ext uri="{FF2B5EF4-FFF2-40B4-BE49-F238E27FC236}">
                  <a16:creationId xmlns:a16="http://schemas.microsoft.com/office/drawing/2014/main" id="{81653FB8-4A40-422D-A2FF-F9FC46429ED8}"/>
                </a:ext>
              </a:extLst>
            </p:cNvPr>
            <p:cNvSpPr/>
            <p:nvPr/>
          </p:nvSpPr>
          <p:spPr>
            <a:xfrm>
              <a:off x="1626509" y="526870"/>
              <a:ext cx="90000" cy="1019163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67" name="グループ化 1066">
            <a:extLst>
              <a:ext uri="{FF2B5EF4-FFF2-40B4-BE49-F238E27FC236}">
                <a16:creationId xmlns:a16="http://schemas.microsoft.com/office/drawing/2014/main" id="{DBD767D1-FE1B-4CE4-9C57-B35B9B8EFADB}"/>
              </a:ext>
            </a:extLst>
          </p:cNvPr>
          <p:cNvGrpSpPr/>
          <p:nvPr/>
        </p:nvGrpSpPr>
        <p:grpSpPr>
          <a:xfrm flipH="1">
            <a:off x="4579254" y="588740"/>
            <a:ext cx="799589" cy="804745"/>
            <a:chOff x="1484499" y="594189"/>
            <a:chExt cx="799589" cy="804745"/>
          </a:xfrm>
        </p:grpSpPr>
        <p:sp>
          <p:nvSpPr>
            <p:cNvPr id="1068" name="楕円 1067">
              <a:extLst>
                <a:ext uri="{FF2B5EF4-FFF2-40B4-BE49-F238E27FC236}">
                  <a16:creationId xmlns:a16="http://schemas.microsoft.com/office/drawing/2014/main" id="{01D3D268-25F1-45F9-BB69-A6EFF182E412}"/>
                </a:ext>
              </a:extLst>
            </p:cNvPr>
            <p:cNvSpPr/>
            <p:nvPr/>
          </p:nvSpPr>
          <p:spPr>
            <a:xfrm>
              <a:off x="1484499" y="599613"/>
              <a:ext cx="126000" cy="1260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9" name="楕円 1068">
              <a:extLst>
                <a:ext uri="{FF2B5EF4-FFF2-40B4-BE49-F238E27FC236}">
                  <a16:creationId xmlns:a16="http://schemas.microsoft.com/office/drawing/2014/main" id="{CDFCC3CD-A8AC-4556-88F9-92F5D8D709F9}"/>
                </a:ext>
              </a:extLst>
            </p:cNvPr>
            <p:cNvSpPr/>
            <p:nvPr/>
          </p:nvSpPr>
          <p:spPr>
            <a:xfrm>
              <a:off x="1611747" y="599613"/>
              <a:ext cx="126000" cy="1260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0" name="楕円 1069">
              <a:extLst>
                <a:ext uri="{FF2B5EF4-FFF2-40B4-BE49-F238E27FC236}">
                  <a16:creationId xmlns:a16="http://schemas.microsoft.com/office/drawing/2014/main" id="{8A9C09B6-DDA3-4836-8AA1-5D26FEFA9B74}"/>
                </a:ext>
              </a:extLst>
            </p:cNvPr>
            <p:cNvSpPr/>
            <p:nvPr/>
          </p:nvSpPr>
          <p:spPr>
            <a:xfrm>
              <a:off x="1561258" y="818396"/>
              <a:ext cx="126000" cy="1260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1" name="楕円 1070">
              <a:extLst>
                <a:ext uri="{FF2B5EF4-FFF2-40B4-BE49-F238E27FC236}">
                  <a16:creationId xmlns:a16="http://schemas.microsoft.com/office/drawing/2014/main" id="{81A9DD4C-BF44-433E-8E25-B15C3A9ADE63}"/>
                </a:ext>
              </a:extLst>
            </p:cNvPr>
            <p:cNvSpPr/>
            <p:nvPr/>
          </p:nvSpPr>
          <p:spPr>
            <a:xfrm>
              <a:off x="1561258" y="1059618"/>
              <a:ext cx="126000" cy="1260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2" name="楕円 1071">
              <a:extLst>
                <a:ext uri="{FF2B5EF4-FFF2-40B4-BE49-F238E27FC236}">
                  <a16:creationId xmlns:a16="http://schemas.microsoft.com/office/drawing/2014/main" id="{5E844FDF-B7CD-46B8-A813-E7160CCEBEFC}"/>
                </a:ext>
              </a:extLst>
            </p:cNvPr>
            <p:cNvSpPr/>
            <p:nvPr/>
          </p:nvSpPr>
          <p:spPr>
            <a:xfrm>
              <a:off x="2029192" y="599613"/>
              <a:ext cx="126000" cy="1260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3" name="楕円 1072">
              <a:extLst>
                <a:ext uri="{FF2B5EF4-FFF2-40B4-BE49-F238E27FC236}">
                  <a16:creationId xmlns:a16="http://schemas.microsoft.com/office/drawing/2014/main" id="{DD12753F-07A0-483A-A7BF-1F67603730B2}"/>
                </a:ext>
              </a:extLst>
            </p:cNvPr>
            <p:cNvSpPr/>
            <p:nvPr/>
          </p:nvSpPr>
          <p:spPr>
            <a:xfrm>
              <a:off x="2158088" y="594189"/>
              <a:ext cx="126000" cy="1260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4" name="楕円 1073">
              <a:extLst>
                <a:ext uri="{FF2B5EF4-FFF2-40B4-BE49-F238E27FC236}">
                  <a16:creationId xmlns:a16="http://schemas.microsoft.com/office/drawing/2014/main" id="{3FF6941F-8952-4F09-9705-D9783DB6C22D}"/>
                </a:ext>
              </a:extLst>
            </p:cNvPr>
            <p:cNvSpPr/>
            <p:nvPr/>
          </p:nvSpPr>
          <p:spPr>
            <a:xfrm>
              <a:off x="2101833" y="1272934"/>
              <a:ext cx="126000" cy="1260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5" name="楕円 1074">
              <a:extLst>
                <a:ext uri="{FF2B5EF4-FFF2-40B4-BE49-F238E27FC236}">
                  <a16:creationId xmlns:a16="http://schemas.microsoft.com/office/drawing/2014/main" id="{93FE47BC-5FA5-49AA-BD1A-2D4C7732387C}"/>
                </a:ext>
              </a:extLst>
            </p:cNvPr>
            <p:cNvSpPr/>
            <p:nvPr/>
          </p:nvSpPr>
          <p:spPr>
            <a:xfrm>
              <a:off x="2101833" y="953121"/>
              <a:ext cx="180000" cy="1800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98" name="グループ化 1097">
            <a:extLst>
              <a:ext uri="{FF2B5EF4-FFF2-40B4-BE49-F238E27FC236}">
                <a16:creationId xmlns:a16="http://schemas.microsoft.com/office/drawing/2014/main" id="{3BE50D84-B1E1-4019-A5CD-22E35027D88A}"/>
              </a:ext>
            </a:extLst>
          </p:cNvPr>
          <p:cNvGrpSpPr/>
          <p:nvPr/>
        </p:nvGrpSpPr>
        <p:grpSpPr>
          <a:xfrm>
            <a:off x="1299638" y="2431491"/>
            <a:ext cx="1176772" cy="188523"/>
            <a:chOff x="1299638" y="2449687"/>
            <a:chExt cx="1176772" cy="188523"/>
          </a:xfrm>
        </p:grpSpPr>
        <p:sp>
          <p:nvSpPr>
            <p:cNvPr id="1099" name="正方形/長方形 1098">
              <a:extLst>
                <a:ext uri="{FF2B5EF4-FFF2-40B4-BE49-F238E27FC236}">
                  <a16:creationId xmlns:a16="http://schemas.microsoft.com/office/drawing/2014/main" id="{EDF81E85-3E3C-4C3E-874A-B865380BC820}"/>
                </a:ext>
              </a:extLst>
            </p:cNvPr>
            <p:cNvSpPr/>
            <p:nvPr/>
          </p:nvSpPr>
          <p:spPr>
            <a:xfrm>
              <a:off x="1299638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0" name="正方形/長方形 1099">
              <a:extLst>
                <a:ext uri="{FF2B5EF4-FFF2-40B4-BE49-F238E27FC236}">
                  <a16:creationId xmlns:a16="http://schemas.microsoft.com/office/drawing/2014/main" id="{C7188AD4-0C90-4C64-BDFA-19B23B3B9DC8}"/>
                </a:ext>
              </a:extLst>
            </p:cNvPr>
            <p:cNvSpPr/>
            <p:nvPr/>
          </p:nvSpPr>
          <p:spPr>
            <a:xfrm>
              <a:off x="2044410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1" name="正方形/長方形 1100">
              <a:extLst>
                <a:ext uri="{FF2B5EF4-FFF2-40B4-BE49-F238E27FC236}">
                  <a16:creationId xmlns:a16="http://schemas.microsoft.com/office/drawing/2014/main" id="{D855ECEA-A024-44E2-8777-AD875E68546A}"/>
                </a:ext>
              </a:extLst>
            </p:cNvPr>
            <p:cNvSpPr/>
            <p:nvPr/>
          </p:nvSpPr>
          <p:spPr>
            <a:xfrm>
              <a:off x="1808657" y="2449687"/>
              <a:ext cx="180090" cy="180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02" name="グループ化 1101">
            <a:extLst>
              <a:ext uri="{FF2B5EF4-FFF2-40B4-BE49-F238E27FC236}">
                <a16:creationId xmlns:a16="http://schemas.microsoft.com/office/drawing/2014/main" id="{DED1BABE-A6A2-4267-8961-E40EB21BBBF8}"/>
              </a:ext>
            </a:extLst>
          </p:cNvPr>
          <p:cNvGrpSpPr/>
          <p:nvPr/>
        </p:nvGrpSpPr>
        <p:grpSpPr>
          <a:xfrm>
            <a:off x="4375715" y="2433584"/>
            <a:ext cx="1176772" cy="188523"/>
            <a:chOff x="1299638" y="2449687"/>
            <a:chExt cx="1176772" cy="188523"/>
          </a:xfrm>
        </p:grpSpPr>
        <p:sp>
          <p:nvSpPr>
            <p:cNvPr id="1103" name="正方形/長方形 1102">
              <a:extLst>
                <a:ext uri="{FF2B5EF4-FFF2-40B4-BE49-F238E27FC236}">
                  <a16:creationId xmlns:a16="http://schemas.microsoft.com/office/drawing/2014/main" id="{52D7494E-0C9D-4DA1-9513-EEE99ADDAA2E}"/>
                </a:ext>
              </a:extLst>
            </p:cNvPr>
            <p:cNvSpPr/>
            <p:nvPr/>
          </p:nvSpPr>
          <p:spPr>
            <a:xfrm>
              <a:off x="1299638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4" name="正方形/長方形 1103">
              <a:extLst>
                <a:ext uri="{FF2B5EF4-FFF2-40B4-BE49-F238E27FC236}">
                  <a16:creationId xmlns:a16="http://schemas.microsoft.com/office/drawing/2014/main" id="{C7F8176D-7238-4CDB-8868-1063DA144F90}"/>
                </a:ext>
              </a:extLst>
            </p:cNvPr>
            <p:cNvSpPr/>
            <p:nvPr/>
          </p:nvSpPr>
          <p:spPr>
            <a:xfrm>
              <a:off x="2044410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5" name="正方形/長方形 1104">
              <a:extLst>
                <a:ext uri="{FF2B5EF4-FFF2-40B4-BE49-F238E27FC236}">
                  <a16:creationId xmlns:a16="http://schemas.microsoft.com/office/drawing/2014/main" id="{D5192F96-88A8-4FDB-8E61-13130DEB08CB}"/>
                </a:ext>
              </a:extLst>
            </p:cNvPr>
            <p:cNvSpPr/>
            <p:nvPr/>
          </p:nvSpPr>
          <p:spPr>
            <a:xfrm>
              <a:off x="1808657" y="2449687"/>
              <a:ext cx="180090" cy="180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06" name="グループ化 1105">
            <a:extLst>
              <a:ext uri="{FF2B5EF4-FFF2-40B4-BE49-F238E27FC236}">
                <a16:creationId xmlns:a16="http://schemas.microsoft.com/office/drawing/2014/main" id="{136486E7-904E-4562-9854-DBBE8F984CD6}"/>
              </a:ext>
            </a:extLst>
          </p:cNvPr>
          <p:cNvGrpSpPr/>
          <p:nvPr/>
        </p:nvGrpSpPr>
        <p:grpSpPr>
          <a:xfrm>
            <a:off x="4375715" y="2707295"/>
            <a:ext cx="1176772" cy="188523"/>
            <a:chOff x="1299638" y="2449687"/>
            <a:chExt cx="1176772" cy="188523"/>
          </a:xfrm>
        </p:grpSpPr>
        <p:sp>
          <p:nvSpPr>
            <p:cNvPr id="1107" name="正方形/長方形 1106">
              <a:extLst>
                <a:ext uri="{FF2B5EF4-FFF2-40B4-BE49-F238E27FC236}">
                  <a16:creationId xmlns:a16="http://schemas.microsoft.com/office/drawing/2014/main" id="{A8A66495-2199-499A-8AEA-584D20F040B7}"/>
                </a:ext>
              </a:extLst>
            </p:cNvPr>
            <p:cNvSpPr/>
            <p:nvPr/>
          </p:nvSpPr>
          <p:spPr>
            <a:xfrm>
              <a:off x="1299638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8" name="正方形/長方形 1107">
              <a:extLst>
                <a:ext uri="{FF2B5EF4-FFF2-40B4-BE49-F238E27FC236}">
                  <a16:creationId xmlns:a16="http://schemas.microsoft.com/office/drawing/2014/main" id="{3D1577CF-01CB-4D41-AB88-BD0BB51068C7}"/>
                </a:ext>
              </a:extLst>
            </p:cNvPr>
            <p:cNvSpPr/>
            <p:nvPr/>
          </p:nvSpPr>
          <p:spPr>
            <a:xfrm>
              <a:off x="2044410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9" name="正方形/長方形 1108">
              <a:extLst>
                <a:ext uri="{FF2B5EF4-FFF2-40B4-BE49-F238E27FC236}">
                  <a16:creationId xmlns:a16="http://schemas.microsoft.com/office/drawing/2014/main" id="{978C8145-E4A2-4096-BC67-DAF26E624D60}"/>
                </a:ext>
              </a:extLst>
            </p:cNvPr>
            <p:cNvSpPr/>
            <p:nvPr/>
          </p:nvSpPr>
          <p:spPr>
            <a:xfrm>
              <a:off x="1808657" y="2449687"/>
              <a:ext cx="180090" cy="180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10" name="グループ化 1109">
            <a:extLst>
              <a:ext uri="{FF2B5EF4-FFF2-40B4-BE49-F238E27FC236}">
                <a16:creationId xmlns:a16="http://schemas.microsoft.com/office/drawing/2014/main" id="{1AAFB12E-B745-4A52-9173-5AFFC1FFD825}"/>
              </a:ext>
            </a:extLst>
          </p:cNvPr>
          <p:cNvGrpSpPr/>
          <p:nvPr/>
        </p:nvGrpSpPr>
        <p:grpSpPr>
          <a:xfrm>
            <a:off x="4375715" y="2992276"/>
            <a:ext cx="1176772" cy="188523"/>
            <a:chOff x="1299638" y="2449687"/>
            <a:chExt cx="1176772" cy="188523"/>
          </a:xfrm>
        </p:grpSpPr>
        <p:sp>
          <p:nvSpPr>
            <p:cNvPr id="1111" name="正方形/長方形 1110">
              <a:extLst>
                <a:ext uri="{FF2B5EF4-FFF2-40B4-BE49-F238E27FC236}">
                  <a16:creationId xmlns:a16="http://schemas.microsoft.com/office/drawing/2014/main" id="{0B85067F-2B7D-45CA-B57A-B6CA62A36995}"/>
                </a:ext>
              </a:extLst>
            </p:cNvPr>
            <p:cNvSpPr/>
            <p:nvPr/>
          </p:nvSpPr>
          <p:spPr>
            <a:xfrm>
              <a:off x="1299638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2" name="正方形/長方形 1111">
              <a:extLst>
                <a:ext uri="{FF2B5EF4-FFF2-40B4-BE49-F238E27FC236}">
                  <a16:creationId xmlns:a16="http://schemas.microsoft.com/office/drawing/2014/main" id="{029F55BF-9470-4262-B92C-AD99DD5EBB1E}"/>
                </a:ext>
              </a:extLst>
            </p:cNvPr>
            <p:cNvSpPr/>
            <p:nvPr/>
          </p:nvSpPr>
          <p:spPr>
            <a:xfrm>
              <a:off x="2044410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3" name="正方形/長方形 1112">
              <a:extLst>
                <a:ext uri="{FF2B5EF4-FFF2-40B4-BE49-F238E27FC236}">
                  <a16:creationId xmlns:a16="http://schemas.microsoft.com/office/drawing/2014/main" id="{EFCF1E3D-2774-4BA2-8D27-96952A05FD81}"/>
                </a:ext>
              </a:extLst>
            </p:cNvPr>
            <p:cNvSpPr/>
            <p:nvPr/>
          </p:nvSpPr>
          <p:spPr>
            <a:xfrm>
              <a:off x="1808657" y="2449687"/>
              <a:ext cx="180090" cy="180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14" name="グループ化 1113">
            <a:extLst>
              <a:ext uri="{FF2B5EF4-FFF2-40B4-BE49-F238E27FC236}">
                <a16:creationId xmlns:a16="http://schemas.microsoft.com/office/drawing/2014/main" id="{38D0447C-7D78-413A-B1EB-EE7A1E73ACF8}"/>
              </a:ext>
            </a:extLst>
          </p:cNvPr>
          <p:cNvGrpSpPr/>
          <p:nvPr/>
        </p:nvGrpSpPr>
        <p:grpSpPr>
          <a:xfrm>
            <a:off x="4375715" y="3265987"/>
            <a:ext cx="1176772" cy="188523"/>
            <a:chOff x="1299638" y="2449687"/>
            <a:chExt cx="1176772" cy="188523"/>
          </a:xfrm>
        </p:grpSpPr>
        <p:sp>
          <p:nvSpPr>
            <p:cNvPr id="1115" name="正方形/長方形 1114">
              <a:extLst>
                <a:ext uri="{FF2B5EF4-FFF2-40B4-BE49-F238E27FC236}">
                  <a16:creationId xmlns:a16="http://schemas.microsoft.com/office/drawing/2014/main" id="{87C10711-96A7-4492-9DD3-3431B0A6B941}"/>
                </a:ext>
              </a:extLst>
            </p:cNvPr>
            <p:cNvSpPr/>
            <p:nvPr/>
          </p:nvSpPr>
          <p:spPr>
            <a:xfrm>
              <a:off x="1299638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6" name="正方形/長方形 1115">
              <a:extLst>
                <a:ext uri="{FF2B5EF4-FFF2-40B4-BE49-F238E27FC236}">
                  <a16:creationId xmlns:a16="http://schemas.microsoft.com/office/drawing/2014/main" id="{FE26C8D2-C872-40B1-A05D-ADC13DB54402}"/>
                </a:ext>
              </a:extLst>
            </p:cNvPr>
            <p:cNvSpPr/>
            <p:nvPr/>
          </p:nvSpPr>
          <p:spPr>
            <a:xfrm>
              <a:off x="2044410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7" name="正方形/長方形 1116">
              <a:extLst>
                <a:ext uri="{FF2B5EF4-FFF2-40B4-BE49-F238E27FC236}">
                  <a16:creationId xmlns:a16="http://schemas.microsoft.com/office/drawing/2014/main" id="{6F833790-5BAD-4B47-A799-18635BECEBF7}"/>
                </a:ext>
              </a:extLst>
            </p:cNvPr>
            <p:cNvSpPr/>
            <p:nvPr/>
          </p:nvSpPr>
          <p:spPr>
            <a:xfrm>
              <a:off x="1808657" y="2449687"/>
              <a:ext cx="180090" cy="180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18" name="グループ化 1117">
            <a:extLst>
              <a:ext uri="{FF2B5EF4-FFF2-40B4-BE49-F238E27FC236}">
                <a16:creationId xmlns:a16="http://schemas.microsoft.com/office/drawing/2014/main" id="{BE8921BA-0C29-4D1B-964B-C82846EAD623}"/>
              </a:ext>
            </a:extLst>
          </p:cNvPr>
          <p:cNvGrpSpPr/>
          <p:nvPr/>
        </p:nvGrpSpPr>
        <p:grpSpPr>
          <a:xfrm>
            <a:off x="4375715" y="3542530"/>
            <a:ext cx="1176772" cy="188523"/>
            <a:chOff x="1299638" y="2449687"/>
            <a:chExt cx="1176772" cy="188523"/>
          </a:xfrm>
        </p:grpSpPr>
        <p:sp>
          <p:nvSpPr>
            <p:cNvPr id="1119" name="正方形/長方形 1118">
              <a:extLst>
                <a:ext uri="{FF2B5EF4-FFF2-40B4-BE49-F238E27FC236}">
                  <a16:creationId xmlns:a16="http://schemas.microsoft.com/office/drawing/2014/main" id="{27A7DB61-5E45-42E8-BCD5-7BF5DD4E6539}"/>
                </a:ext>
              </a:extLst>
            </p:cNvPr>
            <p:cNvSpPr/>
            <p:nvPr/>
          </p:nvSpPr>
          <p:spPr>
            <a:xfrm>
              <a:off x="1299638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0" name="正方形/長方形 1119">
              <a:extLst>
                <a:ext uri="{FF2B5EF4-FFF2-40B4-BE49-F238E27FC236}">
                  <a16:creationId xmlns:a16="http://schemas.microsoft.com/office/drawing/2014/main" id="{BA41600E-1843-4F93-AADE-686582CD8BE4}"/>
                </a:ext>
              </a:extLst>
            </p:cNvPr>
            <p:cNvSpPr/>
            <p:nvPr/>
          </p:nvSpPr>
          <p:spPr>
            <a:xfrm>
              <a:off x="2044410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1" name="正方形/長方形 1120">
              <a:extLst>
                <a:ext uri="{FF2B5EF4-FFF2-40B4-BE49-F238E27FC236}">
                  <a16:creationId xmlns:a16="http://schemas.microsoft.com/office/drawing/2014/main" id="{BB3C2C56-FD6D-4F06-9223-4639DD1AF048}"/>
                </a:ext>
              </a:extLst>
            </p:cNvPr>
            <p:cNvSpPr/>
            <p:nvPr/>
          </p:nvSpPr>
          <p:spPr>
            <a:xfrm>
              <a:off x="1808657" y="2449687"/>
              <a:ext cx="180090" cy="180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22" name="グループ化 1121">
            <a:extLst>
              <a:ext uri="{FF2B5EF4-FFF2-40B4-BE49-F238E27FC236}">
                <a16:creationId xmlns:a16="http://schemas.microsoft.com/office/drawing/2014/main" id="{BEE23818-5B76-4F4C-8247-672FE48CDCB1}"/>
              </a:ext>
            </a:extLst>
          </p:cNvPr>
          <p:cNvGrpSpPr/>
          <p:nvPr/>
        </p:nvGrpSpPr>
        <p:grpSpPr>
          <a:xfrm>
            <a:off x="4375715" y="3816241"/>
            <a:ext cx="1176772" cy="188523"/>
            <a:chOff x="1299638" y="2449687"/>
            <a:chExt cx="1176772" cy="188523"/>
          </a:xfrm>
        </p:grpSpPr>
        <p:sp>
          <p:nvSpPr>
            <p:cNvPr id="1123" name="正方形/長方形 1122">
              <a:extLst>
                <a:ext uri="{FF2B5EF4-FFF2-40B4-BE49-F238E27FC236}">
                  <a16:creationId xmlns:a16="http://schemas.microsoft.com/office/drawing/2014/main" id="{92EF9260-9895-4E51-A56A-551116E925BA}"/>
                </a:ext>
              </a:extLst>
            </p:cNvPr>
            <p:cNvSpPr/>
            <p:nvPr/>
          </p:nvSpPr>
          <p:spPr>
            <a:xfrm>
              <a:off x="1299638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4" name="正方形/長方形 1123">
              <a:extLst>
                <a:ext uri="{FF2B5EF4-FFF2-40B4-BE49-F238E27FC236}">
                  <a16:creationId xmlns:a16="http://schemas.microsoft.com/office/drawing/2014/main" id="{36FB3F7E-7159-4B27-9D58-0B09B3A4D28C}"/>
                </a:ext>
              </a:extLst>
            </p:cNvPr>
            <p:cNvSpPr/>
            <p:nvPr/>
          </p:nvSpPr>
          <p:spPr>
            <a:xfrm>
              <a:off x="2044410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5" name="正方形/長方形 1124">
              <a:extLst>
                <a:ext uri="{FF2B5EF4-FFF2-40B4-BE49-F238E27FC236}">
                  <a16:creationId xmlns:a16="http://schemas.microsoft.com/office/drawing/2014/main" id="{DBCE6F9C-65AA-41FB-93A3-CC20A2B0A4E2}"/>
                </a:ext>
              </a:extLst>
            </p:cNvPr>
            <p:cNvSpPr/>
            <p:nvPr/>
          </p:nvSpPr>
          <p:spPr>
            <a:xfrm>
              <a:off x="1808657" y="2449687"/>
              <a:ext cx="180090" cy="180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26" name="グループ化 1125">
            <a:extLst>
              <a:ext uri="{FF2B5EF4-FFF2-40B4-BE49-F238E27FC236}">
                <a16:creationId xmlns:a16="http://schemas.microsoft.com/office/drawing/2014/main" id="{4E6BE66A-D371-4EC8-B0FF-C5344E6AD70A}"/>
              </a:ext>
            </a:extLst>
          </p:cNvPr>
          <p:cNvGrpSpPr/>
          <p:nvPr/>
        </p:nvGrpSpPr>
        <p:grpSpPr>
          <a:xfrm>
            <a:off x="4375715" y="4070905"/>
            <a:ext cx="1176772" cy="188523"/>
            <a:chOff x="1299638" y="2449687"/>
            <a:chExt cx="1176772" cy="188523"/>
          </a:xfrm>
        </p:grpSpPr>
        <p:sp>
          <p:nvSpPr>
            <p:cNvPr id="1127" name="正方形/長方形 1126">
              <a:extLst>
                <a:ext uri="{FF2B5EF4-FFF2-40B4-BE49-F238E27FC236}">
                  <a16:creationId xmlns:a16="http://schemas.microsoft.com/office/drawing/2014/main" id="{E3442FF6-680C-4F93-8701-9E8A3ACDC6D4}"/>
                </a:ext>
              </a:extLst>
            </p:cNvPr>
            <p:cNvSpPr/>
            <p:nvPr/>
          </p:nvSpPr>
          <p:spPr>
            <a:xfrm>
              <a:off x="1299638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8" name="正方形/長方形 1127">
              <a:extLst>
                <a:ext uri="{FF2B5EF4-FFF2-40B4-BE49-F238E27FC236}">
                  <a16:creationId xmlns:a16="http://schemas.microsoft.com/office/drawing/2014/main" id="{31495922-A886-4944-AE29-38064D88711A}"/>
                </a:ext>
              </a:extLst>
            </p:cNvPr>
            <p:cNvSpPr/>
            <p:nvPr/>
          </p:nvSpPr>
          <p:spPr>
            <a:xfrm>
              <a:off x="2044410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9" name="正方形/長方形 1128">
              <a:extLst>
                <a:ext uri="{FF2B5EF4-FFF2-40B4-BE49-F238E27FC236}">
                  <a16:creationId xmlns:a16="http://schemas.microsoft.com/office/drawing/2014/main" id="{8A821048-1FD0-47CF-BEBF-98F7DB2C4AB8}"/>
                </a:ext>
              </a:extLst>
            </p:cNvPr>
            <p:cNvSpPr/>
            <p:nvPr/>
          </p:nvSpPr>
          <p:spPr>
            <a:xfrm>
              <a:off x="1808657" y="2449687"/>
              <a:ext cx="180090" cy="180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30" name="グループ化 1129">
            <a:extLst>
              <a:ext uri="{FF2B5EF4-FFF2-40B4-BE49-F238E27FC236}">
                <a16:creationId xmlns:a16="http://schemas.microsoft.com/office/drawing/2014/main" id="{A68ECE4A-C1E4-4944-92E4-7C3BE37C8272}"/>
              </a:ext>
            </a:extLst>
          </p:cNvPr>
          <p:cNvGrpSpPr/>
          <p:nvPr/>
        </p:nvGrpSpPr>
        <p:grpSpPr>
          <a:xfrm>
            <a:off x="1312127" y="2696254"/>
            <a:ext cx="1176772" cy="188523"/>
            <a:chOff x="1299638" y="2449687"/>
            <a:chExt cx="1176772" cy="188523"/>
          </a:xfrm>
        </p:grpSpPr>
        <p:sp>
          <p:nvSpPr>
            <p:cNvPr id="1131" name="正方形/長方形 1130">
              <a:extLst>
                <a:ext uri="{FF2B5EF4-FFF2-40B4-BE49-F238E27FC236}">
                  <a16:creationId xmlns:a16="http://schemas.microsoft.com/office/drawing/2014/main" id="{B5E4B562-DB14-4DCF-8EE9-94397460744D}"/>
                </a:ext>
              </a:extLst>
            </p:cNvPr>
            <p:cNvSpPr/>
            <p:nvPr/>
          </p:nvSpPr>
          <p:spPr>
            <a:xfrm>
              <a:off x="1299638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2" name="正方形/長方形 1131">
              <a:extLst>
                <a:ext uri="{FF2B5EF4-FFF2-40B4-BE49-F238E27FC236}">
                  <a16:creationId xmlns:a16="http://schemas.microsoft.com/office/drawing/2014/main" id="{16368E0A-A0C4-4D95-966B-E9A4BBE3AF44}"/>
                </a:ext>
              </a:extLst>
            </p:cNvPr>
            <p:cNvSpPr/>
            <p:nvPr/>
          </p:nvSpPr>
          <p:spPr>
            <a:xfrm>
              <a:off x="2044410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3" name="正方形/長方形 1132">
              <a:extLst>
                <a:ext uri="{FF2B5EF4-FFF2-40B4-BE49-F238E27FC236}">
                  <a16:creationId xmlns:a16="http://schemas.microsoft.com/office/drawing/2014/main" id="{23EA1C40-209A-48FC-B75D-F6692E79C26B}"/>
                </a:ext>
              </a:extLst>
            </p:cNvPr>
            <p:cNvSpPr/>
            <p:nvPr/>
          </p:nvSpPr>
          <p:spPr>
            <a:xfrm>
              <a:off x="1808657" y="2449687"/>
              <a:ext cx="180090" cy="180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34" name="グループ化 1133">
            <a:extLst>
              <a:ext uri="{FF2B5EF4-FFF2-40B4-BE49-F238E27FC236}">
                <a16:creationId xmlns:a16="http://schemas.microsoft.com/office/drawing/2014/main" id="{784AA45D-5230-4140-A739-1F549DC27B51}"/>
              </a:ext>
            </a:extLst>
          </p:cNvPr>
          <p:cNvGrpSpPr/>
          <p:nvPr/>
        </p:nvGrpSpPr>
        <p:grpSpPr>
          <a:xfrm>
            <a:off x="1322092" y="2965492"/>
            <a:ext cx="1176772" cy="188523"/>
            <a:chOff x="1299638" y="2449687"/>
            <a:chExt cx="1176772" cy="188523"/>
          </a:xfrm>
        </p:grpSpPr>
        <p:sp>
          <p:nvSpPr>
            <p:cNvPr id="1135" name="正方形/長方形 1134">
              <a:extLst>
                <a:ext uri="{FF2B5EF4-FFF2-40B4-BE49-F238E27FC236}">
                  <a16:creationId xmlns:a16="http://schemas.microsoft.com/office/drawing/2014/main" id="{C12C15C4-043C-4218-8729-24EAC77041B9}"/>
                </a:ext>
              </a:extLst>
            </p:cNvPr>
            <p:cNvSpPr/>
            <p:nvPr/>
          </p:nvSpPr>
          <p:spPr>
            <a:xfrm>
              <a:off x="1299638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6" name="正方形/長方形 1135">
              <a:extLst>
                <a:ext uri="{FF2B5EF4-FFF2-40B4-BE49-F238E27FC236}">
                  <a16:creationId xmlns:a16="http://schemas.microsoft.com/office/drawing/2014/main" id="{EF09A242-1467-4C6B-8599-CF0A04E170E0}"/>
                </a:ext>
              </a:extLst>
            </p:cNvPr>
            <p:cNvSpPr/>
            <p:nvPr/>
          </p:nvSpPr>
          <p:spPr>
            <a:xfrm>
              <a:off x="2044410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7" name="正方形/長方形 1136">
              <a:extLst>
                <a:ext uri="{FF2B5EF4-FFF2-40B4-BE49-F238E27FC236}">
                  <a16:creationId xmlns:a16="http://schemas.microsoft.com/office/drawing/2014/main" id="{1F76B381-EF62-4CED-B0C2-52DD24C7068C}"/>
                </a:ext>
              </a:extLst>
            </p:cNvPr>
            <p:cNvSpPr/>
            <p:nvPr/>
          </p:nvSpPr>
          <p:spPr>
            <a:xfrm>
              <a:off x="1808657" y="2449687"/>
              <a:ext cx="180090" cy="180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38" name="グループ化 1137">
            <a:extLst>
              <a:ext uri="{FF2B5EF4-FFF2-40B4-BE49-F238E27FC236}">
                <a16:creationId xmlns:a16="http://schemas.microsoft.com/office/drawing/2014/main" id="{0F19846F-ADEA-4B0D-86C8-1D474873BFFA}"/>
              </a:ext>
            </a:extLst>
          </p:cNvPr>
          <p:cNvGrpSpPr/>
          <p:nvPr/>
        </p:nvGrpSpPr>
        <p:grpSpPr>
          <a:xfrm>
            <a:off x="1322092" y="3239203"/>
            <a:ext cx="1176772" cy="188523"/>
            <a:chOff x="1299638" y="2449687"/>
            <a:chExt cx="1176772" cy="188523"/>
          </a:xfrm>
        </p:grpSpPr>
        <p:sp>
          <p:nvSpPr>
            <p:cNvPr id="1139" name="正方形/長方形 1138">
              <a:extLst>
                <a:ext uri="{FF2B5EF4-FFF2-40B4-BE49-F238E27FC236}">
                  <a16:creationId xmlns:a16="http://schemas.microsoft.com/office/drawing/2014/main" id="{2309FB05-5456-4DFA-98DF-E27AD0E93C87}"/>
                </a:ext>
              </a:extLst>
            </p:cNvPr>
            <p:cNvSpPr/>
            <p:nvPr/>
          </p:nvSpPr>
          <p:spPr>
            <a:xfrm>
              <a:off x="1299638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0" name="正方形/長方形 1139">
              <a:extLst>
                <a:ext uri="{FF2B5EF4-FFF2-40B4-BE49-F238E27FC236}">
                  <a16:creationId xmlns:a16="http://schemas.microsoft.com/office/drawing/2014/main" id="{3345B053-FECA-400A-878B-43E0C5FAE817}"/>
                </a:ext>
              </a:extLst>
            </p:cNvPr>
            <p:cNvSpPr/>
            <p:nvPr/>
          </p:nvSpPr>
          <p:spPr>
            <a:xfrm>
              <a:off x="2044410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1" name="正方形/長方形 1140">
              <a:extLst>
                <a:ext uri="{FF2B5EF4-FFF2-40B4-BE49-F238E27FC236}">
                  <a16:creationId xmlns:a16="http://schemas.microsoft.com/office/drawing/2014/main" id="{FBD2AF07-602D-4EA9-BDD6-A44777EB9870}"/>
                </a:ext>
              </a:extLst>
            </p:cNvPr>
            <p:cNvSpPr/>
            <p:nvPr/>
          </p:nvSpPr>
          <p:spPr>
            <a:xfrm>
              <a:off x="1808657" y="2449687"/>
              <a:ext cx="180090" cy="180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42" name="グループ化 1141">
            <a:extLst>
              <a:ext uri="{FF2B5EF4-FFF2-40B4-BE49-F238E27FC236}">
                <a16:creationId xmlns:a16="http://schemas.microsoft.com/office/drawing/2014/main" id="{76F21989-E5FA-48F1-89A5-8C828D27B38D}"/>
              </a:ext>
            </a:extLst>
          </p:cNvPr>
          <p:cNvGrpSpPr/>
          <p:nvPr/>
        </p:nvGrpSpPr>
        <p:grpSpPr>
          <a:xfrm>
            <a:off x="1322092" y="3498968"/>
            <a:ext cx="1176772" cy="188523"/>
            <a:chOff x="1299638" y="2449687"/>
            <a:chExt cx="1176772" cy="188523"/>
          </a:xfrm>
        </p:grpSpPr>
        <p:sp>
          <p:nvSpPr>
            <p:cNvPr id="1143" name="正方形/長方形 1142">
              <a:extLst>
                <a:ext uri="{FF2B5EF4-FFF2-40B4-BE49-F238E27FC236}">
                  <a16:creationId xmlns:a16="http://schemas.microsoft.com/office/drawing/2014/main" id="{CC64F30C-0C72-4F38-B604-C614D29328AE}"/>
                </a:ext>
              </a:extLst>
            </p:cNvPr>
            <p:cNvSpPr/>
            <p:nvPr/>
          </p:nvSpPr>
          <p:spPr>
            <a:xfrm>
              <a:off x="1299638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4" name="正方形/長方形 1143">
              <a:extLst>
                <a:ext uri="{FF2B5EF4-FFF2-40B4-BE49-F238E27FC236}">
                  <a16:creationId xmlns:a16="http://schemas.microsoft.com/office/drawing/2014/main" id="{4F054465-4C6F-4539-BD43-BCF83757B9B8}"/>
                </a:ext>
              </a:extLst>
            </p:cNvPr>
            <p:cNvSpPr/>
            <p:nvPr/>
          </p:nvSpPr>
          <p:spPr>
            <a:xfrm>
              <a:off x="2044410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5" name="正方形/長方形 1144">
              <a:extLst>
                <a:ext uri="{FF2B5EF4-FFF2-40B4-BE49-F238E27FC236}">
                  <a16:creationId xmlns:a16="http://schemas.microsoft.com/office/drawing/2014/main" id="{CB1A03A3-45E7-42C1-A83B-FB4256E98336}"/>
                </a:ext>
              </a:extLst>
            </p:cNvPr>
            <p:cNvSpPr/>
            <p:nvPr/>
          </p:nvSpPr>
          <p:spPr>
            <a:xfrm>
              <a:off x="1808657" y="2449687"/>
              <a:ext cx="180090" cy="180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46" name="グループ化 1145">
            <a:extLst>
              <a:ext uri="{FF2B5EF4-FFF2-40B4-BE49-F238E27FC236}">
                <a16:creationId xmlns:a16="http://schemas.microsoft.com/office/drawing/2014/main" id="{1E901CCC-05A2-480B-9F53-3BBFC26A90E9}"/>
              </a:ext>
            </a:extLst>
          </p:cNvPr>
          <p:cNvGrpSpPr/>
          <p:nvPr/>
        </p:nvGrpSpPr>
        <p:grpSpPr>
          <a:xfrm>
            <a:off x="1322092" y="3772679"/>
            <a:ext cx="1176772" cy="188523"/>
            <a:chOff x="1299638" y="2449687"/>
            <a:chExt cx="1176772" cy="188523"/>
          </a:xfrm>
        </p:grpSpPr>
        <p:sp>
          <p:nvSpPr>
            <p:cNvPr id="1147" name="正方形/長方形 1146">
              <a:extLst>
                <a:ext uri="{FF2B5EF4-FFF2-40B4-BE49-F238E27FC236}">
                  <a16:creationId xmlns:a16="http://schemas.microsoft.com/office/drawing/2014/main" id="{C0BA920A-CA44-4A55-9470-7BE3BCB68A68}"/>
                </a:ext>
              </a:extLst>
            </p:cNvPr>
            <p:cNvSpPr/>
            <p:nvPr/>
          </p:nvSpPr>
          <p:spPr>
            <a:xfrm>
              <a:off x="1299638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8" name="正方形/長方形 1147">
              <a:extLst>
                <a:ext uri="{FF2B5EF4-FFF2-40B4-BE49-F238E27FC236}">
                  <a16:creationId xmlns:a16="http://schemas.microsoft.com/office/drawing/2014/main" id="{718DCEAA-19E1-4020-960B-E888D97692EE}"/>
                </a:ext>
              </a:extLst>
            </p:cNvPr>
            <p:cNvSpPr/>
            <p:nvPr/>
          </p:nvSpPr>
          <p:spPr>
            <a:xfrm>
              <a:off x="2044410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9" name="正方形/長方形 1148">
              <a:extLst>
                <a:ext uri="{FF2B5EF4-FFF2-40B4-BE49-F238E27FC236}">
                  <a16:creationId xmlns:a16="http://schemas.microsoft.com/office/drawing/2014/main" id="{AE38023B-FAF7-473A-9409-DA9BEDF43182}"/>
                </a:ext>
              </a:extLst>
            </p:cNvPr>
            <p:cNvSpPr/>
            <p:nvPr/>
          </p:nvSpPr>
          <p:spPr>
            <a:xfrm>
              <a:off x="1808657" y="2449687"/>
              <a:ext cx="180090" cy="180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50" name="グループ化 1149">
            <a:extLst>
              <a:ext uri="{FF2B5EF4-FFF2-40B4-BE49-F238E27FC236}">
                <a16:creationId xmlns:a16="http://schemas.microsoft.com/office/drawing/2014/main" id="{3777B51B-ED10-4272-9ED9-58B7AEF1E568}"/>
              </a:ext>
            </a:extLst>
          </p:cNvPr>
          <p:cNvGrpSpPr/>
          <p:nvPr/>
        </p:nvGrpSpPr>
        <p:grpSpPr>
          <a:xfrm>
            <a:off x="1322092" y="4027343"/>
            <a:ext cx="1176772" cy="188523"/>
            <a:chOff x="1299638" y="2449687"/>
            <a:chExt cx="1176772" cy="188523"/>
          </a:xfrm>
        </p:grpSpPr>
        <p:sp>
          <p:nvSpPr>
            <p:cNvPr id="1151" name="正方形/長方形 1150">
              <a:extLst>
                <a:ext uri="{FF2B5EF4-FFF2-40B4-BE49-F238E27FC236}">
                  <a16:creationId xmlns:a16="http://schemas.microsoft.com/office/drawing/2014/main" id="{3089D8FD-4FE8-49B7-B85B-BEBF7A5ACDED}"/>
                </a:ext>
              </a:extLst>
            </p:cNvPr>
            <p:cNvSpPr/>
            <p:nvPr/>
          </p:nvSpPr>
          <p:spPr>
            <a:xfrm>
              <a:off x="1299638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52" name="正方形/長方形 1151">
              <a:extLst>
                <a:ext uri="{FF2B5EF4-FFF2-40B4-BE49-F238E27FC236}">
                  <a16:creationId xmlns:a16="http://schemas.microsoft.com/office/drawing/2014/main" id="{BB1AC8CC-C87E-416F-AE20-01F75F0BC3D1}"/>
                </a:ext>
              </a:extLst>
            </p:cNvPr>
            <p:cNvSpPr/>
            <p:nvPr/>
          </p:nvSpPr>
          <p:spPr>
            <a:xfrm>
              <a:off x="2044410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53" name="正方形/長方形 1152">
              <a:extLst>
                <a:ext uri="{FF2B5EF4-FFF2-40B4-BE49-F238E27FC236}">
                  <a16:creationId xmlns:a16="http://schemas.microsoft.com/office/drawing/2014/main" id="{CE50AD10-F0C2-461D-94F3-5B38D9FE5F10}"/>
                </a:ext>
              </a:extLst>
            </p:cNvPr>
            <p:cNvSpPr/>
            <p:nvPr/>
          </p:nvSpPr>
          <p:spPr>
            <a:xfrm>
              <a:off x="1808657" y="2449687"/>
              <a:ext cx="180090" cy="180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78" name="グループ化 277">
            <a:extLst>
              <a:ext uri="{FF2B5EF4-FFF2-40B4-BE49-F238E27FC236}">
                <a16:creationId xmlns:a16="http://schemas.microsoft.com/office/drawing/2014/main" id="{123FFB64-C9A7-425D-B53D-39AC9A6C5BFD}"/>
              </a:ext>
            </a:extLst>
          </p:cNvPr>
          <p:cNvGrpSpPr/>
          <p:nvPr/>
        </p:nvGrpSpPr>
        <p:grpSpPr>
          <a:xfrm>
            <a:off x="1463536" y="1464893"/>
            <a:ext cx="3944618" cy="6904344"/>
            <a:chOff x="1456920" y="1465172"/>
            <a:chExt cx="3944618" cy="6904344"/>
          </a:xfrm>
        </p:grpSpPr>
        <p:grpSp>
          <p:nvGrpSpPr>
            <p:cNvPr id="279" name="グループ化 278">
              <a:extLst>
                <a:ext uri="{FF2B5EF4-FFF2-40B4-BE49-F238E27FC236}">
                  <a16:creationId xmlns:a16="http://schemas.microsoft.com/office/drawing/2014/main" id="{2BA35ABA-FC23-41EE-9963-55B083510E81}"/>
                </a:ext>
              </a:extLst>
            </p:cNvPr>
            <p:cNvGrpSpPr/>
            <p:nvPr/>
          </p:nvGrpSpPr>
          <p:grpSpPr>
            <a:xfrm>
              <a:off x="4535450" y="8243516"/>
              <a:ext cx="147850" cy="126000"/>
              <a:chOff x="4535450" y="8243516"/>
              <a:chExt cx="147850" cy="126000"/>
            </a:xfrm>
          </p:grpSpPr>
          <p:sp>
            <p:nvSpPr>
              <p:cNvPr id="850" name="正方形/長方形 849">
                <a:extLst>
                  <a:ext uri="{FF2B5EF4-FFF2-40B4-BE49-F238E27FC236}">
                    <a16:creationId xmlns:a16="http://schemas.microsoft.com/office/drawing/2014/main" id="{991F87BD-7025-4D66-908C-0D06426D74C8}"/>
                  </a:ext>
                </a:extLst>
              </p:cNvPr>
              <p:cNvSpPr/>
              <p:nvPr/>
            </p:nvSpPr>
            <p:spPr>
              <a:xfrm>
                <a:off x="453545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51" name="正方形/長方形 850">
                <a:extLst>
                  <a:ext uri="{FF2B5EF4-FFF2-40B4-BE49-F238E27FC236}">
                    <a16:creationId xmlns:a16="http://schemas.microsoft.com/office/drawing/2014/main" id="{1594E490-0F80-4FD8-AB60-CD593E65FD11}"/>
                  </a:ext>
                </a:extLst>
              </p:cNvPr>
              <p:cNvSpPr/>
              <p:nvPr/>
            </p:nvSpPr>
            <p:spPr>
              <a:xfrm>
                <a:off x="4590029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52" name="正方形/長方形 851">
                <a:extLst>
                  <a:ext uri="{FF2B5EF4-FFF2-40B4-BE49-F238E27FC236}">
                    <a16:creationId xmlns:a16="http://schemas.microsoft.com/office/drawing/2014/main" id="{8503772B-37C5-4E26-A1E8-F6BB0F09C6CC}"/>
                  </a:ext>
                </a:extLst>
              </p:cNvPr>
              <p:cNvSpPr/>
              <p:nvPr/>
            </p:nvSpPr>
            <p:spPr>
              <a:xfrm>
                <a:off x="464730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0" name="グループ化 279">
              <a:extLst>
                <a:ext uri="{FF2B5EF4-FFF2-40B4-BE49-F238E27FC236}">
                  <a16:creationId xmlns:a16="http://schemas.microsoft.com/office/drawing/2014/main" id="{63EBCC5B-99AE-465E-A130-D6FDAF9C8B2E}"/>
                </a:ext>
              </a:extLst>
            </p:cNvPr>
            <p:cNvGrpSpPr/>
            <p:nvPr/>
          </p:nvGrpSpPr>
          <p:grpSpPr>
            <a:xfrm>
              <a:off x="5251416" y="8243516"/>
              <a:ext cx="147850" cy="126000"/>
              <a:chOff x="4535450" y="8243516"/>
              <a:chExt cx="147850" cy="126000"/>
            </a:xfrm>
          </p:grpSpPr>
          <p:sp>
            <p:nvSpPr>
              <p:cNvPr id="847" name="正方形/長方形 846">
                <a:extLst>
                  <a:ext uri="{FF2B5EF4-FFF2-40B4-BE49-F238E27FC236}">
                    <a16:creationId xmlns:a16="http://schemas.microsoft.com/office/drawing/2014/main" id="{634BFA73-B25C-4077-A66D-E9F09E83CF1F}"/>
                  </a:ext>
                </a:extLst>
              </p:cNvPr>
              <p:cNvSpPr/>
              <p:nvPr/>
            </p:nvSpPr>
            <p:spPr>
              <a:xfrm>
                <a:off x="453545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8" name="正方形/長方形 847">
                <a:extLst>
                  <a:ext uri="{FF2B5EF4-FFF2-40B4-BE49-F238E27FC236}">
                    <a16:creationId xmlns:a16="http://schemas.microsoft.com/office/drawing/2014/main" id="{FD9E8D5C-03FA-4D95-9845-F987615D94CF}"/>
                  </a:ext>
                </a:extLst>
              </p:cNvPr>
              <p:cNvSpPr/>
              <p:nvPr/>
            </p:nvSpPr>
            <p:spPr>
              <a:xfrm>
                <a:off x="4590029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9" name="正方形/長方形 848">
                <a:extLst>
                  <a:ext uri="{FF2B5EF4-FFF2-40B4-BE49-F238E27FC236}">
                    <a16:creationId xmlns:a16="http://schemas.microsoft.com/office/drawing/2014/main" id="{48C69A97-F97C-4BD2-85FB-2274B8FE8C63}"/>
                  </a:ext>
                </a:extLst>
              </p:cNvPr>
              <p:cNvSpPr/>
              <p:nvPr/>
            </p:nvSpPr>
            <p:spPr>
              <a:xfrm>
                <a:off x="464730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1" name="グループ化 280">
              <a:extLst>
                <a:ext uri="{FF2B5EF4-FFF2-40B4-BE49-F238E27FC236}">
                  <a16:creationId xmlns:a16="http://schemas.microsoft.com/office/drawing/2014/main" id="{396C5B27-EEE8-4DC7-98BD-58FA507250B5}"/>
                </a:ext>
              </a:extLst>
            </p:cNvPr>
            <p:cNvGrpSpPr/>
            <p:nvPr/>
          </p:nvGrpSpPr>
          <p:grpSpPr>
            <a:xfrm>
              <a:off x="4535450" y="8058568"/>
              <a:ext cx="147850" cy="126000"/>
              <a:chOff x="4535450" y="8243516"/>
              <a:chExt cx="147850" cy="126000"/>
            </a:xfrm>
          </p:grpSpPr>
          <p:sp>
            <p:nvSpPr>
              <p:cNvPr id="844" name="正方形/長方形 843">
                <a:extLst>
                  <a:ext uri="{FF2B5EF4-FFF2-40B4-BE49-F238E27FC236}">
                    <a16:creationId xmlns:a16="http://schemas.microsoft.com/office/drawing/2014/main" id="{A95828FB-3C8E-4427-889E-6DABEB81041E}"/>
                  </a:ext>
                </a:extLst>
              </p:cNvPr>
              <p:cNvSpPr/>
              <p:nvPr/>
            </p:nvSpPr>
            <p:spPr>
              <a:xfrm>
                <a:off x="453545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5" name="正方形/長方形 844">
                <a:extLst>
                  <a:ext uri="{FF2B5EF4-FFF2-40B4-BE49-F238E27FC236}">
                    <a16:creationId xmlns:a16="http://schemas.microsoft.com/office/drawing/2014/main" id="{9F8F5947-E779-4A25-8A70-A8B17466F52A}"/>
                  </a:ext>
                </a:extLst>
              </p:cNvPr>
              <p:cNvSpPr/>
              <p:nvPr/>
            </p:nvSpPr>
            <p:spPr>
              <a:xfrm>
                <a:off x="4590029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6" name="正方形/長方形 845">
                <a:extLst>
                  <a:ext uri="{FF2B5EF4-FFF2-40B4-BE49-F238E27FC236}">
                    <a16:creationId xmlns:a16="http://schemas.microsoft.com/office/drawing/2014/main" id="{A9358E85-D4FF-42D1-817B-8915B4A2AC39}"/>
                  </a:ext>
                </a:extLst>
              </p:cNvPr>
              <p:cNvSpPr/>
              <p:nvPr/>
            </p:nvSpPr>
            <p:spPr>
              <a:xfrm>
                <a:off x="464730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2" name="グループ化 281">
              <a:extLst>
                <a:ext uri="{FF2B5EF4-FFF2-40B4-BE49-F238E27FC236}">
                  <a16:creationId xmlns:a16="http://schemas.microsoft.com/office/drawing/2014/main" id="{8D74603F-B4DF-4DD6-95FA-5A2D5DD548A4}"/>
                </a:ext>
              </a:extLst>
            </p:cNvPr>
            <p:cNvGrpSpPr/>
            <p:nvPr/>
          </p:nvGrpSpPr>
          <p:grpSpPr>
            <a:xfrm>
              <a:off x="5251416" y="8058568"/>
              <a:ext cx="147850" cy="126000"/>
              <a:chOff x="4535450" y="8243516"/>
              <a:chExt cx="147850" cy="126000"/>
            </a:xfrm>
          </p:grpSpPr>
          <p:sp>
            <p:nvSpPr>
              <p:cNvPr id="841" name="正方形/長方形 840">
                <a:extLst>
                  <a:ext uri="{FF2B5EF4-FFF2-40B4-BE49-F238E27FC236}">
                    <a16:creationId xmlns:a16="http://schemas.microsoft.com/office/drawing/2014/main" id="{24C9D770-782F-4EC6-98C9-7A43DDEA16EE}"/>
                  </a:ext>
                </a:extLst>
              </p:cNvPr>
              <p:cNvSpPr/>
              <p:nvPr/>
            </p:nvSpPr>
            <p:spPr>
              <a:xfrm>
                <a:off x="453545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2" name="正方形/長方形 841">
                <a:extLst>
                  <a:ext uri="{FF2B5EF4-FFF2-40B4-BE49-F238E27FC236}">
                    <a16:creationId xmlns:a16="http://schemas.microsoft.com/office/drawing/2014/main" id="{B0FC2765-41C6-4265-BF94-17103E3BCD8A}"/>
                  </a:ext>
                </a:extLst>
              </p:cNvPr>
              <p:cNvSpPr/>
              <p:nvPr/>
            </p:nvSpPr>
            <p:spPr>
              <a:xfrm>
                <a:off x="4590029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3" name="正方形/長方形 842">
                <a:extLst>
                  <a:ext uri="{FF2B5EF4-FFF2-40B4-BE49-F238E27FC236}">
                    <a16:creationId xmlns:a16="http://schemas.microsoft.com/office/drawing/2014/main" id="{3B8DDAD6-5575-4128-A514-B322BA1CA74C}"/>
                  </a:ext>
                </a:extLst>
              </p:cNvPr>
              <p:cNvSpPr/>
              <p:nvPr/>
            </p:nvSpPr>
            <p:spPr>
              <a:xfrm>
                <a:off x="464730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3" name="グループ化 282">
              <a:extLst>
                <a:ext uri="{FF2B5EF4-FFF2-40B4-BE49-F238E27FC236}">
                  <a16:creationId xmlns:a16="http://schemas.microsoft.com/office/drawing/2014/main" id="{C05B5AD6-5E26-403F-BDA6-BC777BEBBD8B}"/>
                </a:ext>
              </a:extLst>
            </p:cNvPr>
            <p:cNvGrpSpPr/>
            <p:nvPr/>
          </p:nvGrpSpPr>
          <p:grpSpPr>
            <a:xfrm>
              <a:off x="4535450" y="7877956"/>
              <a:ext cx="147850" cy="126000"/>
              <a:chOff x="4535450" y="8243516"/>
              <a:chExt cx="147850" cy="126000"/>
            </a:xfrm>
          </p:grpSpPr>
          <p:sp>
            <p:nvSpPr>
              <p:cNvPr id="838" name="正方形/長方形 837">
                <a:extLst>
                  <a:ext uri="{FF2B5EF4-FFF2-40B4-BE49-F238E27FC236}">
                    <a16:creationId xmlns:a16="http://schemas.microsoft.com/office/drawing/2014/main" id="{DE0EB7A5-797D-4A61-8E66-9FE66FCAF742}"/>
                  </a:ext>
                </a:extLst>
              </p:cNvPr>
              <p:cNvSpPr/>
              <p:nvPr/>
            </p:nvSpPr>
            <p:spPr>
              <a:xfrm>
                <a:off x="453545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9" name="正方形/長方形 838">
                <a:extLst>
                  <a:ext uri="{FF2B5EF4-FFF2-40B4-BE49-F238E27FC236}">
                    <a16:creationId xmlns:a16="http://schemas.microsoft.com/office/drawing/2014/main" id="{EFC7120C-13F4-4806-BE7E-699DE720DBFB}"/>
                  </a:ext>
                </a:extLst>
              </p:cNvPr>
              <p:cNvSpPr/>
              <p:nvPr/>
            </p:nvSpPr>
            <p:spPr>
              <a:xfrm>
                <a:off x="4590029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0" name="正方形/長方形 839">
                <a:extLst>
                  <a:ext uri="{FF2B5EF4-FFF2-40B4-BE49-F238E27FC236}">
                    <a16:creationId xmlns:a16="http://schemas.microsoft.com/office/drawing/2014/main" id="{9EBB3805-6F12-4B41-9A62-C8D4E587B256}"/>
                  </a:ext>
                </a:extLst>
              </p:cNvPr>
              <p:cNvSpPr/>
              <p:nvPr/>
            </p:nvSpPr>
            <p:spPr>
              <a:xfrm>
                <a:off x="464730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4" name="グループ化 283">
              <a:extLst>
                <a:ext uri="{FF2B5EF4-FFF2-40B4-BE49-F238E27FC236}">
                  <a16:creationId xmlns:a16="http://schemas.microsoft.com/office/drawing/2014/main" id="{8A74FD8D-09CF-46A7-9871-F83695B3040C}"/>
                </a:ext>
              </a:extLst>
            </p:cNvPr>
            <p:cNvGrpSpPr/>
            <p:nvPr/>
          </p:nvGrpSpPr>
          <p:grpSpPr>
            <a:xfrm>
              <a:off x="5251416" y="7877956"/>
              <a:ext cx="147850" cy="126000"/>
              <a:chOff x="4535450" y="8243516"/>
              <a:chExt cx="147850" cy="126000"/>
            </a:xfrm>
          </p:grpSpPr>
          <p:sp>
            <p:nvSpPr>
              <p:cNvPr id="835" name="正方形/長方形 834">
                <a:extLst>
                  <a:ext uri="{FF2B5EF4-FFF2-40B4-BE49-F238E27FC236}">
                    <a16:creationId xmlns:a16="http://schemas.microsoft.com/office/drawing/2014/main" id="{86C9A9A3-3591-4BA1-A7B7-5A30335E57E2}"/>
                  </a:ext>
                </a:extLst>
              </p:cNvPr>
              <p:cNvSpPr/>
              <p:nvPr/>
            </p:nvSpPr>
            <p:spPr>
              <a:xfrm>
                <a:off x="453545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6" name="正方形/長方形 835">
                <a:extLst>
                  <a:ext uri="{FF2B5EF4-FFF2-40B4-BE49-F238E27FC236}">
                    <a16:creationId xmlns:a16="http://schemas.microsoft.com/office/drawing/2014/main" id="{274B33CF-9B22-49CC-A4A0-B605E55EEDC1}"/>
                  </a:ext>
                </a:extLst>
              </p:cNvPr>
              <p:cNvSpPr/>
              <p:nvPr/>
            </p:nvSpPr>
            <p:spPr>
              <a:xfrm>
                <a:off x="4590029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7" name="正方形/長方形 836">
                <a:extLst>
                  <a:ext uri="{FF2B5EF4-FFF2-40B4-BE49-F238E27FC236}">
                    <a16:creationId xmlns:a16="http://schemas.microsoft.com/office/drawing/2014/main" id="{F4117D8E-F625-46A6-A0B6-4FB846B5A28A}"/>
                  </a:ext>
                </a:extLst>
              </p:cNvPr>
              <p:cNvSpPr/>
              <p:nvPr/>
            </p:nvSpPr>
            <p:spPr>
              <a:xfrm>
                <a:off x="464730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5" name="グループ化 284">
              <a:extLst>
                <a:ext uri="{FF2B5EF4-FFF2-40B4-BE49-F238E27FC236}">
                  <a16:creationId xmlns:a16="http://schemas.microsoft.com/office/drawing/2014/main" id="{F5D75C35-4EC7-4F54-B902-FD26CDDE6718}"/>
                </a:ext>
              </a:extLst>
            </p:cNvPr>
            <p:cNvGrpSpPr/>
            <p:nvPr/>
          </p:nvGrpSpPr>
          <p:grpSpPr>
            <a:xfrm>
              <a:off x="4535450" y="7709919"/>
              <a:ext cx="147850" cy="126000"/>
              <a:chOff x="4535450" y="8243516"/>
              <a:chExt cx="147850" cy="126000"/>
            </a:xfrm>
          </p:grpSpPr>
          <p:sp>
            <p:nvSpPr>
              <p:cNvPr id="832" name="正方形/長方形 831">
                <a:extLst>
                  <a:ext uri="{FF2B5EF4-FFF2-40B4-BE49-F238E27FC236}">
                    <a16:creationId xmlns:a16="http://schemas.microsoft.com/office/drawing/2014/main" id="{C3F96A57-FF36-4E01-9E20-D4B2922559FD}"/>
                  </a:ext>
                </a:extLst>
              </p:cNvPr>
              <p:cNvSpPr/>
              <p:nvPr/>
            </p:nvSpPr>
            <p:spPr>
              <a:xfrm>
                <a:off x="453545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3" name="正方形/長方形 832">
                <a:extLst>
                  <a:ext uri="{FF2B5EF4-FFF2-40B4-BE49-F238E27FC236}">
                    <a16:creationId xmlns:a16="http://schemas.microsoft.com/office/drawing/2014/main" id="{74BB3177-C841-47F7-9433-745BF1C49D21}"/>
                  </a:ext>
                </a:extLst>
              </p:cNvPr>
              <p:cNvSpPr/>
              <p:nvPr/>
            </p:nvSpPr>
            <p:spPr>
              <a:xfrm>
                <a:off x="4590029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4" name="正方形/長方形 833">
                <a:extLst>
                  <a:ext uri="{FF2B5EF4-FFF2-40B4-BE49-F238E27FC236}">
                    <a16:creationId xmlns:a16="http://schemas.microsoft.com/office/drawing/2014/main" id="{6AB738D6-2C2C-43BE-8D73-03311B999B63}"/>
                  </a:ext>
                </a:extLst>
              </p:cNvPr>
              <p:cNvSpPr/>
              <p:nvPr/>
            </p:nvSpPr>
            <p:spPr>
              <a:xfrm>
                <a:off x="464730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6" name="グループ化 285">
              <a:extLst>
                <a:ext uri="{FF2B5EF4-FFF2-40B4-BE49-F238E27FC236}">
                  <a16:creationId xmlns:a16="http://schemas.microsoft.com/office/drawing/2014/main" id="{5D1F4743-CB83-499E-8838-9F633717A3E1}"/>
                </a:ext>
              </a:extLst>
            </p:cNvPr>
            <p:cNvGrpSpPr/>
            <p:nvPr/>
          </p:nvGrpSpPr>
          <p:grpSpPr>
            <a:xfrm>
              <a:off x="5251416" y="7709919"/>
              <a:ext cx="147850" cy="126000"/>
              <a:chOff x="4535450" y="8243516"/>
              <a:chExt cx="147850" cy="126000"/>
            </a:xfrm>
          </p:grpSpPr>
          <p:sp>
            <p:nvSpPr>
              <p:cNvPr id="829" name="正方形/長方形 828">
                <a:extLst>
                  <a:ext uri="{FF2B5EF4-FFF2-40B4-BE49-F238E27FC236}">
                    <a16:creationId xmlns:a16="http://schemas.microsoft.com/office/drawing/2014/main" id="{9240E638-B75C-4762-8210-0BA159C6B300}"/>
                  </a:ext>
                </a:extLst>
              </p:cNvPr>
              <p:cNvSpPr/>
              <p:nvPr/>
            </p:nvSpPr>
            <p:spPr>
              <a:xfrm>
                <a:off x="453545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0" name="正方形/長方形 829">
                <a:extLst>
                  <a:ext uri="{FF2B5EF4-FFF2-40B4-BE49-F238E27FC236}">
                    <a16:creationId xmlns:a16="http://schemas.microsoft.com/office/drawing/2014/main" id="{AB7F779B-6C7F-45FE-A0E8-C2A267316460}"/>
                  </a:ext>
                </a:extLst>
              </p:cNvPr>
              <p:cNvSpPr/>
              <p:nvPr/>
            </p:nvSpPr>
            <p:spPr>
              <a:xfrm>
                <a:off x="4590029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1" name="正方形/長方形 830">
                <a:extLst>
                  <a:ext uri="{FF2B5EF4-FFF2-40B4-BE49-F238E27FC236}">
                    <a16:creationId xmlns:a16="http://schemas.microsoft.com/office/drawing/2014/main" id="{F2A4BE49-65F6-4C65-9660-05FFBBB560A9}"/>
                  </a:ext>
                </a:extLst>
              </p:cNvPr>
              <p:cNvSpPr/>
              <p:nvPr/>
            </p:nvSpPr>
            <p:spPr>
              <a:xfrm>
                <a:off x="464730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7" name="グループ化 286">
              <a:extLst>
                <a:ext uri="{FF2B5EF4-FFF2-40B4-BE49-F238E27FC236}">
                  <a16:creationId xmlns:a16="http://schemas.microsoft.com/office/drawing/2014/main" id="{68B4A33D-2321-42D9-8DAC-3878C0069755}"/>
                </a:ext>
              </a:extLst>
            </p:cNvPr>
            <p:cNvGrpSpPr/>
            <p:nvPr/>
          </p:nvGrpSpPr>
          <p:grpSpPr>
            <a:xfrm>
              <a:off x="4535450" y="7514821"/>
              <a:ext cx="147850" cy="126000"/>
              <a:chOff x="4535450" y="8243516"/>
              <a:chExt cx="147850" cy="126000"/>
            </a:xfrm>
          </p:grpSpPr>
          <p:sp>
            <p:nvSpPr>
              <p:cNvPr id="826" name="正方形/長方形 825">
                <a:extLst>
                  <a:ext uri="{FF2B5EF4-FFF2-40B4-BE49-F238E27FC236}">
                    <a16:creationId xmlns:a16="http://schemas.microsoft.com/office/drawing/2014/main" id="{819208B4-B865-4CBC-9C74-7A5F931A5A8A}"/>
                  </a:ext>
                </a:extLst>
              </p:cNvPr>
              <p:cNvSpPr/>
              <p:nvPr/>
            </p:nvSpPr>
            <p:spPr>
              <a:xfrm>
                <a:off x="453545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27" name="正方形/長方形 826">
                <a:extLst>
                  <a:ext uri="{FF2B5EF4-FFF2-40B4-BE49-F238E27FC236}">
                    <a16:creationId xmlns:a16="http://schemas.microsoft.com/office/drawing/2014/main" id="{E2053013-38F7-44F5-8D46-CCB35E4CC17D}"/>
                  </a:ext>
                </a:extLst>
              </p:cNvPr>
              <p:cNvSpPr/>
              <p:nvPr/>
            </p:nvSpPr>
            <p:spPr>
              <a:xfrm>
                <a:off x="4590029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28" name="正方形/長方形 827">
                <a:extLst>
                  <a:ext uri="{FF2B5EF4-FFF2-40B4-BE49-F238E27FC236}">
                    <a16:creationId xmlns:a16="http://schemas.microsoft.com/office/drawing/2014/main" id="{825BE05C-116A-4E82-B7B7-1F410F07012A}"/>
                  </a:ext>
                </a:extLst>
              </p:cNvPr>
              <p:cNvSpPr/>
              <p:nvPr/>
            </p:nvSpPr>
            <p:spPr>
              <a:xfrm>
                <a:off x="464730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8" name="グループ化 287">
              <a:extLst>
                <a:ext uri="{FF2B5EF4-FFF2-40B4-BE49-F238E27FC236}">
                  <a16:creationId xmlns:a16="http://schemas.microsoft.com/office/drawing/2014/main" id="{53E39E2E-347E-4D1F-9B31-0DD2343FF41B}"/>
                </a:ext>
              </a:extLst>
            </p:cNvPr>
            <p:cNvGrpSpPr/>
            <p:nvPr/>
          </p:nvGrpSpPr>
          <p:grpSpPr>
            <a:xfrm>
              <a:off x="5251416" y="7514821"/>
              <a:ext cx="147850" cy="126000"/>
              <a:chOff x="4535450" y="8243516"/>
              <a:chExt cx="147850" cy="126000"/>
            </a:xfrm>
          </p:grpSpPr>
          <p:sp>
            <p:nvSpPr>
              <p:cNvPr id="823" name="正方形/長方形 822">
                <a:extLst>
                  <a:ext uri="{FF2B5EF4-FFF2-40B4-BE49-F238E27FC236}">
                    <a16:creationId xmlns:a16="http://schemas.microsoft.com/office/drawing/2014/main" id="{719D0CF1-9C96-4959-B3E4-48CB73582893}"/>
                  </a:ext>
                </a:extLst>
              </p:cNvPr>
              <p:cNvSpPr/>
              <p:nvPr/>
            </p:nvSpPr>
            <p:spPr>
              <a:xfrm>
                <a:off x="453545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24" name="正方形/長方形 823">
                <a:extLst>
                  <a:ext uri="{FF2B5EF4-FFF2-40B4-BE49-F238E27FC236}">
                    <a16:creationId xmlns:a16="http://schemas.microsoft.com/office/drawing/2014/main" id="{043CC7B6-9E8E-454D-A992-49A9F260ECE9}"/>
                  </a:ext>
                </a:extLst>
              </p:cNvPr>
              <p:cNvSpPr/>
              <p:nvPr/>
            </p:nvSpPr>
            <p:spPr>
              <a:xfrm>
                <a:off x="4590029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25" name="正方形/長方形 824">
                <a:extLst>
                  <a:ext uri="{FF2B5EF4-FFF2-40B4-BE49-F238E27FC236}">
                    <a16:creationId xmlns:a16="http://schemas.microsoft.com/office/drawing/2014/main" id="{8AB861CD-1BF0-4894-AB6A-3FE77492F4DD}"/>
                  </a:ext>
                </a:extLst>
              </p:cNvPr>
              <p:cNvSpPr/>
              <p:nvPr/>
            </p:nvSpPr>
            <p:spPr>
              <a:xfrm>
                <a:off x="464730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9" name="グループ化 288">
              <a:extLst>
                <a:ext uri="{FF2B5EF4-FFF2-40B4-BE49-F238E27FC236}">
                  <a16:creationId xmlns:a16="http://schemas.microsoft.com/office/drawing/2014/main" id="{9FA1537D-4BA5-4D95-9C06-2573B4B49D21}"/>
                </a:ext>
              </a:extLst>
            </p:cNvPr>
            <p:cNvGrpSpPr/>
            <p:nvPr/>
          </p:nvGrpSpPr>
          <p:grpSpPr>
            <a:xfrm>
              <a:off x="4537722" y="6597385"/>
              <a:ext cx="863816" cy="854695"/>
              <a:chOff x="4687850" y="5653577"/>
              <a:chExt cx="863816" cy="854695"/>
            </a:xfrm>
          </p:grpSpPr>
          <p:grpSp>
            <p:nvGrpSpPr>
              <p:cNvPr id="783" name="グループ化 782">
                <a:extLst>
                  <a:ext uri="{FF2B5EF4-FFF2-40B4-BE49-F238E27FC236}">
                    <a16:creationId xmlns:a16="http://schemas.microsoft.com/office/drawing/2014/main" id="{6D117AF5-3683-473B-8201-C5BB135D74E2}"/>
                  </a:ext>
                </a:extLst>
              </p:cNvPr>
              <p:cNvGrpSpPr/>
              <p:nvPr/>
            </p:nvGrpSpPr>
            <p:grpSpPr>
              <a:xfrm>
                <a:off x="4687850" y="6382272"/>
                <a:ext cx="147850" cy="126000"/>
                <a:chOff x="4535450" y="8243516"/>
                <a:chExt cx="147850" cy="126000"/>
              </a:xfrm>
            </p:grpSpPr>
            <p:sp>
              <p:nvSpPr>
                <p:cNvPr id="820" name="正方形/長方形 819">
                  <a:extLst>
                    <a:ext uri="{FF2B5EF4-FFF2-40B4-BE49-F238E27FC236}">
                      <a16:creationId xmlns:a16="http://schemas.microsoft.com/office/drawing/2014/main" id="{08C1DF51-9CF7-4083-993A-B4CCBFE69A91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21" name="正方形/長方形 820">
                  <a:extLst>
                    <a:ext uri="{FF2B5EF4-FFF2-40B4-BE49-F238E27FC236}">
                      <a16:creationId xmlns:a16="http://schemas.microsoft.com/office/drawing/2014/main" id="{AE3CD52F-23C4-48C3-A415-4596C772CC43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22" name="正方形/長方形 821">
                  <a:extLst>
                    <a:ext uri="{FF2B5EF4-FFF2-40B4-BE49-F238E27FC236}">
                      <a16:creationId xmlns:a16="http://schemas.microsoft.com/office/drawing/2014/main" id="{D7B1701B-774B-4260-A996-7F23B1272145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84" name="グループ化 783">
                <a:extLst>
                  <a:ext uri="{FF2B5EF4-FFF2-40B4-BE49-F238E27FC236}">
                    <a16:creationId xmlns:a16="http://schemas.microsoft.com/office/drawing/2014/main" id="{AB5758C7-CC58-404B-9630-EFDAE88CBCF3}"/>
                  </a:ext>
                </a:extLst>
              </p:cNvPr>
              <p:cNvGrpSpPr/>
              <p:nvPr/>
            </p:nvGrpSpPr>
            <p:grpSpPr>
              <a:xfrm>
                <a:off x="5403816" y="6382272"/>
                <a:ext cx="147850" cy="126000"/>
                <a:chOff x="4535450" y="8243516"/>
                <a:chExt cx="147850" cy="126000"/>
              </a:xfrm>
            </p:grpSpPr>
            <p:sp>
              <p:nvSpPr>
                <p:cNvPr id="817" name="正方形/長方形 816">
                  <a:extLst>
                    <a:ext uri="{FF2B5EF4-FFF2-40B4-BE49-F238E27FC236}">
                      <a16:creationId xmlns:a16="http://schemas.microsoft.com/office/drawing/2014/main" id="{2C8C5E7D-E128-49B2-92A4-F18A4408C088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18" name="正方形/長方形 817">
                  <a:extLst>
                    <a:ext uri="{FF2B5EF4-FFF2-40B4-BE49-F238E27FC236}">
                      <a16:creationId xmlns:a16="http://schemas.microsoft.com/office/drawing/2014/main" id="{7B3CDFFF-27D2-40C9-A130-979BC0A7548F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19" name="正方形/長方形 818">
                  <a:extLst>
                    <a:ext uri="{FF2B5EF4-FFF2-40B4-BE49-F238E27FC236}">
                      <a16:creationId xmlns:a16="http://schemas.microsoft.com/office/drawing/2014/main" id="{2F08BB01-604B-418A-8427-13807757F28C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85" name="グループ化 784">
                <a:extLst>
                  <a:ext uri="{FF2B5EF4-FFF2-40B4-BE49-F238E27FC236}">
                    <a16:creationId xmlns:a16="http://schemas.microsoft.com/office/drawing/2014/main" id="{176AA769-A21B-4061-B933-695389639727}"/>
                  </a:ext>
                </a:extLst>
              </p:cNvPr>
              <p:cNvGrpSpPr/>
              <p:nvPr/>
            </p:nvGrpSpPr>
            <p:grpSpPr>
              <a:xfrm>
                <a:off x="4687850" y="6197324"/>
                <a:ext cx="147850" cy="126000"/>
                <a:chOff x="4535450" y="8243516"/>
                <a:chExt cx="147850" cy="126000"/>
              </a:xfrm>
            </p:grpSpPr>
            <p:sp>
              <p:nvSpPr>
                <p:cNvPr id="814" name="正方形/長方形 813">
                  <a:extLst>
                    <a:ext uri="{FF2B5EF4-FFF2-40B4-BE49-F238E27FC236}">
                      <a16:creationId xmlns:a16="http://schemas.microsoft.com/office/drawing/2014/main" id="{2C3D27A5-2CF0-4B20-88C6-5B07366DA0DF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15" name="正方形/長方形 814">
                  <a:extLst>
                    <a:ext uri="{FF2B5EF4-FFF2-40B4-BE49-F238E27FC236}">
                      <a16:creationId xmlns:a16="http://schemas.microsoft.com/office/drawing/2014/main" id="{8DA71F50-12B7-418E-B6C3-FAF37A8D7A1F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16" name="正方形/長方形 815">
                  <a:extLst>
                    <a:ext uri="{FF2B5EF4-FFF2-40B4-BE49-F238E27FC236}">
                      <a16:creationId xmlns:a16="http://schemas.microsoft.com/office/drawing/2014/main" id="{79453BA2-D5F8-4340-9091-381EB52E49AA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86" name="グループ化 785">
                <a:extLst>
                  <a:ext uri="{FF2B5EF4-FFF2-40B4-BE49-F238E27FC236}">
                    <a16:creationId xmlns:a16="http://schemas.microsoft.com/office/drawing/2014/main" id="{093090A2-885A-44BE-A001-34C84053B06E}"/>
                  </a:ext>
                </a:extLst>
              </p:cNvPr>
              <p:cNvGrpSpPr/>
              <p:nvPr/>
            </p:nvGrpSpPr>
            <p:grpSpPr>
              <a:xfrm>
                <a:off x="5403816" y="6197324"/>
                <a:ext cx="147850" cy="126000"/>
                <a:chOff x="4535450" y="8243516"/>
                <a:chExt cx="147850" cy="126000"/>
              </a:xfrm>
            </p:grpSpPr>
            <p:sp>
              <p:nvSpPr>
                <p:cNvPr id="811" name="正方形/長方形 810">
                  <a:extLst>
                    <a:ext uri="{FF2B5EF4-FFF2-40B4-BE49-F238E27FC236}">
                      <a16:creationId xmlns:a16="http://schemas.microsoft.com/office/drawing/2014/main" id="{DA0F746E-4692-48CF-88E9-EF458C522C7C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12" name="正方形/長方形 811">
                  <a:extLst>
                    <a:ext uri="{FF2B5EF4-FFF2-40B4-BE49-F238E27FC236}">
                      <a16:creationId xmlns:a16="http://schemas.microsoft.com/office/drawing/2014/main" id="{0F450241-C01C-4378-AA77-3E07A17B06DB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13" name="正方形/長方形 812">
                  <a:extLst>
                    <a:ext uri="{FF2B5EF4-FFF2-40B4-BE49-F238E27FC236}">
                      <a16:creationId xmlns:a16="http://schemas.microsoft.com/office/drawing/2014/main" id="{ACF39653-FDFA-47F9-8968-9DA07F17872C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87" name="グループ化 786">
                <a:extLst>
                  <a:ext uri="{FF2B5EF4-FFF2-40B4-BE49-F238E27FC236}">
                    <a16:creationId xmlns:a16="http://schemas.microsoft.com/office/drawing/2014/main" id="{0598834A-CB6B-4249-B730-EB19031D747B}"/>
                  </a:ext>
                </a:extLst>
              </p:cNvPr>
              <p:cNvGrpSpPr/>
              <p:nvPr/>
            </p:nvGrpSpPr>
            <p:grpSpPr>
              <a:xfrm>
                <a:off x="4687850" y="6016712"/>
                <a:ext cx="147850" cy="126000"/>
                <a:chOff x="4535450" y="8243516"/>
                <a:chExt cx="147850" cy="126000"/>
              </a:xfrm>
            </p:grpSpPr>
            <p:sp>
              <p:nvSpPr>
                <p:cNvPr id="808" name="正方形/長方形 807">
                  <a:extLst>
                    <a:ext uri="{FF2B5EF4-FFF2-40B4-BE49-F238E27FC236}">
                      <a16:creationId xmlns:a16="http://schemas.microsoft.com/office/drawing/2014/main" id="{57A99B9F-039C-4267-A2E8-6CA6B7449A69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09" name="正方形/長方形 808">
                  <a:extLst>
                    <a:ext uri="{FF2B5EF4-FFF2-40B4-BE49-F238E27FC236}">
                      <a16:creationId xmlns:a16="http://schemas.microsoft.com/office/drawing/2014/main" id="{6948B8FA-0F8E-44F3-B2FA-FF98EBA6569C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10" name="正方形/長方形 809">
                  <a:extLst>
                    <a:ext uri="{FF2B5EF4-FFF2-40B4-BE49-F238E27FC236}">
                      <a16:creationId xmlns:a16="http://schemas.microsoft.com/office/drawing/2014/main" id="{7E032AD3-A259-416E-9DED-EFDC81E155C9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88" name="グループ化 787">
                <a:extLst>
                  <a:ext uri="{FF2B5EF4-FFF2-40B4-BE49-F238E27FC236}">
                    <a16:creationId xmlns:a16="http://schemas.microsoft.com/office/drawing/2014/main" id="{62211352-4D7D-456E-8632-4809A7837E0D}"/>
                  </a:ext>
                </a:extLst>
              </p:cNvPr>
              <p:cNvGrpSpPr/>
              <p:nvPr/>
            </p:nvGrpSpPr>
            <p:grpSpPr>
              <a:xfrm>
                <a:off x="5403816" y="6016712"/>
                <a:ext cx="147850" cy="126000"/>
                <a:chOff x="4535450" y="8243516"/>
                <a:chExt cx="147850" cy="126000"/>
              </a:xfrm>
            </p:grpSpPr>
            <p:sp>
              <p:nvSpPr>
                <p:cNvPr id="805" name="正方形/長方形 804">
                  <a:extLst>
                    <a:ext uri="{FF2B5EF4-FFF2-40B4-BE49-F238E27FC236}">
                      <a16:creationId xmlns:a16="http://schemas.microsoft.com/office/drawing/2014/main" id="{3AFFF91C-58A6-4EA7-A558-4979602EBD3D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06" name="正方形/長方形 805">
                  <a:extLst>
                    <a:ext uri="{FF2B5EF4-FFF2-40B4-BE49-F238E27FC236}">
                      <a16:creationId xmlns:a16="http://schemas.microsoft.com/office/drawing/2014/main" id="{3FDB3888-1AED-4F4D-B684-EEC27BAD29EA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07" name="正方形/長方形 806">
                  <a:extLst>
                    <a:ext uri="{FF2B5EF4-FFF2-40B4-BE49-F238E27FC236}">
                      <a16:creationId xmlns:a16="http://schemas.microsoft.com/office/drawing/2014/main" id="{1E5EEB62-5E8F-453E-BE50-70F460E11C41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89" name="グループ化 788">
                <a:extLst>
                  <a:ext uri="{FF2B5EF4-FFF2-40B4-BE49-F238E27FC236}">
                    <a16:creationId xmlns:a16="http://schemas.microsoft.com/office/drawing/2014/main" id="{5795942B-C9E9-4DFE-B7F4-8F1A70E28A2D}"/>
                  </a:ext>
                </a:extLst>
              </p:cNvPr>
              <p:cNvGrpSpPr/>
              <p:nvPr/>
            </p:nvGrpSpPr>
            <p:grpSpPr>
              <a:xfrm>
                <a:off x="4687850" y="5848675"/>
                <a:ext cx="147850" cy="126000"/>
                <a:chOff x="4535450" y="8243516"/>
                <a:chExt cx="147850" cy="126000"/>
              </a:xfrm>
            </p:grpSpPr>
            <p:sp>
              <p:nvSpPr>
                <p:cNvPr id="802" name="正方形/長方形 801">
                  <a:extLst>
                    <a:ext uri="{FF2B5EF4-FFF2-40B4-BE49-F238E27FC236}">
                      <a16:creationId xmlns:a16="http://schemas.microsoft.com/office/drawing/2014/main" id="{23A6A1D3-47E2-4C9D-801F-B4686FDC952C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03" name="正方形/長方形 802">
                  <a:extLst>
                    <a:ext uri="{FF2B5EF4-FFF2-40B4-BE49-F238E27FC236}">
                      <a16:creationId xmlns:a16="http://schemas.microsoft.com/office/drawing/2014/main" id="{D430B121-CAA3-4791-A214-4CB9E25D0DC3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04" name="正方形/長方形 803">
                  <a:extLst>
                    <a:ext uri="{FF2B5EF4-FFF2-40B4-BE49-F238E27FC236}">
                      <a16:creationId xmlns:a16="http://schemas.microsoft.com/office/drawing/2014/main" id="{60B49896-19FE-4F4F-AF44-DC84A14CFB42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90" name="グループ化 789">
                <a:extLst>
                  <a:ext uri="{FF2B5EF4-FFF2-40B4-BE49-F238E27FC236}">
                    <a16:creationId xmlns:a16="http://schemas.microsoft.com/office/drawing/2014/main" id="{170B44EF-6FDA-4C1A-A25C-22FFF5C1C5AE}"/>
                  </a:ext>
                </a:extLst>
              </p:cNvPr>
              <p:cNvGrpSpPr/>
              <p:nvPr/>
            </p:nvGrpSpPr>
            <p:grpSpPr>
              <a:xfrm>
                <a:off x="5403816" y="5848675"/>
                <a:ext cx="147850" cy="126000"/>
                <a:chOff x="4535450" y="8243516"/>
                <a:chExt cx="147850" cy="126000"/>
              </a:xfrm>
            </p:grpSpPr>
            <p:sp>
              <p:nvSpPr>
                <p:cNvPr id="799" name="正方形/長方形 798">
                  <a:extLst>
                    <a:ext uri="{FF2B5EF4-FFF2-40B4-BE49-F238E27FC236}">
                      <a16:creationId xmlns:a16="http://schemas.microsoft.com/office/drawing/2014/main" id="{C6597928-0F62-4452-B243-E6C8BC6082F5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00" name="正方形/長方形 799">
                  <a:extLst>
                    <a:ext uri="{FF2B5EF4-FFF2-40B4-BE49-F238E27FC236}">
                      <a16:creationId xmlns:a16="http://schemas.microsoft.com/office/drawing/2014/main" id="{9B909E92-AAD8-47BC-B0C9-C8F4A496DEDB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01" name="正方形/長方形 800">
                  <a:extLst>
                    <a:ext uri="{FF2B5EF4-FFF2-40B4-BE49-F238E27FC236}">
                      <a16:creationId xmlns:a16="http://schemas.microsoft.com/office/drawing/2014/main" id="{43C61A31-D339-4444-9786-D8913A865FD4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91" name="グループ化 790">
                <a:extLst>
                  <a:ext uri="{FF2B5EF4-FFF2-40B4-BE49-F238E27FC236}">
                    <a16:creationId xmlns:a16="http://schemas.microsoft.com/office/drawing/2014/main" id="{099709F2-26DD-42A7-A987-0EAC1435ED39}"/>
                  </a:ext>
                </a:extLst>
              </p:cNvPr>
              <p:cNvGrpSpPr/>
              <p:nvPr/>
            </p:nvGrpSpPr>
            <p:grpSpPr>
              <a:xfrm>
                <a:off x="4687850" y="5653577"/>
                <a:ext cx="147850" cy="126000"/>
                <a:chOff x="4535450" y="8243516"/>
                <a:chExt cx="147850" cy="126000"/>
              </a:xfrm>
            </p:grpSpPr>
            <p:sp>
              <p:nvSpPr>
                <p:cNvPr id="796" name="正方形/長方形 795">
                  <a:extLst>
                    <a:ext uri="{FF2B5EF4-FFF2-40B4-BE49-F238E27FC236}">
                      <a16:creationId xmlns:a16="http://schemas.microsoft.com/office/drawing/2014/main" id="{96BA5869-7BF8-4F08-A420-B5BEA430DF46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97" name="正方形/長方形 796">
                  <a:extLst>
                    <a:ext uri="{FF2B5EF4-FFF2-40B4-BE49-F238E27FC236}">
                      <a16:creationId xmlns:a16="http://schemas.microsoft.com/office/drawing/2014/main" id="{7EE32FA6-4D34-4D83-863C-5AA1CB1D777C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98" name="正方形/長方形 797">
                  <a:extLst>
                    <a:ext uri="{FF2B5EF4-FFF2-40B4-BE49-F238E27FC236}">
                      <a16:creationId xmlns:a16="http://schemas.microsoft.com/office/drawing/2014/main" id="{1C30F25B-BF78-453A-A720-EFEFE9048A0E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92" name="グループ化 791">
                <a:extLst>
                  <a:ext uri="{FF2B5EF4-FFF2-40B4-BE49-F238E27FC236}">
                    <a16:creationId xmlns:a16="http://schemas.microsoft.com/office/drawing/2014/main" id="{8C349B8A-972B-4989-B9E5-D5BA654EE86C}"/>
                  </a:ext>
                </a:extLst>
              </p:cNvPr>
              <p:cNvGrpSpPr/>
              <p:nvPr/>
            </p:nvGrpSpPr>
            <p:grpSpPr>
              <a:xfrm>
                <a:off x="5403816" y="5653577"/>
                <a:ext cx="147850" cy="126000"/>
                <a:chOff x="4535450" y="8243516"/>
                <a:chExt cx="147850" cy="126000"/>
              </a:xfrm>
            </p:grpSpPr>
            <p:sp>
              <p:nvSpPr>
                <p:cNvPr id="793" name="正方形/長方形 792">
                  <a:extLst>
                    <a:ext uri="{FF2B5EF4-FFF2-40B4-BE49-F238E27FC236}">
                      <a16:creationId xmlns:a16="http://schemas.microsoft.com/office/drawing/2014/main" id="{E11B487E-1139-4A12-B436-4D867ACF2676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94" name="正方形/長方形 793">
                  <a:extLst>
                    <a:ext uri="{FF2B5EF4-FFF2-40B4-BE49-F238E27FC236}">
                      <a16:creationId xmlns:a16="http://schemas.microsoft.com/office/drawing/2014/main" id="{C741B1DF-9FE2-4478-B45D-6A5E14AA35BF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95" name="正方形/長方形 794">
                  <a:extLst>
                    <a:ext uri="{FF2B5EF4-FFF2-40B4-BE49-F238E27FC236}">
                      <a16:creationId xmlns:a16="http://schemas.microsoft.com/office/drawing/2014/main" id="{800D7C03-F510-439E-B019-E819E0D0889B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90" name="グループ化 289">
              <a:extLst>
                <a:ext uri="{FF2B5EF4-FFF2-40B4-BE49-F238E27FC236}">
                  <a16:creationId xmlns:a16="http://schemas.microsoft.com/office/drawing/2014/main" id="{FA9AF850-DCB6-4905-9919-062CE83D9188}"/>
                </a:ext>
              </a:extLst>
            </p:cNvPr>
            <p:cNvGrpSpPr/>
            <p:nvPr/>
          </p:nvGrpSpPr>
          <p:grpSpPr>
            <a:xfrm>
              <a:off x="4537722" y="5674973"/>
              <a:ext cx="863816" cy="854695"/>
              <a:chOff x="4687850" y="5653577"/>
              <a:chExt cx="863816" cy="854695"/>
            </a:xfrm>
          </p:grpSpPr>
          <p:grpSp>
            <p:nvGrpSpPr>
              <p:cNvPr id="743" name="グループ化 742">
                <a:extLst>
                  <a:ext uri="{FF2B5EF4-FFF2-40B4-BE49-F238E27FC236}">
                    <a16:creationId xmlns:a16="http://schemas.microsoft.com/office/drawing/2014/main" id="{A80AAA81-25AB-4665-9BC5-ECBED2DDD16D}"/>
                  </a:ext>
                </a:extLst>
              </p:cNvPr>
              <p:cNvGrpSpPr/>
              <p:nvPr/>
            </p:nvGrpSpPr>
            <p:grpSpPr>
              <a:xfrm>
                <a:off x="4687850" y="6382272"/>
                <a:ext cx="147850" cy="126000"/>
                <a:chOff x="4535450" y="8243516"/>
                <a:chExt cx="147850" cy="126000"/>
              </a:xfrm>
            </p:grpSpPr>
            <p:sp>
              <p:nvSpPr>
                <p:cNvPr id="780" name="正方形/長方形 779">
                  <a:extLst>
                    <a:ext uri="{FF2B5EF4-FFF2-40B4-BE49-F238E27FC236}">
                      <a16:creationId xmlns:a16="http://schemas.microsoft.com/office/drawing/2014/main" id="{061A8E84-BA82-42CF-A6DF-95A9B787E1B8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81" name="正方形/長方形 780">
                  <a:extLst>
                    <a:ext uri="{FF2B5EF4-FFF2-40B4-BE49-F238E27FC236}">
                      <a16:creationId xmlns:a16="http://schemas.microsoft.com/office/drawing/2014/main" id="{45C98117-DF4E-4790-AE7A-2B730E79D016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82" name="正方形/長方形 781">
                  <a:extLst>
                    <a:ext uri="{FF2B5EF4-FFF2-40B4-BE49-F238E27FC236}">
                      <a16:creationId xmlns:a16="http://schemas.microsoft.com/office/drawing/2014/main" id="{273B84FC-D1C1-472E-AE6E-D08E2232C6F5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44" name="グループ化 743">
                <a:extLst>
                  <a:ext uri="{FF2B5EF4-FFF2-40B4-BE49-F238E27FC236}">
                    <a16:creationId xmlns:a16="http://schemas.microsoft.com/office/drawing/2014/main" id="{1233A890-D915-4E6E-A25A-2C49ABE7FD16}"/>
                  </a:ext>
                </a:extLst>
              </p:cNvPr>
              <p:cNvGrpSpPr/>
              <p:nvPr/>
            </p:nvGrpSpPr>
            <p:grpSpPr>
              <a:xfrm>
                <a:off x="5403816" y="6382272"/>
                <a:ext cx="147850" cy="126000"/>
                <a:chOff x="4535450" y="8243516"/>
                <a:chExt cx="147850" cy="126000"/>
              </a:xfrm>
            </p:grpSpPr>
            <p:sp>
              <p:nvSpPr>
                <p:cNvPr id="777" name="正方形/長方形 776">
                  <a:extLst>
                    <a:ext uri="{FF2B5EF4-FFF2-40B4-BE49-F238E27FC236}">
                      <a16:creationId xmlns:a16="http://schemas.microsoft.com/office/drawing/2014/main" id="{8D75F17C-4FAA-4C51-8DAC-B227A5A829BB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78" name="正方形/長方形 777">
                  <a:extLst>
                    <a:ext uri="{FF2B5EF4-FFF2-40B4-BE49-F238E27FC236}">
                      <a16:creationId xmlns:a16="http://schemas.microsoft.com/office/drawing/2014/main" id="{7B25243A-F127-4B04-AFB4-151380B000EE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79" name="正方形/長方形 778">
                  <a:extLst>
                    <a:ext uri="{FF2B5EF4-FFF2-40B4-BE49-F238E27FC236}">
                      <a16:creationId xmlns:a16="http://schemas.microsoft.com/office/drawing/2014/main" id="{D23FE3D6-42E8-4A95-A838-48062888A933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45" name="グループ化 744">
                <a:extLst>
                  <a:ext uri="{FF2B5EF4-FFF2-40B4-BE49-F238E27FC236}">
                    <a16:creationId xmlns:a16="http://schemas.microsoft.com/office/drawing/2014/main" id="{46A4F1BB-8000-4804-AB64-551DCF597B60}"/>
                  </a:ext>
                </a:extLst>
              </p:cNvPr>
              <p:cNvGrpSpPr/>
              <p:nvPr/>
            </p:nvGrpSpPr>
            <p:grpSpPr>
              <a:xfrm>
                <a:off x="4687850" y="6197324"/>
                <a:ext cx="147850" cy="126000"/>
                <a:chOff x="4535450" y="8243516"/>
                <a:chExt cx="147850" cy="126000"/>
              </a:xfrm>
            </p:grpSpPr>
            <p:sp>
              <p:nvSpPr>
                <p:cNvPr id="774" name="正方形/長方形 773">
                  <a:extLst>
                    <a:ext uri="{FF2B5EF4-FFF2-40B4-BE49-F238E27FC236}">
                      <a16:creationId xmlns:a16="http://schemas.microsoft.com/office/drawing/2014/main" id="{2D06CBE0-35B8-4998-AAA3-173A7DA4FDBB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75" name="正方形/長方形 774">
                  <a:extLst>
                    <a:ext uri="{FF2B5EF4-FFF2-40B4-BE49-F238E27FC236}">
                      <a16:creationId xmlns:a16="http://schemas.microsoft.com/office/drawing/2014/main" id="{22438F9F-DAF4-4121-9774-9E76A942620E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76" name="正方形/長方形 775">
                  <a:extLst>
                    <a:ext uri="{FF2B5EF4-FFF2-40B4-BE49-F238E27FC236}">
                      <a16:creationId xmlns:a16="http://schemas.microsoft.com/office/drawing/2014/main" id="{30C901DD-628C-47C3-AFB7-41EDBB2F2F90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46" name="グループ化 745">
                <a:extLst>
                  <a:ext uri="{FF2B5EF4-FFF2-40B4-BE49-F238E27FC236}">
                    <a16:creationId xmlns:a16="http://schemas.microsoft.com/office/drawing/2014/main" id="{C5952F16-2582-4505-9DF8-6C1632D45057}"/>
                  </a:ext>
                </a:extLst>
              </p:cNvPr>
              <p:cNvGrpSpPr/>
              <p:nvPr/>
            </p:nvGrpSpPr>
            <p:grpSpPr>
              <a:xfrm>
                <a:off x="5403816" y="6197324"/>
                <a:ext cx="147850" cy="126000"/>
                <a:chOff x="4535450" y="8243516"/>
                <a:chExt cx="147850" cy="126000"/>
              </a:xfrm>
            </p:grpSpPr>
            <p:sp>
              <p:nvSpPr>
                <p:cNvPr id="771" name="正方形/長方形 770">
                  <a:extLst>
                    <a:ext uri="{FF2B5EF4-FFF2-40B4-BE49-F238E27FC236}">
                      <a16:creationId xmlns:a16="http://schemas.microsoft.com/office/drawing/2014/main" id="{B26F2A08-59AA-4691-AAC5-A556A092DFC0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72" name="正方形/長方形 771">
                  <a:extLst>
                    <a:ext uri="{FF2B5EF4-FFF2-40B4-BE49-F238E27FC236}">
                      <a16:creationId xmlns:a16="http://schemas.microsoft.com/office/drawing/2014/main" id="{6EAEC75A-D76B-42E5-AECF-694C00D2E259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73" name="正方形/長方形 772">
                  <a:extLst>
                    <a:ext uri="{FF2B5EF4-FFF2-40B4-BE49-F238E27FC236}">
                      <a16:creationId xmlns:a16="http://schemas.microsoft.com/office/drawing/2014/main" id="{D4A96897-AB16-4DBC-9EBC-D81F841EFEDD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47" name="グループ化 746">
                <a:extLst>
                  <a:ext uri="{FF2B5EF4-FFF2-40B4-BE49-F238E27FC236}">
                    <a16:creationId xmlns:a16="http://schemas.microsoft.com/office/drawing/2014/main" id="{50FA6561-C51A-4D9A-9223-F8337603A5F7}"/>
                  </a:ext>
                </a:extLst>
              </p:cNvPr>
              <p:cNvGrpSpPr/>
              <p:nvPr/>
            </p:nvGrpSpPr>
            <p:grpSpPr>
              <a:xfrm>
                <a:off x="4687850" y="6016712"/>
                <a:ext cx="147850" cy="126000"/>
                <a:chOff x="4535450" y="8243516"/>
                <a:chExt cx="147850" cy="126000"/>
              </a:xfrm>
            </p:grpSpPr>
            <p:sp>
              <p:nvSpPr>
                <p:cNvPr id="768" name="正方形/長方形 767">
                  <a:extLst>
                    <a:ext uri="{FF2B5EF4-FFF2-40B4-BE49-F238E27FC236}">
                      <a16:creationId xmlns:a16="http://schemas.microsoft.com/office/drawing/2014/main" id="{69AABFE5-4963-442E-B906-557812A73B2D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69" name="正方形/長方形 768">
                  <a:extLst>
                    <a:ext uri="{FF2B5EF4-FFF2-40B4-BE49-F238E27FC236}">
                      <a16:creationId xmlns:a16="http://schemas.microsoft.com/office/drawing/2014/main" id="{6BC3E926-33F1-47AE-A223-76D18317DD7E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70" name="正方形/長方形 769">
                  <a:extLst>
                    <a:ext uri="{FF2B5EF4-FFF2-40B4-BE49-F238E27FC236}">
                      <a16:creationId xmlns:a16="http://schemas.microsoft.com/office/drawing/2014/main" id="{8180EEE0-4E8A-465A-A797-91820249FB4F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48" name="グループ化 747">
                <a:extLst>
                  <a:ext uri="{FF2B5EF4-FFF2-40B4-BE49-F238E27FC236}">
                    <a16:creationId xmlns:a16="http://schemas.microsoft.com/office/drawing/2014/main" id="{D786DDE3-FC6F-4238-9792-2020C0DD3677}"/>
                  </a:ext>
                </a:extLst>
              </p:cNvPr>
              <p:cNvGrpSpPr/>
              <p:nvPr/>
            </p:nvGrpSpPr>
            <p:grpSpPr>
              <a:xfrm>
                <a:off x="5403816" y="6016712"/>
                <a:ext cx="147850" cy="126000"/>
                <a:chOff x="4535450" y="8243516"/>
                <a:chExt cx="147850" cy="126000"/>
              </a:xfrm>
            </p:grpSpPr>
            <p:sp>
              <p:nvSpPr>
                <p:cNvPr id="765" name="正方形/長方形 764">
                  <a:extLst>
                    <a:ext uri="{FF2B5EF4-FFF2-40B4-BE49-F238E27FC236}">
                      <a16:creationId xmlns:a16="http://schemas.microsoft.com/office/drawing/2014/main" id="{AB073060-1CC6-40BD-A0C0-1EEB77B452C1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66" name="正方形/長方形 765">
                  <a:extLst>
                    <a:ext uri="{FF2B5EF4-FFF2-40B4-BE49-F238E27FC236}">
                      <a16:creationId xmlns:a16="http://schemas.microsoft.com/office/drawing/2014/main" id="{A2B03BA3-725A-4EBA-8B19-4F7F7AD07E1F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67" name="正方形/長方形 766">
                  <a:extLst>
                    <a:ext uri="{FF2B5EF4-FFF2-40B4-BE49-F238E27FC236}">
                      <a16:creationId xmlns:a16="http://schemas.microsoft.com/office/drawing/2014/main" id="{30B985CC-C8D9-43C1-8194-F2CEDFEB8C31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49" name="グループ化 748">
                <a:extLst>
                  <a:ext uri="{FF2B5EF4-FFF2-40B4-BE49-F238E27FC236}">
                    <a16:creationId xmlns:a16="http://schemas.microsoft.com/office/drawing/2014/main" id="{CBFCBB02-B61A-478B-A5A3-BEA4CA2E551B}"/>
                  </a:ext>
                </a:extLst>
              </p:cNvPr>
              <p:cNvGrpSpPr/>
              <p:nvPr/>
            </p:nvGrpSpPr>
            <p:grpSpPr>
              <a:xfrm>
                <a:off x="4687850" y="5848675"/>
                <a:ext cx="147850" cy="126000"/>
                <a:chOff x="4535450" y="8243516"/>
                <a:chExt cx="147850" cy="126000"/>
              </a:xfrm>
            </p:grpSpPr>
            <p:sp>
              <p:nvSpPr>
                <p:cNvPr id="762" name="正方形/長方形 761">
                  <a:extLst>
                    <a:ext uri="{FF2B5EF4-FFF2-40B4-BE49-F238E27FC236}">
                      <a16:creationId xmlns:a16="http://schemas.microsoft.com/office/drawing/2014/main" id="{529D8F91-89A2-458D-BC69-D5F2634928C3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63" name="正方形/長方形 762">
                  <a:extLst>
                    <a:ext uri="{FF2B5EF4-FFF2-40B4-BE49-F238E27FC236}">
                      <a16:creationId xmlns:a16="http://schemas.microsoft.com/office/drawing/2014/main" id="{F51A8EF6-6092-4039-ACF7-72094BF6B07B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64" name="正方形/長方形 763">
                  <a:extLst>
                    <a:ext uri="{FF2B5EF4-FFF2-40B4-BE49-F238E27FC236}">
                      <a16:creationId xmlns:a16="http://schemas.microsoft.com/office/drawing/2014/main" id="{3C1A8169-D6ED-4527-9FD2-7BDCD06859F5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50" name="グループ化 749">
                <a:extLst>
                  <a:ext uri="{FF2B5EF4-FFF2-40B4-BE49-F238E27FC236}">
                    <a16:creationId xmlns:a16="http://schemas.microsoft.com/office/drawing/2014/main" id="{EF988AA3-42A2-48F4-92FC-CC83E1245334}"/>
                  </a:ext>
                </a:extLst>
              </p:cNvPr>
              <p:cNvGrpSpPr/>
              <p:nvPr/>
            </p:nvGrpSpPr>
            <p:grpSpPr>
              <a:xfrm>
                <a:off x="5403816" y="5848675"/>
                <a:ext cx="147850" cy="126000"/>
                <a:chOff x="4535450" y="8243516"/>
                <a:chExt cx="147850" cy="126000"/>
              </a:xfrm>
            </p:grpSpPr>
            <p:sp>
              <p:nvSpPr>
                <p:cNvPr id="759" name="正方形/長方形 758">
                  <a:extLst>
                    <a:ext uri="{FF2B5EF4-FFF2-40B4-BE49-F238E27FC236}">
                      <a16:creationId xmlns:a16="http://schemas.microsoft.com/office/drawing/2014/main" id="{FB8100BC-C7F8-4CCB-A9C9-A8E70B767421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60" name="正方形/長方形 759">
                  <a:extLst>
                    <a:ext uri="{FF2B5EF4-FFF2-40B4-BE49-F238E27FC236}">
                      <a16:creationId xmlns:a16="http://schemas.microsoft.com/office/drawing/2014/main" id="{F7B5BDBB-5B04-429F-B1C5-AACF72072F8C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61" name="正方形/長方形 760">
                  <a:extLst>
                    <a:ext uri="{FF2B5EF4-FFF2-40B4-BE49-F238E27FC236}">
                      <a16:creationId xmlns:a16="http://schemas.microsoft.com/office/drawing/2014/main" id="{E6B6D0FC-01EC-47CC-BBB2-7CD55D7DB8FE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51" name="グループ化 750">
                <a:extLst>
                  <a:ext uri="{FF2B5EF4-FFF2-40B4-BE49-F238E27FC236}">
                    <a16:creationId xmlns:a16="http://schemas.microsoft.com/office/drawing/2014/main" id="{A1FDFF0D-271B-48A1-B5C5-5BD82BA8E307}"/>
                  </a:ext>
                </a:extLst>
              </p:cNvPr>
              <p:cNvGrpSpPr/>
              <p:nvPr/>
            </p:nvGrpSpPr>
            <p:grpSpPr>
              <a:xfrm>
                <a:off x="4687850" y="5653577"/>
                <a:ext cx="147850" cy="126000"/>
                <a:chOff x="4535450" y="8243516"/>
                <a:chExt cx="147850" cy="126000"/>
              </a:xfrm>
            </p:grpSpPr>
            <p:sp>
              <p:nvSpPr>
                <p:cNvPr id="756" name="正方形/長方形 755">
                  <a:extLst>
                    <a:ext uri="{FF2B5EF4-FFF2-40B4-BE49-F238E27FC236}">
                      <a16:creationId xmlns:a16="http://schemas.microsoft.com/office/drawing/2014/main" id="{1AFC1253-DF3D-42A5-9C85-664549B63873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57" name="正方形/長方形 756">
                  <a:extLst>
                    <a:ext uri="{FF2B5EF4-FFF2-40B4-BE49-F238E27FC236}">
                      <a16:creationId xmlns:a16="http://schemas.microsoft.com/office/drawing/2014/main" id="{9C3FD810-97F6-4FB1-B7E9-59F17027E4DC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58" name="正方形/長方形 757">
                  <a:extLst>
                    <a:ext uri="{FF2B5EF4-FFF2-40B4-BE49-F238E27FC236}">
                      <a16:creationId xmlns:a16="http://schemas.microsoft.com/office/drawing/2014/main" id="{3BC48280-C9D7-4AAE-811F-85A2DCE3DCBC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52" name="グループ化 751">
                <a:extLst>
                  <a:ext uri="{FF2B5EF4-FFF2-40B4-BE49-F238E27FC236}">
                    <a16:creationId xmlns:a16="http://schemas.microsoft.com/office/drawing/2014/main" id="{AAC75CF7-405E-44BC-9927-559C5A2C8B18}"/>
                  </a:ext>
                </a:extLst>
              </p:cNvPr>
              <p:cNvGrpSpPr/>
              <p:nvPr/>
            </p:nvGrpSpPr>
            <p:grpSpPr>
              <a:xfrm>
                <a:off x="5403816" y="5653577"/>
                <a:ext cx="147850" cy="126000"/>
                <a:chOff x="4535450" y="8243516"/>
                <a:chExt cx="147850" cy="126000"/>
              </a:xfrm>
            </p:grpSpPr>
            <p:sp>
              <p:nvSpPr>
                <p:cNvPr id="753" name="正方形/長方形 752">
                  <a:extLst>
                    <a:ext uri="{FF2B5EF4-FFF2-40B4-BE49-F238E27FC236}">
                      <a16:creationId xmlns:a16="http://schemas.microsoft.com/office/drawing/2014/main" id="{043AEEA1-3148-42E5-B696-E60F93E3F117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54" name="正方形/長方形 753">
                  <a:extLst>
                    <a:ext uri="{FF2B5EF4-FFF2-40B4-BE49-F238E27FC236}">
                      <a16:creationId xmlns:a16="http://schemas.microsoft.com/office/drawing/2014/main" id="{C9502CC7-C401-4ADE-A6C7-6A4B7B2FD9B7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55" name="正方形/長方形 754">
                  <a:extLst>
                    <a:ext uri="{FF2B5EF4-FFF2-40B4-BE49-F238E27FC236}">
                      <a16:creationId xmlns:a16="http://schemas.microsoft.com/office/drawing/2014/main" id="{DF45AACE-9506-42BF-AE51-3B0AB0105E55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91" name="グループ化 290">
              <a:extLst>
                <a:ext uri="{FF2B5EF4-FFF2-40B4-BE49-F238E27FC236}">
                  <a16:creationId xmlns:a16="http://schemas.microsoft.com/office/drawing/2014/main" id="{9FA062B2-A4AA-4550-9F89-117367F518C2}"/>
                </a:ext>
              </a:extLst>
            </p:cNvPr>
            <p:cNvGrpSpPr/>
            <p:nvPr/>
          </p:nvGrpSpPr>
          <p:grpSpPr>
            <a:xfrm>
              <a:off x="4537722" y="4764853"/>
              <a:ext cx="863816" cy="854695"/>
              <a:chOff x="4687850" y="5653577"/>
              <a:chExt cx="863816" cy="854695"/>
            </a:xfrm>
          </p:grpSpPr>
          <p:grpSp>
            <p:nvGrpSpPr>
              <p:cNvPr id="703" name="グループ化 702">
                <a:extLst>
                  <a:ext uri="{FF2B5EF4-FFF2-40B4-BE49-F238E27FC236}">
                    <a16:creationId xmlns:a16="http://schemas.microsoft.com/office/drawing/2014/main" id="{519856A8-8DC6-4438-9BDA-B78DC4889F31}"/>
                  </a:ext>
                </a:extLst>
              </p:cNvPr>
              <p:cNvGrpSpPr/>
              <p:nvPr/>
            </p:nvGrpSpPr>
            <p:grpSpPr>
              <a:xfrm>
                <a:off x="4687850" y="6382272"/>
                <a:ext cx="147850" cy="126000"/>
                <a:chOff x="4535450" y="8243516"/>
                <a:chExt cx="147850" cy="126000"/>
              </a:xfrm>
            </p:grpSpPr>
            <p:sp>
              <p:nvSpPr>
                <p:cNvPr id="740" name="正方形/長方形 739">
                  <a:extLst>
                    <a:ext uri="{FF2B5EF4-FFF2-40B4-BE49-F238E27FC236}">
                      <a16:creationId xmlns:a16="http://schemas.microsoft.com/office/drawing/2014/main" id="{189C2D92-47F4-4256-A490-720207C5ADAF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41" name="正方形/長方形 740">
                  <a:extLst>
                    <a:ext uri="{FF2B5EF4-FFF2-40B4-BE49-F238E27FC236}">
                      <a16:creationId xmlns:a16="http://schemas.microsoft.com/office/drawing/2014/main" id="{E12EA594-D54D-40A6-9DDD-519093FA5802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42" name="正方形/長方形 741">
                  <a:extLst>
                    <a:ext uri="{FF2B5EF4-FFF2-40B4-BE49-F238E27FC236}">
                      <a16:creationId xmlns:a16="http://schemas.microsoft.com/office/drawing/2014/main" id="{105CDAF1-6BE2-4592-9962-C4487BF040D3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04" name="グループ化 703">
                <a:extLst>
                  <a:ext uri="{FF2B5EF4-FFF2-40B4-BE49-F238E27FC236}">
                    <a16:creationId xmlns:a16="http://schemas.microsoft.com/office/drawing/2014/main" id="{DD13C62B-1442-41EF-8B62-11FFC6D651EB}"/>
                  </a:ext>
                </a:extLst>
              </p:cNvPr>
              <p:cNvGrpSpPr/>
              <p:nvPr/>
            </p:nvGrpSpPr>
            <p:grpSpPr>
              <a:xfrm>
                <a:off x="5403816" y="6382272"/>
                <a:ext cx="147850" cy="126000"/>
                <a:chOff x="4535450" y="8243516"/>
                <a:chExt cx="147850" cy="126000"/>
              </a:xfrm>
            </p:grpSpPr>
            <p:sp>
              <p:nvSpPr>
                <p:cNvPr id="737" name="正方形/長方形 736">
                  <a:extLst>
                    <a:ext uri="{FF2B5EF4-FFF2-40B4-BE49-F238E27FC236}">
                      <a16:creationId xmlns:a16="http://schemas.microsoft.com/office/drawing/2014/main" id="{A90D160C-D53F-4B45-80C8-0B4B8DB2B7F3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38" name="正方形/長方形 737">
                  <a:extLst>
                    <a:ext uri="{FF2B5EF4-FFF2-40B4-BE49-F238E27FC236}">
                      <a16:creationId xmlns:a16="http://schemas.microsoft.com/office/drawing/2014/main" id="{D5DA2EA7-860B-49A5-9D62-D8EBB7D4ECD8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39" name="正方形/長方形 738">
                  <a:extLst>
                    <a:ext uri="{FF2B5EF4-FFF2-40B4-BE49-F238E27FC236}">
                      <a16:creationId xmlns:a16="http://schemas.microsoft.com/office/drawing/2014/main" id="{1DE2EE37-246C-4D10-AF2A-06F781A342E3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05" name="グループ化 704">
                <a:extLst>
                  <a:ext uri="{FF2B5EF4-FFF2-40B4-BE49-F238E27FC236}">
                    <a16:creationId xmlns:a16="http://schemas.microsoft.com/office/drawing/2014/main" id="{90B7E94B-DB44-4471-AB8D-8B7C880B0E55}"/>
                  </a:ext>
                </a:extLst>
              </p:cNvPr>
              <p:cNvGrpSpPr/>
              <p:nvPr/>
            </p:nvGrpSpPr>
            <p:grpSpPr>
              <a:xfrm>
                <a:off x="4687850" y="6197324"/>
                <a:ext cx="147850" cy="126000"/>
                <a:chOff x="4535450" y="8243516"/>
                <a:chExt cx="147850" cy="126000"/>
              </a:xfrm>
            </p:grpSpPr>
            <p:sp>
              <p:nvSpPr>
                <p:cNvPr id="734" name="正方形/長方形 733">
                  <a:extLst>
                    <a:ext uri="{FF2B5EF4-FFF2-40B4-BE49-F238E27FC236}">
                      <a16:creationId xmlns:a16="http://schemas.microsoft.com/office/drawing/2014/main" id="{C592EBF7-2C4F-46C9-A164-2E625CE7CDDD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35" name="正方形/長方形 734">
                  <a:extLst>
                    <a:ext uri="{FF2B5EF4-FFF2-40B4-BE49-F238E27FC236}">
                      <a16:creationId xmlns:a16="http://schemas.microsoft.com/office/drawing/2014/main" id="{4FD0694E-AEBB-4547-A122-8B2BA0320409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36" name="正方形/長方形 735">
                  <a:extLst>
                    <a:ext uri="{FF2B5EF4-FFF2-40B4-BE49-F238E27FC236}">
                      <a16:creationId xmlns:a16="http://schemas.microsoft.com/office/drawing/2014/main" id="{A8A01EBF-0EBC-47C2-896B-B9EA2813A3C1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06" name="グループ化 705">
                <a:extLst>
                  <a:ext uri="{FF2B5EF4-FFF2-40B4-BE49-F238E27FC236}">
                    <a16:creationId xmlns:a16="http://schemas.microsoft.com/office/drawing/2014/main" id="{4A5D7242-476C-4C91-B9CB-BFDAA88BB882}"/>
                  </a:ext>
                </a:extLst>
              </p:cNvPr>
              <p:cNvGrpSpPr/>
              <p:nvPr/>
            </p:nvGrpSpPr>
            <p:grpSpPr>
              <a:xfrm>
                <a:off x="5403816" y="6197324"/>
                <a:ext cx="147850" cy="126000"/>
                <a:chOff x="4535450" y="8243516"/>
                <a:chExt cx="147850" cy="126000"/>
              </a:xfrm>
            </p:grpSpPr>
            <p:sp>
              <p:nvSpPr>
                <p:cNvPr id="731" name="正方形/長方形 730">
                  <a:extLst>
                    <a:ext uri="{FF2B5EF4-FFF2-40B4-BE49-F238E27FC236}">
                      <a16:creationId xmlns:a16="http://schemas.microsoft.com/office/drawing/2014/main" id="{2A62AD06-7B04-4749-9C8E-4A014F98A9E2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32" name="正方形/長方形 731">
                  <a:extLst>
                    <a:ext uri="{FF2B5EF4-FFF2-40B4-BE49-F238E27FC236}">
                      <a16:creationId xmlns:a16="http://schemas.microsoft.com/office/drawing/2014/main" id="{2694DD66-5CAF-4320-88F5-DD65F77277FD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33" name="正方形/長方形 732">
                  <a:extLst>
                    <a:ext uri="{FF2B5EF4-FFF2-40B4-BE49-F238E27FC236}">
                      <a16:creationId xmlns:a16="http://schemas.microsoft.com/office/drawing/2014/main" id="{1F394BAA-3CCD-47DB-BCA1-96A953919255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07" name="グループ化 706">
                <a:extLst>
                  <a:ext uri="{FF2B5EF4-FFF2-40B4-BE49-F238E27FC236}">
                    <a16:creationId xmlns:a16="http://schemas.microsoft.com/office/drawing/2014/main" id="{0BB0E6D6-D7B1-4BDD-B621-10858F089821}"/>
                  </a:ext>
                </a:extLst>
              </p:cNvPr>
              <p:cNvGrpSpPr/>
              <p:nvPr/>
            </p:nvGrpSpPr>
            <p:grpSpPr>
              <a:xfrm>
                <a:off x="4687850" y="6016712"/>
                <a:ext cx="147850" cy="126000"/>
                <a:chOff x="4535450" y="8243516"/>
                <a:chExt cx="147850" cy="126000"/>
              </a:xfrm>
            </p:grpSpPr>
            <p:sp>
              <p:nvSpPr>
                <p:cNvPr id="728" name="正方形/長方形 727">
                  <a:extLst>
                    <a:ext uri="{FF2B5EF4-FFF2-40B4-BE49-F238E27FC236}">
                      <a16:creationId xmlns:a16="http://schemas.microsoft.com/office/drawing/2014/main" id="{4666E868-F123-419D-ADAB-07B1681A7F49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29" name="正方形/長方形 728">
                  <a:extLst>
                    <a:ext uri="{FF2B5EF4-FFF2-40B4-BE49-F238E27FC236}">
                      <a16:creationId xmlns:a16="http://schemas.microsoft.com/office/drawing/2014/main" id="{AB0B6D21-4D4C-467C-9D72-CD3BC399990B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30" name="正方形/長方形 729">
                  <a:extLst>
                    <a:ext uri="{FF2B5EF4-FFF2-40B4-BE49-F238E27FC236}">
                      <a16:creationId xmlns:a16="http://schemas.microsoft.com/office/drawing/2014/main" id="{6DAB7ED2-C564-478D-A059-96556C15B947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08" name="グループ化 707">
                <a:extLst>
                  <a:ext uri="{FF2B5EF4-FFF2-40B4-BE49-F238E27FC236}">
                    <a16:creationId xmlns:a16="http://schemas.microsoft.com/office/drawing/2014/main" id="{2F734C4C-9263-4324-9DE7-88EBA8A76FD0}"/>
                  </a:ext>
                </a:extLst>
              </p:cNvPr>
              <p:cNvGrpSpPr/>
              <p:nvPr/>
            </p:nvGrpSpPr>
            <p:grpSpPr>
              <a:xfrm>
                <a:off x="5403816" y="6016712"/>
                <a:ext cx="147850" cy="126000"/>
                <a:chOff x="4535450" y="8243516"/>
                <a:chExt cx="147850" cy="126000"/>
              </a:xfrm>
            </p:grpSpPr>
            <p:sp>
              <p:nvSpPr>
                <p:cNvPr id="725" name="正方形/長方形 724">
                  <a:extLst>
                    <a:ext uri="{FF2B5EF4-FFF2-40B4-BE49-F238E27FC236}">
                      <a16:creationId xmlns:a16="http://schemas.microsoft.com/office/drawing/2014/main" id="{D13684A1-BD6E-4B5B-B774-314AE10C8674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26" name="正方形/長方形 725">
                  <a:extLst>
                    <a:ext uri="{FF2B5EF4-FFF2-40B4-BE49-F238E27FC236}">
                      <a16:creationId xmlns:a16="http://schemas.microsoft.com/office/drawing/2014/main" id="{CEC95C48-310D-4539-A918-3C0B90636AF4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27" name="正方形/長方形 726">
                  <a:extLst>
                    <a:ext uri="{FF2B5EF4-FFF2-40B4-BE49-F238E27FC236}">
                      <a16:creationId xmlns:a16="http://schemas.microsoft.com/office/drawing/2014/main" id="{59B74D83-579F-4AB3-946A-6648F7248CF7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09" name="グループ化 708">
                <a:extLst>
                  <a:ext uri="{FF2B5EF4-FFF2-40B4-BE49-F238E27FC236}">
                    <a16:creationId xmlns:a16="http://schemas.microsoft.com/office/drawing/2014/main" id="{4B291A49-C824-4C84-8A87-F591BC5E0DAF}"/>
                  </a:ext>
                </a:extLst>
              </p:cNvPr>
              <p:cNvGrpSpPr/>
              <p:nvPr/>
            </p:nvGrpSpPr>
            <p:grpSpPr>
              <a:xfrm>
                <a:off x="4687850" y="5848675"/>
                <a:ext cx="147850" cy="126000"/>
                <a:chOff x="4535450" y="8243516"/>
                <a:chExt cx="147850" cy="126000"/>
              </a:xfrm>
            </p:grpSpPr>
            <p:sp>
              <p:nvSpPr>
                <p:cNvPr id="722" name="正方形/長方形 721">
                  <a:extLst>
                    <a:ext uri="{FF2B5EF4-FFF2-40B4-BE49-F238E27FC236}">
                      <a16:creationId xmlns:a16="http://schemas.microsoft.com/office/drawing/2014/main" id="{91EF7194-4E8C-4A26-B6A1-6D13AD5017B2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23" name="正方形/長方形 722">
                  <a:extLst>
                    <a:ext uri="{FF2B5EF4-FFF2-40B4-BE49-F238E27FC236}">
                      <a16:creationId xmlns:a16="http://schemas.microsoft.com/office/drawing/2014/main" id="{EE3EE288-4449-45CF-B586-6F56157BE987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24" name="正方形/長方形 723">
                  <a:extLst>
                    <a:ext uri="{FF2B5EF4-FFF2-40B4-BE49-F238E27FC236}">
                      <a16:creationId xmlns:a16="http://schemas.microsoft.com/office/drawing/2014/main" id="{C0901F10-4779-450F-AE4E-33475A865A99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10" name="グループ化 709">
                <a:extLst>
                  <a:ext uri="{FF2B5EF4-FFF2-40B4-BE49-F238E27FC236}">
                    <a16:creationId xmlns:a16="http://schemas.microsoft.com/office/drawing/2014/main" id="{8573FD7B-2FB3-4283-BDDE-A092C24DAB90}"/>
                  </a:ext>
                </a:extLst>
              </p:cNvPr>
              <p:cNvGrpSpPr/>
              <p:nvPr/>
            </p:nvGrpSpPr>
            <p:grpSpPr>
              <a:xfrm>
                <a:off x="5403816" y="5848675"/>
                <a:ext cx="147850" cy="126000"/>
                <a:chOff x="4535450" y="8243516"/>
                <a:chExt cx="147850" cy="126000"/>
              </a:xfrm>
            </p:grpSpPr>
            <p:sp>
              <p:nvSpPr>
                <p:cNvPr id="719" name="正方形/長方形 718">
                  <a:extLst>
                    <a:ext uri="{FF2B5EF4-FFF2-40B4-BE49-F238E27FC236}">
                      <a16:creationId xmlns:a16="http://schemas.microsoft.com/office/drawing/2014/main" id="{2ED50D3A-8028-4F51-B251-0D8E16AB750C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20" name="正方形/長方形 719">
                  <a:extLst>
                    <a:ext uri="{FF2B5EF4-FFF2-40B4-BE49-F238E27FC236}">
                      <a16:creationId xmlns:a16="http://schemas.microsoft.com/office/drawing/2014/main" id="{B46717A0-62E1-4C96-8E5C-55D30166E1B9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21" name="正方形/長方形 720">
                  <a:extLst>
                    <a:ext uri="{FF2B5EF4-FFF2-40B4-BE49-F238E27FC236}">
                      <a16:creationId xmlns:a16="http://schemas.microsoft.com/office/drawing/2014/main" id="{B7187E4A-077F-4267-A1C6-885092202686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11" name="グループ化 710">
                <a:extLst>
                  <a:ext uri="{FF2B5EF4-FFF2-40B4-BE49-F238E27FC236}">
                    <a16:creationId xmlns:a16="http://schemas.microsoft.com/office/drawing/2014/main" id="{53989A55-0047-4FDC-9A41-00D8307A0492}"/>
                  </a:ext>
                </a:extLst>
              </p:cNvPr>
              <p:cNvGrpSpPr/>
              <p:nvPr/>
            </p:nvGrpSpPr>
            <p:grpSpPr>
              <a:xfrm>
                <a:off x="4687850" y="5653577"/>
                <a:ext cx="147850" cy="126000"/>
                <a:chOff x="4535450" y="8243516"/>
                <a:chExt cx="147850" cy="126000"/>
              </a:xfrm>
            </p:grpSpPr>
            <p:sp>
              <p:nvSpPr>
                <p:cNvPr id="716" name="正方形/長方形 715">
                  <a:extLst>
                    <a:ext uri="{FF2B5EF4-FFF2-40B4-BE49-F238E27FC236}">
                      <a16:creationId xmlns:a16="http://schemas.microsoft.com/office/drawing/2014/main" id="{F1F65E18-15E0-4D8F-9C74-B1AC4023B5CF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17" name="正方形/長方形 716">
                  <a:extLst>
                    <a:ext uri="{FF2B5EF4-FFF2-40B4-BE49-F238E27FC236}">
                      <a16:creationId xmlns:a16="http://schemas.microsoft.com/office/drawing/2014/main" id="{7DB85565-D90F-4EC1-B209-C2C87A678933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18" name="正方形/長方形 717">
                  <a:extLst>
                    <a:ext uri="{FF2B5EF4-FFF2-40B4-BE49-F238E27FC236}">
                      <a16:creationId xmlns:a16="http://schemas.microsoft.com/office/drawing/2014/main" id="{3AC9CE4D-6BF0-436C-B5F8-B11E71D5C084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12" name="グループ化 711">
                <a:extLst>
                  <a:ext uri="{FF2B5EF4-FFF2-40B4-BE49-F238E27FC236}">
                    <a16:creationId xmlns:a16="http://schemas.microsoft.com/office/drawing/2014/main" id="{02CE8E27-15A2-4E42-BD55-14EB189A0AD0}"/>
                  </a:ext>
                </a:extLst>
              </p:cNvPr>
              <p:cNvGrpSpPr/>
              <p:nvPr/>
            </p:nvGrpSpPr>
            <p:grpSpPr>
              <a:xfrm>
                <a:off x="5403816" y="5653577"/>
                <a:ext cx="147850" cy="126000"/>
                <a:chOff x="4535450" y="8243516"/>
                <a:chExt cx="147850" cy="126000"/>
              </a:xfrm>
            </p:grpSpPr>
            <p:sp>
              <p:nvSpPr>
                <p:cNvPr id="713" name="正方形/長方形 712">
                  <a:extLst>
                    <a:ext uri="{FF2B5EF4-FFF2-40B4-BE49-F238E27FC236}">
                      <a16:creationId xmlns:a16="http://schemas.microsoft.com/office/drawing/2014/main" id="{35DFD3EE-C013-4A34-B26A-6CB58A767447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14" name="正方形/長方形 713">
                  <a:extLst>
                    <a:ext uri="{FF2B5EF4-FFF2-40B4-BE49-F238E27FC236}">
                      <a16:creationId xmlns:a16="http://schemas.microsoft.com/office/drawing/2014/main" id="{58D515A0-A1B6-49BE-AFB7-0AA554EB0038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15" name="正方形/長方形 714">
                  <a:extLst>
                    <a:ext uri="{FF2B5EF4-FFF2-40B4-BE49-F238E27FC236}">
                      <a16:creationId xmlns:a16="http://schemas.microsoft.com/office/drawing/2014/main" id="{039C5076-0CC7-4CA7-99FA-E2DF8F4E1BE3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92" name="グループ化 291">
              <a:extLst>
                <a:ext uri="{FF2B5EF4-FFF2-40B4-BE49-F238E27FC236}">
                  <a16:creationId xmlns:a16="http://schemas.microsoft.com/office/drawing/2014/main" id="{18550A2C-17DA-4B6B-A4DC-C385E6B98D4E}"/>
                </a:ext>
              </a:extLst>
            </p:cNvPr>
            <p:cNvGrpSpPr/>
            <p:nvPr/>
          </p:nvGrpSpPr>
          <p:grpSpPr>
            <a:xfrm>
              <a:off x="4537722" y="4211380"/>
              <a:ext cx="863816" cy="854695"/>
              <a:chOff x="4687850" y="5653577"/>
              <a:chExt cx="863816" cy="854695"/>
            </a:xfrm>
          </p:grpSpPr>
          <p:grpSp>
            <p:nvGrpSpPr>
              <p:cNvPr id="663" name="グループ化 662">
                <a:extLst>
                  <a:ext uri="{FF2B5EF4-FFF2-40B4-BE49-F238E27FC236}">
                    <a16:creationId xmlns:a16="http://schemas.microsoft.com/office/drawing/2014/main" id="{01F23A06-C727-40F3-A52B-44310623FD92}"/>
                  </a:ext>
                </a:extLst>
              </p:cNvPr>
              <p:cNvGrpSpPr/>
              <p:nvPr/>
            </p:nvGrpSpPr>
            <p:grpSpPr>
              <a:xfrm>
                <a:off x="4687850" y="6382272"/>
                <a:ext cx="147850" cy="126000"/>
                <a:chOff x="4535450" y="8243516"/>
                <a:chExt cx="147850" cy="126000"/>
              </a:xfrm>
            </p:grpSpPr>
            <p:sp>
              <p:nvSpPr>
                <p:cNvPr id="700" name="正方形/長方形 699">
                  <a:extLst>
                    <a:ext uri="{FF2B5EF4-FFF2-40B4-BE49-F238E27FC236}">
                      <a16:creationId xmlns:a16="http://schemas.microsoft.com/office/drawing/2014/main" id="{D001DC40-584B-4B30-BE98-42FFA562EBEE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01" name="正方形/長方形 700">
                  <a:extLst>
                    <a:ext uri="{FF2B5EF4-FFF2-40B4-BE49-F238E27FC236}">
                      <a16:creationId xmlns:a16="http://schemas.microsoft.com/office/drawing/2014/main" id="{310AEDA9-F2C7-4FDD-9F51-9DD5260096CC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02" name="正方形/長方形 701">
                  <a:extLst>
                    <a:ext uri="{FF2B5EF4-FFF2-40B4-BE49-F238E27FC236}">
                      <a16:creationId xmlns:a16="http://schemas.microsoft.com/office/drawing/2014/main" id="{7BA60A37-58C4-4A98-A917-8434F92F56B7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64" name="グループ化 663">
                <a:extLst>
                  <a:ext uri="{FF2B5EF4-FFF2-40B4-BE49-F238E27FC236}">
                    <a16:creationId xmlns:a16="http://schemas.microsoft.com/office/drawing/2014/main" id="{01294E32-AF4E-4D9E-B294-3FB1696D1395}"/>
                  </a:ext>
                </a:extLst>
              </p:cNvPr>
              <p:cNvGrpSpPr/>
              <p:nvPr/>
            </p:nvGrpSpPr>
            <p:grpSpPr>
              <a:xfrm>
                <a:off x="5403816" y="6382272"/>
                <a:ext cx="147850" cy="126000"/>
                <a:chOff x="4535450" y="8243516"/>
                <a:chExt cx="147850" cy="126000"/>
              </a:xfrm>
            </p:grpSpPr>
            <p:sp>
              <p:nvSpPr>
                <p:cNvPr id="697" name="正方形/長方形 696">
                  <a:extLst>
                    <a:ext uri="{FF2B5EF4-FFF2-40B4-BE49-F238E27FC236}">
                      <a16:creationId xmlns:a16="http://schemas.microsoft.com/office/drawing/2014/main" id="{AEFA0CFC-928C-4E21-B3E2-23DE261C65F2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98" name="正方形/長方形 697">
                  <a:extLst>
                    <a:ext uri="{FF2B5EF4-FFF2-40B4-BE49-F238E27FC236}">
                      <a16:creationId xmlns:a16="http://schemas.microsoft.com/office/drawing/2014/main" id="{E9A792E1-1A20-4226-B8BC-FB2A62307481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99" name="正方形/長方形 698">
                  <a:extLst>
                    <a:ext uri="{FF2B5EF4-FFF2-40B4-BE49-F238E27FC236}">
                      <a16:creationId xmlns:a16="http://schemas.microsoft.com/office/drawing/2014/main" id="{3823E09C-058F-4911-B553-1FAB14D095D2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65" name="グループ化 664">
                <a:extLst>
                  <a:ext uri="{FF2B5EF4-FFF2-40B4-BE49-F238E27FC236}">
                    <a16:creationId xmlns:a16="http://schemas.microsoft.com/office/drawing/2014/main" id="{10A974AA-9D9C-47A1-AB5B-47EB2768A123}"/>
                  </a:ext>
                </a:extLst>
              </p:cNvPr>
              <p:cNvGrpSpPr/>
              <p:nvPr/>
            </p:nvGrpSpPr>
            <p:grpSpPr>
              <a:xfrm>
                <a:off x="4687850" y="6197324"/>
                <a:ext cx="147850" cy="126000"/>
                <a:chOff x="4535450" y="8243516"/>
                <a:chExt cx="147850" cy="126000"/>
              </a:xfrm>
            </p:grpSpPr>
            <p:sp>
              <p:nvSpPr>
                <p:cNvPr id="694" name="正方形/長方形 693">
                  <a:extLst>
                    <a:ext uri="{FF2B5EF4-FFF2-40B4-BE49-F238E27FC236}">
                      <a16:creationId xmlns:a16="http://schemas.microsoft.com/office/drawing/2014/main" id="{DC621B35-C2C1-42CE-93CF-F9080BCE46AE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95" name="正方形/長方形 694">
                  <a:extLst>
                    <a:ext uri="{FF2B5EF4-FFF2-40B4-BE49-F238E27FC236}">
                      <a16:creationId xmlns:a16="http://schemas.microsoft.com/office/drawing/2014/main" id="{A9F56E4F-2A0E-4BE0-AF71-0646952E51F7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96" name="正方形/長方形 695">
                  <a:extLst>
                    <a:ext uri="{FF2B5EF4-FFF2-40B4-BE49-F238E27FC236}">
                      <a16:creationId xmlns:a16="http://schemas.microsoft.com/office/drawing/2014/main" id="{60E7A949-1007-4B5B-940A-E2C4F654A95C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66" name="グループ化 665">
                <a:extLst>
                  <a:ext uri="{FF2B5EF4-FFF2-40B4-BE49-F238E27FC236}">
                    <a16:creationId xmlns:a16="http://schemas.microsoft.com/office/drawing/2014/main" id="{290F97DE-4FEB-405E-BA64-5CA32071CBB3}"/>
                  </a:ext>
                </a:extLst>
              </p:cNvPr>
              <p:cNvGrpSpPr/>
              <p:nvPr/>
            </p:nvGrpSpPr>
            <p:grpSpPr>
              <a:xfrm>
                <a:off x="5403816" y="6197324"/>
                <a:ext cx="147850" cy="126000"/>
                <a:chOff x="4535450" y="8243516"/>
                <a:chExt cx="147850" cy="126000"/>
              </a:xfrm>
            </p:grpSpPr>
            <p:sp>
              <p:nvSpPr>
                <p:cNvPr id="691" name="正方形/長方形 690">
                  <a:extLst>
                    <a:ext uri="{FF2B5EF4-FFF2-40B4-BE49-F238E27FC236}">
                      <a16:creationId xmlns:a16="http://schemas.microsoft.com/office/drawing/2014/main" id="{B46D1CCE-758A-4DFF-B57C-9F6487FD276B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92" name="正方形/長方形 691">
                  <a:extLst>
                    <a:ext uri="{FF2B5EF4-FFF2-40B4-BE49-F238E27FC236}">
                      <a16:creationId xmlns:a16="http://schemas.microsoft.com/office/drawing/2014/main" id="{4EB5B9B8-4A31-45F9-94A3-1DB2E1E62978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93" name="正方形/長方形 692">
                  <a:extLst>
                    <a:ext uri="{FF2B5EF4-FFF2-40B4-BE49-F238E27FC236}">
                      <a16:creationId xmlns:a16="http://schemas.microsoft.com/office/drawing/2014/main" id="{740CE26B-F1BC-46EB-8D95-AEB111B89D9C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67" name="グループ化 666">
                <a:extLst>
                  <a:ext uri="{FF2B5EF4-FFF2-40B4-BE49-F238E27FC236}">
                    <a16:creationId xmlns:a16="http://schemas.microsoft.com/office/drawing/2014/main" id="{447BA2EF-D2E1-48C0-95F7-8A77E85B828F}"/>
                  </a:ext>
                </a:extLst>
              </p:cNvPr>
              <p:cNvGrpSpPr/>
              <p:nvPr/>
            </p:nvGrpSpPr>
            <p:grpSpPr>
              <a:xfrm>
                <a:off x="4687850" y="6016712"/>
                <a:ext cx="147850" cy="126000"/>
                <a:chOff x="4535450" y="8243516"/>
                <a:chExt cx="147850" cy="126000"/>
              </a:xfrm>
            </p:grpSpPr>
            <p:sp>
              <p:nvSpPr>
                <p:cNvPr id="688" name="正方形/長方形 687">
                  <a:extLst>
                    <a:ext uri="{FF2B5EF4-FFF2-40B4-BE49-F238E27FC236}">
                      <a16:creationId xmlns:a16="http://schemas.microsoft.com/office/drawing/2014/main" id="{634E15C2-C9F4-4962-B0F5-49B463A71E49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89" name="正方形/長方形 688">
                  <a:extLst>
                    <a:ext uri="{FF2B5EF4-FFF2-40B4-BE49-F238E27FC236}">
                      <a16:creationId xmlns:a16="http://schemas.microsoft.com/office/drawing/2014/main" id="{FDC9EAC7-DE95-4475-A19C-07A87ABEF03D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90" name="正方形/長方形 689">
                  <a:extLst>
                    <a:ext uri="{FF2B5EF4-FFF2-40B4-BE49-F238E27FC236}">
                      <a16:creationId xmlns:a16="http://schemas.microsoft.com/office/drawing/2014/main" id="{8F6E731C-085F-4C97-88D3-D37F698DF4EA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68" name="グループ化 667">
                <a:extLst>
                  <a:ext uri="{FF2B5EF4-FFF2-40B4-BE49-F238E27FC236}">
                    <a16:creationId xmlns:a16="http://schemas.microsoft.com/office/drawing/2014/main" id="{3A0BF17F-0171-449E-A3DC-4327625DBF1B}"/>
                  </a:ext>
                </a:extLst>
              </p:cNvPr>
              <p:cNvGrpSpPr/>
              <p:nvPr/>
            </p:nvGrpSpPr>
            <p:grpSpPr>
              <a:xfrm>
                <a:off x="5403816" y="6016712"/>
                <a:ext cx="147850" cy="126000"/>
                <a:chOff x="4535450" y="8243516"/>
                <a:chExt cx="147850" cy="126000"/>
              </a:xfrm>
            </p:grpSpPr>
            <p:sp>
              <p:nvSpPr>
                <p:cNvPr id="685" name="正方形/長方形 684">
                  <a:extLst>
                    <a:ext uri="{FF2B5EF4-FFF2-40B4-BE49-F238E27FC236}">
                      <a16:creationId xmlns:a16="http://schemas.microsoft.com/office/drawing/2014/main" id="{B35E65BD-7364-4F55-8402-CC455D44B83E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86" name="正方形/長方形 685">
                  <a:extLst>
                    <a:ext uri="{FF2B5EF4-FFF2-40B4-BE49-F238E27FC236}">
                      <a16:creationId xmlns:a16="http://schemas.microsoft.com/office/drawing/2014/main" id="{B016BADA-8B5C-4829-9DF0-6A37B20F212D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87" name="正方形/長方形 686">
                  <a:extLst>
                    <a:ext uri="{FF2B5EF4-FFF2-40B4-BE49-F238E27FC236}">
                      <a16:creationId xmlns:a16="http://schemas.microsoft.com/office/drawing/2014/main" id="{A3DFA5E3-8354-4F41-9A96-A6580292B9B3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69" name="グループ化 668">
                <a:extLst>
                  <a:ext uri="{FF2B5EF4-FFF2-40B4-BE49-F238E27FC236}">
                    <a16:creationId xmlns:a16="http://schemas.microsoft.com/office/drawing/2014/main" id="{F097D8C6-453D-489C-A15D-EB7FDFB4B714}"/>
                  </a:ext>
                </a:extLst>
              </p:cNvPr>
              <p:cNvGrpSpPr/>
              <p:nvPr/>
            </p:nvGrpSpPr>
            <p:grpSpPr>
              <a:xfrm>
                <a:off x="4687850" y="5848675"/>
                <a:ext cx="147850" cy="126000"/>
                <a:chOff x="4535450" y="8243516"/>
                <a:chExt cx="147850" cy="126000"/>
              </a:xfrm>
            </p:grpSpPr>
            <p:sp>
              <p:nvSpPr>
                <p:cNvPr id="682" name="正方形/長方形 681">
                  <a:extLst>
                    <a:ext uri="{FF2B5EF4-FFF2-40B4-BE49-F238E27FC236}">
                      <a16:creationId xmlns:a16="http://schemas.microsoft.com/office/drawing/2014/main" id="{66D9583F-A497-4FF9-A116-0D789E8879C6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83" name="正方形/長方形 682">
                  <a:extLst>
                    <a:ext uri="{FF2B5EF4-FFF2-40B4-BE49-F238E27FC236}">
                      <a16:creationId xmlns:a16="http://schemas.microsoft.com/office/drawing/2014/main" id="{5503B829-5413-4B75-A75A-AD22C465D01A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84" name="正方形/長方形 683">
                  <a:extLst>
                    <a:ext uri="{FF2B5EF4-FFF2-40B4-BE49-F238E27FC236}">
                      <a16:creationId xmlns:a16="http://schemas.microsoft.com/office/drawing/2014/main" id="{9FCA8CE5-317F-46C4-9C57-B43266716DB3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70" name="グループ化 669">
                <a:extLst>
                  <a:ext uri="{FF2B5EF4-FFF2-40B4-BE49-F238E27FC236}">
                    <a16:creationId xmlns:a16="http://schemas.microsoft.com/office/drawing/2014/main" id="{5F8E7051-A0C7-4E7C-9A2B-554EE0CBE63E}"/>
                  </a:ext>
                </a:extLst>
              </p:cNvPr>
              <p:cNvGrpSpPr/>
              <p:nvPr/>
            </p:nvGrpSpPr>
            <p:grpSpPr>
              <a:xfrm>
                <a:off x="5403816" y="5848675"/>
                <a:ext cx="147850" cy="126000"/>
                <a:chOff x="4535450" y="8243516"/>
                <a:chExt cx="147850" cy="126000"/>
              </a:xfrm>
            </p:grpSpPr>
            <p:sp>
              <p:nvSpPr>
                <p:cNvPr id="679" name="正方形/長方形 678">
                  <a:extLst>
                    <a:ext uri="{FF2B5EF4-FFF2-40B4-BE49-F238E27FC236}">
                      <a16:creationId xmlns:a16="http://schemas.microsoft.com/office/drawing/2014/main" id="{75CCC7FF-2341-4239-B7F8-05E4C6CE319A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80" name="正方形/長方形 679">
                  <a:extLst>
                    <a:ext uri="{FF2B5EF4-FFF2-40B4-BE49-F238E27FC236}">
                      <a16:creationId xmlns:a16="http://schemas.microsoft.com/office/drawing/2014/main" id="{ADBAE4CA-FE5F-4804-A26C-D866450A0E7C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81" name="正方形/長方形 680">
                  <a:extLst>
                    <a:ext uri="{FF2B5EF4-FFF2-40B4-BE49-F238E27FC236}">
                      <a16:creationId xmlns:a16="http://schemas.microsoft.com/office/drawing/2014/main" id="{CE4A6232-2B8A-41C4-B907-A40BFB37F953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71" name="グループ化 670">
                <a:extLst>
                  <a:ext uri="{FF2B5EF4-FFF2-40B4-BE49-F238E27FC236}">
                    <a16:creationId xmlns:a16="http://schemas.microsoft.com/office/drawing/2014/main" id="{089C6FE9-CB42-41F0-B807-CEF369C99519}"/>
                  </a:ext>
                </a:extLst>
              </p:cNvPr>
              <p:cNvGrpSpPr/>
              <p:nvPr/>
            </p:nvGrpSpPr>
            <p:grpSpPr>
              <a:xfrm>
                <a:off x="4687850" y="5653577"/>
                <a:ext cx="147850" cy="126000"/>
                <a:chOff x="4535450" y="8243516"/>
                <a:chExt cx="147850" cy="126000"/>
              </a:xfrm>
            </p:grpSpPr>
            <p:sp>
              <p:nvSpPr>
                <p:cNvPr id="676" name="正方形/長方形 675">
                  <a:extLst>
                    <a:ext uri="{FF2B5EF4-FFF2-40B4-BE49-F238E27FC236}">
                      <a16:creationId xmlns:a16="http://schemas.microsoft.com/office/drawing/2014/main" id="{B17BD7E7-1C67-42DB-817B-71279EF8A9CF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77" name="正方形/長方形 676">
                  <a:extLst>
                    <a:ext uri="{FF2B5EF4-FFF2-40B4-BE49-F238E27FC236}">
                      <a16:creationId xmlns:a16="http://schemas.microsoft.com/office/drawing/2014/main" id="{4BF60ECD-E1C6-4490-A02D-E41693BF02AD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78" name="正方形/長方形 677">
                  <a:extLst>
                    <a:ext uri="{FF2B5EF4-FFF2-40B4-BE49-F238E27FC236}">
                      <a16:creationId xmlns:a16="http://schemas.microsoft.com/office/drawing/2014/main" id="{D71646F0-CFAA-4597-8D80-4B1717360F4C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72" name="グループ化 671">
                <a:extLst>
                  <a:ext uri="{FF2B5EF4-FFF2-40B4-BE49-F238E27FC236}">
                    <a16:creationId xmlns:a16="http://schemas.microsoft.com/office/drawing/2014/main" id="{24FD9091-B507-4B4D-B0F8-D394A02D52E7}"/>
                  </a:ext>
                </a:extLst>
              </p:cNvPr>
              <p:cNvGrpSpPr/>
              <p:nvPr/>
            </p:nvGrpSpPr>
            <p:grpSpPr>
              <a:xfrm>
                <a:off x="5403816" y="5653577"/>
                <a:ext cx="147850" cy="126000"/>
                <a:chOff x="4535450" y="8243516"/>
                <a:chExt cx="147850" cy="126000"/>
              </a:xfrm>
            </p:grpSpPr>
            <p:sp>
              <p:nvSpPr>
                <p:cNvPr id="673" name="正方形/長方形 672">
                  <a:extLst>
                    <a:ext uri="{FF2B5EF4-FFF2-40B4-BE49-F238E27FC236}">
                      <a16:creationId xmlns:a16="http://schemas.microsoft.com/office/drawing/2014/main" id="{15F630A5-7DED-492D-82BE-D4C7493E5369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74" name="正方形/長方形 673">
                  <a:extLst>
                    <a:ext uri="{FF2B5EF4-FFF2-40B4-BE49-F238E27FC236}">
                      <a16:creationId xmlns:a16="http://schemas.microsoft.com/office/drawing/2014/main" id="{2A29A37C-E660-469E-BB7A-93796A4BF890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75" name="正方形/長方形 674">
                  <a:extLst>
                    <a:ext uri="{FF2B5EF4-FFF2-40B4-BE49-F238E27FC236}">
                      <a16:creationId xmlns:a16="http://schemas.microsoft.com/office/drawing/2014/main" id="{E23823B7-2B4D-44ED-A2CB-7205F79B1409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93" name="グループ化 292">
              <a:extLst>
                <a:ext uri="{FF2B5EF4-FFF2-40B4-BE49-F238E27FC236}">
                  <a16:creationId xmlns:a16="http://schemas.microsoft.com/office/drawing/2014/main" id="{E5F9F303-2E85-4C91-9A7F-A6198E93C5B8}"/>
                </a:ext>
              </a:extLst>
            </p:cNvPr>
            <p:cNvGrpSpPr/>
            <p:nvPr/>
          </p:nvGrpSpPr>
          <p:grpSpPr>
            <a:xfrm>
              <a:off x="4537722" y="3305128"/>
              <a:ext cx="863816" cy="854695"/>
              <a:chOff x="4687850" y="5653577"/>
              <a:chExt cx="863816" cy="854695"/>
            </a:xfrm>
          </p:grpSpPr>
          <p:grpSp>
            <p:nvGrpSpPr>
              <p:cNvPr id="623" name="グループ化 622">
                <a:extLst>
                  <a:ext uri="{FF2B5EF4-FFF2-40B4-BE49-F238E27FC236}">
                    <a16:creationId xmlns:a16="http://schemas.microsoft.com/office/drawing/2014/main" id="{AD6F04B9-9D54-4E06-96D6-FCCEBEF39969}"/>
                  </a:ext>
                </a:extLst>
              </p:cNvPr>
              <p:cNvGrpSpPr/>
              <p:nvPr/>
            </p:nvGrpSpPr>
            <p:grpSpPr>
              <a:xfrm>
                <a:off x="4687850" y="6382272"/>
                <a:ext cx="147850" cy="126000"/>
                <a:chOff x="4535450" y="8243516"/>
                <a:chExt cx="147850" cy="126000"/>
              </a:xfrm>
            </p:grpSpPr>
            <p:sp>
              <p:nvSpPr>
                <p:cNvPr id="660" name="正方形/長方形 659">
                  <a:extLst>
                    <a:ext uri="{FF2B5EF4-FFF2-40B4-BE49-F238E27FC236}">
                      <a16:creationId xmlns:a16="http://schemas.microsoft.com/office/drawing/2014/main" id="{E89FDED4-5482-414D-B1D1-D237C450E93B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61" name="正方形/長方形 660">
                  <a:extLst>
                    <a:ext uri="{FF2B5EF4-FFF2-40B4-BE49-F238E27FC236}">
                      <a16:creationId xmlns:a16="http://schemas.microsoft.com/office/drawing/2014/main" id="{8EBAF4E3-025D-414F-9591-4F4D0096FDB0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62" name="正方形/長方形 661">
                  <a:extLst>
                    <a:ext uri="{FF2B5EF4-FFF2-40B4-BE49-F238E27FC236}">
                      <a16:creationId xmlns:a16="http://schemas.microsoft.com/office/drawing/2014/main" id="{E0D7000F-066B-4463-AC64-1263964D2F1E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24" name="グループ化 623">
                <a:extLst>
                  <a:ext uri="{FF2B5EF4-FFF2-40B4-BE49-F238E27FC236}">
                    <a16:creationId xmlns:a16="http://schemas.microsoft.com/office/drawing/2014/main" id="{6E346DF5-A16E-48F7-B96A-810C1B7B8FE5}"/>
                  </a:ext>
                </a:extLst>
              </p:cNvPr>
              <p:cNvGrpSpPr/>
              <p:nvPr/>
            </p:nvGrpSpPr>
            <p:grpSpPr>
              <a:xfrm>
                <a:off x="5403816" y="6382272"/>
                <a:ext cx="147850" cy="126000"/>
                <a:chOff x="4535450" y="8243516"/>
                <a:chExt cx="147850" cy="126000"/>
              </a:xfrm>
            </p:grpSpPr>
            <p:sp>
              <p:nvSpPr>
                <p:cNvPr id="657" name="正方形/長方形 656">
                  <a:extLst>
                    <a:ext uri="{FF2B5EF4-FFF2-40B4-BE49-F238E27FC236}">
                      <a16:creationId xmlns:a16="http://schemas.microsoft.com/office/drawing/2014/main" id="{B91EFAA5-B6CC-4836-89B1-0A9C9BB40E7C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58" name="正方形/長方形 657">
                  <a:extLst>
                    <a:ext uri="{FF2B5EF4-FFF2-40B4-BE49-F238E27FC236}">
                      <a16:creationId xmlns:a16="http://schemas.microsoft.com/office/drawing/2014/main" id="{19CF7E34-A40B-41AF-BCF8-BA635A115133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59" name="正方形/長方形 658">
                  <a:extLst>
                    <a:ext uri="{FF2B5EF4-FFF2-40B4-BE49-F238E27FC236}">
                      <a16:creationId xmlns:a16="http://schemas.microsoft.com/office/drawing/2014/main" id="{C8EBCC7E-B3A3-42E6-9464-AC096F59F15C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25" name="グループ化 624">
                <a:extLst>
                  <a:ext uri="{FF2B5EF4-FFF2-40B4-BE49-F238E27FC236}">
                    <a16:creationId xmlns:a16="http://schemas.microsoft.com/office/drawing/2014/main" id="{C8BD301B-6AD9-4BC2-B04F-E6BC9BFAF27F}"/>
                  </a:ext>
                </a:extLst>
              </p:cNvPr>
              <p:cNvGrpSpPr/>
              <p:nvPr/>
            </p:nvGrpSpPr>
            <p:grpSpPr>
              <a:xfrm>
                <a:off x="4687850" y="6197324"/>
                <a:ext cx="147850" cy="126000"/>
                <a:chOff x="4535450" y="8243516"/>
                <a:chExt cx="147850" cy="126000"/>
              </a:xfrm>
            </p:grpSpPr>
            <p:sp>
              <p:nvSpPr>
                <p:cNvPr id="654" name="正方形/長方形 653">
                  <a:extLst>
                    <a:ext uri="{FF2B5EF4-FFF2-40B4-BE49-F238E27FC236}">
                      <a16:creationId xmlns:a16="http://schemas.microsoft.com/office/drawing/2014/main" id="{09D6A5A0-DCF0-4A01-A366-A0E6FFC672F9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55" name="正方形/長方形 654">
                  <a:extLst>
                    <a:ext uri="{FF2B5EF4-FFF2-40B4-BE49-F238E27FC236}">
                      <a16:creationId xmlns:a16="http://schemas.microsoft.com/office/drawing/2014/main" id="{11995BB5-DD78-4949-BD32-B48DF81950C2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56" name="正方形/長方形 655">
                  <a:extLst>
                    <a:ext uri="{FF2B5EF4-FFF2-40B4-BE49-F238E27FC236}">
                      <a16:creationId xmlns:a16="http://schemas.microsoft.com/office/drawing/2014/main" id="{93627BBF-E912-4DFC-A8A7-D220F57E7002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26" name="グループ化 625">
                <a:extLst>
                  <a:ext uri="{FF2B5EF4-FFF2-40B4-BE49-F238E27FC236}">
                    <a16:creationId xmlns:a16="http://schemas.microsoft.com/office/drawing/2014/main" id="{2AF06930-7D64-471A-88E6-D6817E93D99D}"/>
                  </a:ext>
                </a:extLst>
              </p:cNvPr>
              <p:cNvGrpSpPr/>
              <p:nvPr/>
            </p:nvGrpSpPr>
            <p:grpSpPr>
              <a:xfrm>
                <a:off x="5403816" y="6197324"/>
                <a:ext cx="147850" cy="126000"/>
                <a:chOff x="4535450" y="8243516"/>
                <a:chExt cx="147850" cy="126000"/>
              </a:xfrm>
            </p:grpSpPr>
            <p:sp>
              <p:nvSpPr>
                <p:cNvPr id="651" name="正方形/長方形 650">
                  <a:extLst>
                    <a:ext uri="{FF2B5EF4-FFF2-40B4-BE49-F238E27FC236}">
                      <a16:creationId xmlns:a16="http://schemas.microsoft.com/office/drawing/2014/main" id="{9EBF3C9F-29FD-421D-8129-2D3C189F8F9C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52" name="正方形/長方形 651">
                  <a:extLst>
                    <a:ext uri="{FF2B5EF4-FFF2-40B4-BE49-F238E27FC236}">
                      <a16:creationId xmlns:a16="http://schemas.microsoft.com/office/drawing/2014/main" id="{9B9EDC24-1D2D-47DB-A0F1-42B88256DE9C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53" name="正方形/長方形 652">
                  <a:extLst>
                    <a:ext uri="{FF2B5EF4-FFF2-40B4-BE49-F238E27FC236}">
                      <a16:creationId xmlns:a16="http://schemas.microsoft.com/office/drawing/2014/main" id="{B2F0ACBE-B5D9-4E27-AAAD-D13DF8886BBC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27" name="グループ化 626">
                <a:extLst>
                  <a:ext uri="{FF2B5EF4-FFF2-40B4-BE49-F238E27FC236}">
                    <a16:creationId xmlns:a16="http://schemas.microsoft.com/office/drawing/2014/main" id="{76640177-CE53-427B-8E2F-BCE261ED8FCC}"/>
                  </a:ext>
                </a:extLst>
              </p:cNvPr>
              <p:cNvGrpSpPr/>
              <p:nvPr/>
            </p:nvGrpSpPr>
            <p:grpSpPr>
              <a:xfrm>
                <a:off x="4687850" y="6016712"/>
                <a:ext cx="147850" cy="126000"/>
                <a:chOff x="4535450" y="8243516"/>
                <a:chExt cx="147850" cy="126000"/>
              </a:xfrm>
            </p:grpSpPr>
            <p:sp>
              <p:nvSpPr>
                <p:cNvPr id="648" name="正方形/長方形 647">
                  <a:extLst>
                    <a:ext uri="{FF2B5EF4-FFF2-40B4-BE49-F238E27FC236}">
                      <a16:creationId xmlns:a16="http://schemas.microsoft.com/office/drawing/2014/main" id="{7EAA9F5E-6671-4B04-B5A3-B8D287DC36AF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49" name="正方形/長方形 648">
                  <a:extLst>
                    <a:ext uri="{FF2B5EF4-FFF2-40B4-BE49-F238E27FC236}">
                      <a16:creationId xmlns:a16="http://schemas.microsoft.com/office/drawing/2014/main" id="{D8CE84DD-1D54-4359-B89D-F5DA96D021FA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50" name="正方形/長方形 649">
                  <a:extLst>
                    <a:ext uri="{FF2B5EF4-FFF2-40B4-BE49-F238E27FC236}">
                      <a16:creationId xmlns:a16="http://schemas.microsoft.com/office/drawing/2014/main" id="{523E40E0-7F3A-43BB-BA03-E284E536BEF3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28" name="グループ化 627">
                <a:extLst>
                  <a:ext uri="{FF2B5EF4-FFF2-40B4-BE49-F238E27FC236}">
                    <a16:creationId xmlns:a16="http://schemas.microsoft.com/office/drawing/2014/main" id="{0A8E7FE2-BD77-4ACC-BD56-19366BE86DDC}"/>
                  </a:ext>
                </a:extLst>
              </p:cNvPr>
              <p:cNvGrpSpPr/>
              <p:nvPr/>
            </p:nvGrpSpPr>
            <p:grpSpPr>
              <a:xfrm>
                <a:off x="5403816" y="6016712"/>
                <a:ext cx="147850" cy="126000"/>
                <a:chOff x="4535450" y="8243516"/>
                <a:chExt cx="147850" cy="126000"/>
              </a:xfrm>
            </p:grpSpPr>
            <p:sp>
              <p:nvSpPr>
                <p:cNvPr id="645" name="正方形/長方形 644">
                  <a:extLst>
                    <a:ext uri="{FF2B5EF4-FFF2-40B4-BE49-F238E27FC236}">
                      <a16:creationId xmlns:a16="http://schemas.microsoft.com/office/drawing/2014/main" id="{727DD9B2-AA28-4E18-B50E-9A3B9381203E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46" name="正方形/長方形 645">
                  <a:extLst>
                    <a:ext uri="{FF2B5EF4-FFF2-40B4-BE49-F238E27FC236}">
                      <a16:creationId xmlns:a16="http://schemas.microsoft.com/office/drawing/2014/main" id="{2FED2CF4-A5BA-46E8-8850-C907F7BD57A8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47" name="正方形/長方形 646">
                  <a:extLst>
                    <a:ext uri="{FF2B5EF4-FFF2-40B4-BE49-F238E27FC236}">
                      <a16:creationId xmlns:a16="http://schemas.microsoft.com/office/drawing/2014/main" id="{5E9F246B-BCEB-4915-8737-D7B93AC97B04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29" name="グループ化 628">
                <a:extLst>
                  <a:ext uri="{FF2B5EF4-FFF2-40B4-BE49-F238E27FC236}">
                    <a16:creationId xmlns:a16="http://schemas.microsoft.com/office/drawing/2014/main" id="{8ECCA689-A286-4C70-8921-0B26E8BD2218}"/>
                  </a:ext>
                </a:extLst>
              </p:cNvPr>
              <p:cNvGrpSpPr/>
              <p:nvPr/>
            </p:nvGrpSpPr>
            <p:grpSpPr>
              <a:xfrm>
                <a:off x="4687850" y="5848675"/>
                <a:ext cx="147850" cy="126000"/>
                <a:chOff x="4535450" y="8243516"/>
                <a:chExt cx="147850" cy="126000"/>
              </a:xfrm>
            </p:grpSpPr>
            <p:sp>
              <p:nvSpPr>
                <p:cNvPr id="642" name="正方形/長方形 641">
                  <a:extLst>
                    <a:ext uri="{FF2B5EF4-FFF2-40B4-BE49-F238E27FC236}">
                      <a16:creationId xmlns:a16="http://schemas.microsoft.com/office/drawing/2014/main" id="{EA805BB9-A882-4FEA-9089-81E1A6D3E0FC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43" name="正方形/長方形 642">
                  <a:extLst>
                    <a:ext uri="{FF2B5EF4-FFF2-40B4-BE49-F238E27FC236}">
                      <a16:creationId xmlns:a16="http://schemas.microsoft.com/office/drawing/2014/main" id="{828E187A-6AE9-441D-ABA9-EF275C38AF35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44" name="正方形/長方形 643">
                  <a:extLst>
                    <a:ext uri="{FF2B5EF4-FFF2-40B4-BE49-F238E27FC236}">
                      <a16:creationId xmlns:a16="http://schemas.microsoft.com/office/drawing/2014/main" id="{93B3F8B0-0BE6-4AEB-9F66-00E71D8BFE9F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30" name="グループ化 629">
                <a:extLst>
                  <a:ext uri="{FF2B5EF4-FFF2-40B4-BE49-F238E27FC236}">
                    <a16:creationId xmlns:a16="http://schemas.microsoft.com/office/drawing/2014/main" id="{9FA6FA92-165C-47F2-B8FE-5E67F2BD8B7C}"/>
                  </a:ext>
                </a:extLst>
              </p:cNvPr>
              <p:cNvGrpSpPr/>
              <p:nvPr/>
            </p:nvGrpSpPr>
            <p:grpSpPr>
              <a:xfrm>
                <a:off x="5403816" y="5848675"/>
                <a:ext cx="147850" cy="126000"/>
                <a:chOff x="4535450" y="8243516"/>
                <a:chExt cx="147850" cy="126000"/>
              </a:xfrm>
            </p:grpSpPr>
            <p:sp>
              <p:nvSpPr>
                <p:cNvPr id="639" name="正方形/長方形 638">
                  <a:extLst>
                    <a:ext uri="{FF2B5EF4-FFF2-40B4-BE49-F238E27FC236}">
                      <a16:creationId xmlns:a16="http://schemas.microsoft.com/office/drawing/2014/main" id="{014B3A37-44B5-4854-8153-D4F291EDFCEE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40" name="正方形/長方形 639">
                  <a:extLst>
                    <a:ext uri="{FF2B5EF4-FFF2-40B4-BE49-F238E27FC236}">
                      <a16:creationId xmlns:a16="http://schemas.microsoft.com/office/drawing/2014/main" id="{4BE18F74-4B17-49F2-A474-7E56AC70B084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41" name="正方形/長方形 640">
                  <a:extLst>
                    <a:ext uri="{FF2B5EF4-FFF2-40B4-BE49-F238E27FC236}">
                      <a16:creationId xmlns:a16="http://schemas.microsoft.com/office/drawing/2014/main" id="{5811E5F0-2FE5-47B9-8CE6-619650F9A010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31" name="グループ化 630">
                <a:extLst>
                  <a:ext uri="{FF2B5EF4-FFF2-40B4-BE49-F238E27FC236}">
                    <a16:creationId xmlns:a16="http://schemas.microsoft.com/office/drawing/2014/main" id="{D237A889-14B7-4292-A7E9-FAB9277FB710}"/>
                  </a:ext>
                </a:extLst>
              </p:cNvPr>
              <p:cNvGrpSpPr/>
              <p:nvPr/>
            </p:nvGrpSpPr>
            <p:grpSpPr>
              <a:xfrm>
                <a:off x="4687850" y="5653577"/>
                <a:ext cx="147850" cy="126000"/>
                <a:chOff x="4535450" y="8243516"/>
                <a:chExt cx="147850" cy="126000"/>
              </a:xfrm>
            </p:grpSpPr>
            <p:sp>
              <p:nvSpPr>
                <p:cNvPr id="636" name="正方形/長方形 635">
                  <a:extLst>
                    <a:ext uri="{FF2B5EF4-FFF2-40B4-BE49-F238E27FC236}">
                      <a16:creationId xmlns:a16="http://schemas.microsoft.com/office/drawing/2014/main" id="{736B95DE-D4A7-4E8E-84C4-5E5925D7EE7A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37" name="正方形/長方形 636">
                  <a:extLst>
                    <a:ext uri="{FF2B5EF4-FFF2-40B4-BE49-F238E27FC236}">
                      <a16:creationId xmlns:a16="http://schemas.microsoft.com/office/drawing/2014/main" id="{2DA2B94B-36C6-4CA8-9960-181088812599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38" name="正方形/長方形 637">
                  <a:extLst>
                    <a:ext uri="{FF2B5EF4-FFF2-40B4-BE49-F238E27FC236}">
                      <a16:creationId xmlns:a16="http://schemas.microsoft.com/office/drawing/2014/main" id="{23CEA5BA-6D70-4E69-839D-18EECC14CA0C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32" name="グループ化 631">
                <a:extLst>
                  <a:ext uri="{FF2B5EF4-FFF2-40B4-BE49-F238E27FC236}">
                    <a16:creationId xmlns:a16="http://schemas.microsoft.com/office/drawing/2014/main" id="{1354D99C-4147-4066-8AAD-2D11FC4019FE}"/>
                  </a:ext>
                </a:extLst>
              </p:cNvPr>
              <p:cNvGrpSpPr/>
              <p:nvPr/>
            </p:nvGrpSpPr>
            <p:grpSpPr>
              <a:xfrm>
                <a:off x="5403816" y="5653577"/>
                <a:ext cx="147850" cy="126000"/>
                <a:chOff x="4535450" y="8243516"/>
                <a:chExt cx="147850" cy="126000"/>
              </a:xfrm>
            </p:grpSpPr>
            <p:sp>
              <p:nvSpPr>
                <p:cNvPr id="633" name="正方形/長方形 632">
                  <a:extLst>
                    <a:ext uri="{FF2B5EF4-FFF2-40B4-BE49-F238E27FC236}">
                      <a16:creationId xmlns:a16="http://schemas.microsoft.com/office/drawing/2014/main" id="{CC37C8EC-CA33-4A53-98CB-402231AA0274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34" name="正方形/長方形 633">
                  <a:extLst>
                    <a:ext uri="{FF2B5EF4-FFF2-40B4-BE49-F238E27FC236}">
                      <a16:creationId xmlns:a16="http://schemas.microsoft.com/office/drawing/2014/main" id="{F1F3B723-3313-41E4-B6F8-4FA904A86AFE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35" name="正方形/長方形 634">
                  <a:extLst>
                    <a:ext uri="{FF2B5EF4-FFF2-40B4-BE49-F238E27FC236}">
                      <a16:creationId xmlns:a16="http://schemas.microsoft.com/office/drawing/2014/main" id="{BD0F0FD3-9F47-4E0A-9D03-06F231B71105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94" name="グループ化 293">
              <a:extLst>
                <a:ext uri="{FF2B5EF4-FFF2-40B4-BE49-F238E27FC236}">
                  <a16:creationId xmlns:a16="http://schemas.microsoft.com/office/drawing/2014/main" id="{BB465578-DB49-4AE3-9321-5D2962324E51}"/>
                </a:ext>
              </a:extLst>
            </p:cNvPr>
            <p:cNvGrpSpPr/>
            <p:nvPr/>
          </p:nvGrpSpPr>
          <p:grpSpPr>
            <a:xfrm>
              <a:off x="4537722" y="2376233"/>
              <a:ext cx="863816" cy="854695"/>
              <a:chOff x="4687850" y="5653577"/>
              <a:chExt cx="863816" cy="854695"/>
            </a:xfrm>
          </p:grpSpPr>
          <p:grpSp>
            <p:nvGrpSpPr>
              <p:cNvPr id="583" name="グループ化 582">
                <a:extLst>
                  <a:ext uri="{FF2B5EF4-FFF2-40B4-BE49-F238E27FC236}">
                    <a16:creationId xmlns:a16="http://schemas.microsoft.com/office/drawing/2014/main" id="{E57C5EB4-00F8-441B-A31E-6A7944F33982}"/>
                  </a:ext>
                </a:extLst>
              </p:cNvPr>
              <p:cNvGrpSpPr/>
              <p:nvPr/>
            </p:nvGrpSpPr>
            <p:grpSpPr>
              <a:xfrm>
                <a:off x="4687850" y="6382272"/>
                <a:ext cx="147850" cy="126000"/>
                <a:chOff x="4535450" y="8243516"/>
                <a:chExt cx="147850" cy="126000"/>
              </a:xfrm>
            </p:grpSpPr>
            <p:sp>
              <p:nvSpPr>
                <p:cNvPr id="620" name="正方形/長方形 619">
                  <a:extLst>
                    <a:ext uri="{FF2B5EF4-FFF2-40B4-BE49-F238E27FC236}">
                      <a16:creationId xmlns:a16="http://schemas.microsoft.com/office/drawing/2014/main" id="{24F2A5A2-E6D7-4833-91A3-83AD238E6DF1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21" name="正方形/長方形 620">
                  <a:extLst>
                    <a:ext uri="{FF2B5EF4-FFF2-40B4-BE49-F238E27FC236}">
                      <a16:creationId xmlns:a16="http://schemas.microsoft.com/office/drawing/2014/main" id="{40BDB256-CE1B-4D1C-9A8E-159789307859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22" name="正方形/長方形 621">
                  <a:extLst>
                    <a:ext uri="{FF2B5EF4-FFF2-40B4-BE49-F238E27FC236}">
                      <a16:creationId xmlns:a16="http://schemas.microsoft.com/office/drawing/2014/main" id="{2D0A849A-8F19-4920-A19F-FD3E17D4B9AA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84" name="グループ化 583">
                <a:extLst>
                  <a:ext uri="{FF2B5EF4-FFF2-40B4-BE49-F238E27FC236}">
                    <a16:creationId xmlns:a16="http://schemas.microsoft.com/office/drawing/2014/main" id="{16532F18-4A49-4C11-B746-B3A7DDCB6367}"/>
                  </a:ext>
                </a:extLst>
              </p:cNvPr>
              <p:cNvGrpSpPr/>
              <p:nvPr/>
            </p:nvGrpSpPr>
            <p:grpSpPr>
              <a:xfrm>
                <a:off x="5403816" y="6382272"/>
                <a:ext cx="147850" cy="126000"/>
                <a:chOff x="4535450" y="8243516"/>
                <a:chExt cx="147850" cy="126000"/>
              </a:xfrm>
            </p:grpSpPr>
            <p:sp>
              <p:nvSpPr>
                <p:cNvPr id="617" name="正方形/長方形 616">
                  <a:extLst>
                    <a:ext uri="{FF2B5EF4-FFF2-40B4-BE49-F238E27FC236}">
                      <a16:creationId xmlns:a16="http://schemas.microsoft.com/office/drawing/2014/main" id="{95A9293D-9011-4B4F-9BEA-0B2B11EE408A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8" name="正方形/長方形 617">
                  <a:extLst>
                    <a:ext uri="{FF2B5EF4-FFF2-40B4-BE49-F238E27FC236}">
                      <a16:creationId xmlns:a16="http://schemas.microsoft.com/office/drawing/2014/main" id="{4B85D39B-C583-4763-A097-7A98D823664B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9" name="正方形/長方形 618">
                  <a:extLst>
                    <a:ext uri="{FF2B5EF4-FFF2-40B4-BE49-F238E27FC236}">
                      <a16:creationId xmlns:a16="http://schemas.microsoft.com/office/drawing/2014/main" id="{3D09C8B5-E2C4-4E3A-9F40-C3907488E5E0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85" name="グループ化 584">
                <a:extLst>
                  <a:ext uri="{FF2B5EF4-FFF2-40B4-BE49-F238E27FC236}">
                    <a16:creationId xmlns:a16="http://schemas.microsoft.com/office/drawing/2014/main" id="{DC84DE7D-B961-43EA-A427-73A02E73A60D}"/>
                  </a:ext>
                </a:extLst>
              </p:cNvPr>
              <p:cNvGrpSpPr/>
              <p:nvPr/>
            </p:nvGrpSpPr>
            <p:grpSpPr>
              <a:xfrm>
                <a:off x="4687850" y="6197324"/>
                <a:ext cx="147850" cy="126000"/>
                <a:chOff x="4535450" y="8243516"/>
                <a:chExt cx="147850" cy="126000"/>
              </a:xfrm>
            </p:grpSpPr>
            <p:sp>
              <p:nvSpPr>
                <p:cNvPr id="614" name="正方形/長方形 613">
                  <a:extLst>
                    <a:ext uri="{FF2B5EF4-FFF2-40B4-BE49-F238E27FC236}">
                      <a16:creationId xmlns:a16="http://schemas.microsoft.com/office/drawing/2014/main" id="{8AC44D42-24F6-4ADC-AD03-5569863BC742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5" name="正方形/長方形 614">
                  <a:extLst>
                    <a:ext uri="{FF2B5EF4-FFF2-40B4-BE49-F238E27FC236}">
                      <a16:creationId xmlns:a16="http://schemas.microsoft.com/office/drawing/2014/main" id="{1115E778-F1E0-4788-B1F8-633DA641027C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6" name="正方形/長方形 615">
                  <a:extLst>
                    <a:ext uri="{FF2B5EF4-FFF2-40B4-BE49-F238E27FC236}">
                      <a16:creationId xmlns:a16="http://schemas.microsoft.com/office/drawing/2014/main" id="{134AF5C2-BBC0-4483-97BF-12D74D23B6A9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86" name="グループ化 585">
                <a:extLst>
                  <a:ext uri="{FF2B5EF4-FFF2-40B4-BE49-F238E27FC236}">
                    <a16:creationId xmlns:a16="http://schemas.microsoft.com/office/drawing/2014/main" id="{18185A6D-CFB2-4451-B871-27068C947F85}"/>
                  </a:ext>
                </a:extLst>
              </p:cNvPr>
              <p:cNvGrpSpPr/>
              <p:nvPr/>
            </p:nvGrpSpPr>
            <p:grpSpPr>
              <a:xfrm>
                <a:off x="5403816" y="6197324"/>
                <a:ext cx="147850" cy="126000"/>
                <a:chOff x="4535450" y="8243516"/>
                <a:chExt cx="147850" cy="126000"/>
              </a:xfrm>
            </p:grpSpPr>
            <p:sp>
              <p:nvSpPr>
                <p:cNvPr id="611" name="正方形/長方形 610">
                  <a:extLst>
                    <a:ext uri="{FF2B5EF4-FFF2-40B4-BE49-F238E27FC236}">
                      <a16:creationId xmlns:a16="http://schemas.microsoft.com/office/drawing/2014/main" id="{14CCFCC0-1A82-4C43-9BB3-71D36C3B598A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2" name="正方形/長方形 611">
                  <a:extLst>
                    <a:ext uri="{FF2B5EF4-FFF2-40B4-BE49-F238E27FC236}">
                      <a16:creationId xmlns:a16="http://schemas.microsoft.com/office/drawing/2014/main" id="{D24D9993-EBB5-415C-846C-CCC2CC8C36CD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3" name="正方形/長方形 612">
                  <a:extLst>
                    <a:ext uri="{FF2B5EF4-FFF2-40B4-BE49-F238E27FC236}">
                      <a16:creationId xmlns:a16="http://schemas.microsoft.com/office/drawing/2014/main" id="{BE53843D-7912-42BC-A108-5D538E1C2425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87" name="グループ化 586">
                <a:extLst>
                  <a:ext uri="{FF2B5EF4-FFF2-40B4-BE49-F238E27FC236}">
                    <a16:creationId xmlns:a16="http://schemas.microsoft.com/office/drawing/2014/main" id="{02D1F5DA-4E1F-4B0C-9779-35F65ED59E96}"/>
                  </a:ext>
                </a:extLst>
              </p:cNvPr>
              <p:cNvGrpSpPr/>
              <p:nvPr/>
            </p:nvGrpSpPr>
            <p:grpSpPr>
              <a:xfrm>
                <a:off x="4687850" y="6016712"/>
                <a:ext cx="147850" cy="126000"/>
                <a:chOff x="4535450" y="8243516"/>
                <a:chExt cx="147850" cy="126000"/>
              </a:xfrm>
            </p:grpSpPr>
            <p:sp>
              <p:nvSpPr>
                <p:cNvPr id="608" name="正方形/長方形 607">
                  <a:extLst>
                    <a:ext uri="{FF2B5EF4-FFF2-40B4-BE49-F238E27FC236}">
                      <a16:creationId xmlns:a16="http://schemas.microsoft.com/office/drawing/2014/main" id="{B6E0ABF6-E53A-49B2-AA9B-D2F755FA4D9B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09" name="正方形/長方形 608">
                  <a:extLst>
                    <a:ext uri="{FF2B5EF4-FFF2-40B4-BE49-F238E27FC236}">
                      <a16:creationId xmlns:a16="http://schemas.microsoft.com/office/drawing/2014/main" id="{4167CBBD-FE14-4B48-8ACA-E170172DDCEB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0" name="正方形/長方形 609">
                  <a:extLst>
                    <a:ext uri="{FF2B5EF4-FFF2-40B4-BE49-F238E27FC236}">
                      <a16:creationId xmlns:a16="http://schemas.microsoft.com/office/drawing/2014/main" id="{43D3A998-DB95-4345-9A7D-1C04B94D4D61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88" name="グループ化 587">
                <a:extLst>
                  <a:ext uri="{FF2B5EF4-FFF2-40B4-BE49-F238E27FC236}">
                    <a16:creationId xmlns:a16="http://schemas.microsoft.com/office/drawing/2014/main" id="{6278FD3B-9B4E-4315-A59E-D5A0AAEAE550}"/>
                  </a:ext>
                </a:extLst>
              </p:cNvPr>
              <p:cNvGrpSpPr/>
              <p:nvPr/>
            </p:nvGrpSpPr>
            <p:grpSpPr>
              <a:xfrm>
                <a:off x="5403816" y="6016712"/>
                <a:ext cx="147850" cy="126000"/>
                <a:chOff x="4535450" y="8243516"/>
                <a:chExt cx="147850" cy="126000"/>
              </a:xfrm>
            </p:grpSpPr>
            <p:sp>
              <p:nvSpPr>
                <p:cNvPr id="605" name="正方形/長方形 604">
                  <a:extLst>
                    <a:ext uri="{FF2B5EF4-FFF2-40B4-BE49-F238E27FC236}">
                      <a16:creationId xmlns:a16="http://schemas.microsoft.com/office/drawing/2014/main" id="{467C062D-6E25-4DA1-9EF3-E11158910CAD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06" name="正方形/長方形 605">
                  <a:extLst>
                    <a:ext uri="{FF2B5EF4-FFF2-40B4-BE49-F238E27FC236}">
                      <a16:creationId xmlns:a16="http://schemas.microsoft.com/office/drawing/2014/main" id="{051CDC79-33E1-4B9C-955C-9C5E06B8214D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07" name="正方形/長方形 606">
                  <a:extLst>
                    <a:ext uri="{FF2B5EF4-FFF2-40B4-BE49-F238E27FC236}">
                      <a16:creationId xmlns:a16="http://schemas.microsoft.com/office/drawing/2014/main" id="{6D2D7396-6DF4-4EC7-AE3E-AFB75D00AF82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89" name="グループ化 588">
                <a:extLst>
                  <a:ext uri="{FF2B5EF4-FFF2-40B4-BE49-F238E27FC236}">
                    <a16:creationId xmlns:a16="http://schemas.microsoft.com/office/drawing/2014/main" id="{CD3A830E-2D46-47FF-9AED-3D929D011703}"/>
                  </a:ext>
                </a:extLst>
              </p:cNvPr>
              <p:cNvGrpSpPr/>
              <p:nvPr/>
            </p:nvGrpSpPr>
            <p:grpSpPr>
              <a:xfrm>
                <a:off x="4687850" y="5848675"/>
                <a:ext cx="147850" cy="126000"/>
                <a:chOff x="4535450" y="8243516"/>
                <a:chExt cx="147850" cy="126000"/>
              </a:xfrm>
            </p:grpSpPr>
            <p:sp>
              <p:nvSpPr>
                <p:cNvPr id="602" name="正方形/長方形 601">
                  <a:extLst>
                    <a:ext uri="{FF2B5EF4-FFF2-40B4-BE49-F238E27FC236}">
                      <a16:creationId xmlns:a16="http://schemas.microsoft.com/office/drawing/2014/main" id="{79D5221C-1720-4506-AD83-85B2C5A8534B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03" name="正方形/長方形 602">
                  <a:extLst>
                    <a:ext uri="{FF2B5EF4-FFF2-40B4-BE49-F238E27FC236}">
                      <a16:creationId xmlns:a16="http://schemas.microsoft.com/office/drawing/2014/main" id="{66F0DBF5-206E-4A2B-B6B0-D4E18CC00961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04" name="正方形/長方形 603">
                  <a:extLst>
                    <a:ext uri="{FF2B5EF4-FFF2-40B4-BE49-F238E27FC236}">
                      <a16:creationId xmlns:a16="http://schemas.microsoft.com/office/drawing/2014/main" id="{34677356-301A-48A0-B736-E767E2A5F676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90" name="グループ化 589">
                <a:extLst>
                  <a:ext uri="{FF2B5EF4-FFF2-40B4-BE49-F238E27FC236}">
                    <a16:creationId xmlns:a16="http://schemas.microsoft.com/office/drawing/2014/main" id="{37195D2E-0D22-4076-8E3E-01EC5ACE83A3}"/>
                  </a:ext>
                </a:extLst>
              </p:cNvPr>
              <p:cNvGrpSpPr/>
              <p:nvPr/>
            </p:nvGrpSpPr>
            <p:grpSpPr>
              <a:xfrm>
                <a:off x="5403816" y="5848675"/>
                <a:ext cx="147850" cy="126000"/>
                <a:chOff x="4535450" y="8243516"/>
                <a:chExt cx="147850" cy="126000"/>
              </a:xfrm>
            </p:grpSpPr>
            <p:sp>
              <p:nvSpPr>
                <p:cNvPr id="599" name="正方形/長方形 598">
                  <a:extLst>
                    <a:ext uri="{FF2B5EF4-FFF2-40B4-BE49-F238E27FC236}">
                      <a16:creationId xmlns:a16="http://schemas.microsoft.com/office/drawing/2014/main" id="{421AFA75-3C80-4872-A34A-291FE7541B03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00" name="正方形/長方形 599">
                  <a:extLst>
                    <a:ext uri="{FF2B5EF4-FFF2-40B4-BE49-F238E27FC236}">
                      <a16:creationId xmlns:a16="http://schemas.microsoft.com/office/drawing/2014/main" id="{BEE0FAA7-FBC4-4EF0-993A-6B535EBD625E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01" name="正方形/長方形 600">
                  <a:extLst>
                    <a:ext uri="{FF2B5EF4-FFF2-40B4-BE49-F238E27FC236}">
                      <a16:creationId xmlns:a16="http://schemas.microsoft.com/office/drawing/2014/main" id="{9C41CC44-E8FB-4C3D-87B7-D6E15309E610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91" name="グループ化 590">
                <a:extLst>
                  <a:ext uri="{FF2B5EF4-FFF2-40B4-BE49-F238E27FC236}">
                    <a16:creationId xmlns:a16="http://schemas.microsoft.com/office/drawing/2014/main" id="{B126E72D-5FAB-4DA8-ABA2-AF1431399649}"/>
                  </a:ext>
                </a:extLst>
              </p:cNvPr>
              <p:cNvGrpSpPr/>
              <p:nvPr/>
            </p:nvGrpSpPr>
            <p:grpSpPr>
              <a:xfrm>
                <a:off x="4687850" y="5653577"/>
                <a:ext cx="147850" cy="126000"/>
                <a:chOff x="4535450" y="8243516"/>
                <a:chExt cx="147850" cy="126000"/>
              </a:xfrm>
            </p:grpSpPr>
            <p:sp>
              <p:nvSpPr>
                <p:cNvPr id="596" name="正方形/長方形 595">
                  <a:extLst>
                    <a:ext uri="{FF2B5EF4-FFF2-40B4-BE49-F238E27FC236}">
                      <a16:creationId xmlns:a16="http://schemas.microsoft.com/office/drawing/2014/main" id="{AFC8743E-D01F-443A-A3F0-E4E673F1DF9F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97" name="正方形/長方形 596">
                  <a:extLst>
                    <a:ext uri="{FF2B5EF4-FFF2-40B4-BE49-F238E27FC236}">
                      <a16:creationId xmlns:a16="http://schemas.microsoft.com/office/drawing/2014/main" id="{00C6A513-7D57-4D30-9847-81C2B036BCCF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98" name="正方形/長方形 597">
                  <a:extLst>
                    <a:ext uri="{FF2B5EF4-FFF2-40B4-BE49-F238E27FC236}">
                      <a16:creationId xmlns:a16="http://schemas.microsoft.com/office/drawing/2014/main" id="{0377400C-EF87-4B6F-B19E-B5EBE31FAFD8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92" name="グループ化 591">
                <a:extLst>
                  <a:ext uri="{FF2B5EF4-FFF2-40B4-BE49-F238E27FC236}">
                    <a16:creationId xmlns:a16="http://schemas.microsoft.com/office/drawing/2014/main" id="{58951602-3872-4344-A9D7-4C3B67072204}"/>
                  </a:ext>
                </a:extLst>
              </p:cNvPr>
              <p:cNvGrpSpPr/>
              <p:nvPr/>
            </p:nvGrpSpPr>
            <p:grpSpPr>
              <a:xfrm>
                <a:off x="5403816" y="5653577"/>
                <a:ext cx="147850" cy="126000"/>
                <a:chOff x="4535450" y="8243516"/>
                <a:chExt cx="147850" cy="126000"/>
              </a:xfrm>
            </p:grpSpPr>
            <p:sp>
              <p:nvSpPr>
                <p:cNvPr id="593" name="正方形/長方形 592">
                  <a:extLst>
                    <a:ext uri="{FF2B5EF4-FFF2-40B4-BE49-F238E27FC236}">
                      <a16:creationId xmlns:a16="http://schemas.microsoft.com/office/drawing/2014/main" id="{20696116-549B-4218-8532-16A9B65292F5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94" name="正方形/長方形 593">
                  <a:extLst>
                    <a:ext uri="{FF2B5EF4-FFF2-40B4-BE49-F238E27FC236}">
                      <a16:creationId xmlns:a16="http://schemas.microsoft.com/office/drawing/2014/main" id="{A59588BC-260E-483E-9958-542EFB84FCBA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95" name="正方形/長方形 594">
                  <a:extLst>
                    <a:ext uri="{FF2B5EF4-FFF2-40B4-BE49-F238E27FC236}">
                      <a16:creationId xmlns:a16="http://schemas.microsoft.com/office/drawing/2014/main" id="{6730134C-4396-4AA8-B3B2-C877FB270870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95" name="グループ化 294">
              <a:extLst>
                <a:ext uri="{FF2B5EF4-FFF2-40B4-BE49-F238E27FC236}">
                  <a16:creationId xmlns:a16="http://schemas.microsoft.com/office/drawing/2014/main" id="{0A8B399F-161F-4D2D-A445-6D095E1D692C}"/>
                </a:ext>
              </a:extLst>
            </p:cNvPr>
            <p:cNvGrpSpPr/>
            <p:nvPr/>
          </p:nvGrpSpPr>
          <p:grpSpPr>
            <a:xfrm>
              <a:off x="4537722" y="1465172"/>
              <a:ext cx="863816" cy="854695"/>
              <a:chOff x="4687850" y="5653577"/>
              <a:chExt cx="863816" cy="854695"/>
            </a:xfrm>
          </p:grpSpPr>
          <p:grpSp>
            <p:nvGrpSpPr>
              <p:cNvPr id="543" name="グループ化 542">
                <a:extLst>
                  <a:ext uri="{FF2B5EF4-FFF2-40B4-BE49-F238E27FC236}">
                    <a16:creationId xmlns:a16="http://schemas.microsoft.com/office/drawing/2014/main" id="{529B4B32-5241-4A9D-998E-C41F586D41DD}"/>
                  </a:ext>
                </a:extLst>
              </p:cNvPr>
              <p:cNvGrpSpPr/>
              <p:nvPr/>
            </p:nvGrpSpPr>
            <p:grpSpPr>
              <a:xfrm>
                <a:off x="4687850" y="6382272"/>
                <a:ext cx="147850" cy="126000"/>
                <a:chOff x="4535450" y="8243516"/>
                <a:chExt cx="147850" cy="126000"/>
              </a:xfrm>
            </p:grpSpPr>
            <p:sp>
              <p:nvSpPr>
                <p:cNvPr id="580" name="正方形/長方形 579">
                  <a:extLst>
                    <a:ext uri="{FF2B5EF4-FFF2-40B4-BE49-F238E27FC236}">
                      <a16:creationId xmlns:a16="http://schemas.microsoft.com/office/drawing/2014/main" id="{7433D177-DA43-404B-8036-EF39EF912C29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81" name="正方形/長方形 580">
                  <a:extLst>
                    <a:ext uri="{FF2B5EF4-FFF2-40B4-BE49-F238E27FC236}">
                      <a16:creationId xmlns:a16="http://schemas.microsoft.com/office/drawing/2014/main" id="{73A44F36-7456-4F35-A381-E41FA6B0A4DD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82" name="正方形/長方形 581">
                  <a:extLst>
                    <a:ext uri="{FF2B5EF4-FFF2-40B4-BE49-F238E27FC236}">
                      <a16:creationId xmlns:a16="http://schemas.microsoft.com/office/drawing/2014/main" id="{CFBC9E7F-90AD-467A-9FCA-AFAA1F48ACA8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44" name="グループ化 543">
                <a:extLst>
                  <a:ext uri="{FF2B5EF4-FFF2-40B4-BE49-F238E27FC236}">
                    <a16:creationId xmlns:a16="http://schemas.microsoft.com/office/drawing/2014/main" id="{3F24260A-C702-4BF9-AD1E-8B67DC472962}"/>
                  </a:ext>
                </a:extLst>
              </p:cNvPr>
              <p:cNvGrpSpPr/>
              <p:nvPr/>
            </p:nvGrpSpPr>
            <p:grpSpPr>
              <a:xfrm>
                <a:off x="5403816" y="6382272"/>
                <a:ext cx="147850" cy="126000"/>
                <a:chOff x="4535450" y="8243516"/>
                <a:chExt cx="147850" cy="126000"/>
              </a:xfrm>
            </p:grpSpPr>
            <p:sp>
              <p:nvSpPr>
                <p:cNvPr id="577" name="正方形/長方形 576">
                  <a:extLst>
                    <a:ext uri="{FF2B5EF4-FFF2-40B4-BE49-F238E27FC236}">
                      <a16:creationId xmlns:a16="http://schemas.microsoft.com/office/drawing/2014/main" id="{103F2DC0-0BBA-4786-8D69-294FEC758D5A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78" name="正方形/長方形 577">
                  <a:extLst>
                    <a:ext uri="{FF2B5EF4-FFF2-40B4-BE49-F238E27FC236}">
                      <a16:creationId xmlns:a16="http://schemas.microsoft.com/office/drawing/2014/main" id="{2A641CDE-3C78-4E3C-9573-A14A2C09A5B8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79" name="正方形/長方形 578">
                  <a:extLst>
                    <a:ext uri="{FF2B5EF4-FFF2-40B4-BE49-F238E27FC236}">
                      <a16:creationId xmlns:a16="http://schemas.microsoft.com/office/drawing/2014/main" id="{E17F0A64-1C44-464C-BB05-940A0F40B0A0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45" name="グループ化 544">
                <a:extLst>
                  <a:ext uri="{FF2B5EF4-FFF2-40B4-BE49-F238E27FC236}">
                    <a16:creationId xmlns:a16="http://schemas.microsoft.com/office/drawing/2014/main" id="{A503FF96-2A06-4399-B14E-4E5FEEBA4AA6}"/>
                  </a:ext>
                </a:extLst>
              </p:cNvPr>
              <p:cNvGrpSpPr/>
              <p:nvPr/>
            </p:nvGrpSpPr>
            <p:grpSpPr>
              <a:xfrm>
                <a:off x="4687850" y="6197324"/>
                <a:ext cx="147850" cy="126000"/>
                <a:chOff x="4535450" y="8243516"/>
                <a:chExt cx="147850" cy="126000"/>
              </a:xfrm>
            </p:grpSpPr>
            <p:sp>
              <p:nvSpPr>
                <p:cNvPr id="574" name="正方形/長方形 573">
                  <a:extLst>
                    <a:ext uri="{FF2B5EF4-FFF2-40B4-BE49-F238E27FC236}">
                      <a16:creationId xmlns:a16="http://schemas.microsoft.com/office/drawing/2014/main" id="{4644A8D2-F0F1-4D69-8C9B-2EA0C2D13F77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75" name="正方形/長方形 574">
                  <a:extLst>
                    <a:ext uri="{FF2B5EF4-FFF2-40B4-BE49-F238E27FC236}">
                      <a16:creationId xmlns:a16="http://schemas.microsoft.com/office/drawing/2014/main" id="{500AF2DE-BF33-49DD-BECB-B0B4E756AF8D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76" name="正方形/長方形 575">
                  <a:extLst>
                    <a:ext uri="{FF2B5EF4-FFF2-40B4-BE49-F238E27FC236}">
                      <a16:creationId xmlns:a16="http://schemas.microsoft.com/office/drawing/2014/main" id="{4F436203-3F71-42E3-9A35-8EE6D6EF67A1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46" name="グループ化 545">
                <a:extLst>
                  <a:ext uri="{FF2B5EF4-FFF2-40B4-BE49-F238E27FC236}">
                    <a16:creationId xmlns:a16="http://schemas.microsoft.com/office/drawing/2014/main" id="{0AF15EE0-F3F8-4525-B2A9-1BB533810841}"/>
                  </a:ext>
                </a:extLst>
              </p:cNvPr>
              <p:cNvGrpSpPr/>
              <p:nvPr/>
            </p:nvGrpSpPr>
            <p:grpSpPr>
              <a:xfrm>
                <a:off x="5403816" y="6197324"/>
                <a:ext cx="147850" cy="126000"/>
                <a:chOff x="4535450" y="8243516"/>
                <a:chExt cx="147850" cy="126000"/>
              </a:xfrm>
            </p:grpSpPr>
            <p:sp>
              <p:nvSpPr>
                <p:cNvPr id="571" name="正方形/長方形 570">
                  <a:extLst>
                    <a:ext uri="{FF2B5EF4-FFF2-40B4-BE49-F238E27FC236}">
                      <a16:creationId xmlns:a16="http://schemas.microsoft.com/office/drawing/2014/main" id="{4195889F-96D4-4047-BDEA-CBE42F50922E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72" name="正方形/長方形 571">
                  <a:extLst>
                    <a:ext uri="{FF2B5EF4-FFF2-40B4-BE49-F238E27FC236}">
                      <a16:creationId xmlns:a16="http://schemas.microsoft.com/office/drawing/2014/main" id="{D73E99E6-E7EB-4D23-A46D-AD3E5A4BBDAE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73" name="正方形/長方形 572">
                  <a:extLst>
                    <a:ext uri="{FF2B5EF4-FFF2-40B4-BE49-F238E27FC236}">
                      <a16:creationId xmlns:a16="http://schemas.microsoft.com/office/drawing/2014/main" id="{DA79957B-7389-4521-8B62-E7EB556294F7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47" name="グループ化 546">
                <a:extLst>
                  <a:ext uri="{FF2B5EF4-FFF2-40B4-BE49-F238E27FC236}">
                    <a16:creationId xmlns:a16="http://schemas.microsoft.com/office/drawing/2014/main" id="{974C14DA-CAD2-4D7F-973C-8C99463D8C2C}"/>
                  </a:ext>
                </a:extLst>
              </p:cNvPr>
              <p:cNvGrpSpPr/>
              <p:nvPr/>
            </p:nvGrpSpPr>
            <p:grpSpPr>
              <a:xfrm>
                <a:off x="4687850" y="6016712"/>
                <a:ext cx="147850" cy="126000"/>
                <a:chOff x="4535450" y="8243516"/>
                <a:chExt cx="147850" cy="126000"/>
              </a:xfrm>
            </p:grpSpPr>
            <p:sp>
              <p:nvSpPr>
                <p:cNvPr id="568" name="正方形/長方形 567">
                  <a:extLst>
                    <a:ext uri="{FF2B5EF4-FFF2-40B4-BE49-F238E27FC236}">
                      <a16:creationId xmlns:a16="http://schemas.microsoft.com/office/drawing/2014/main" id="{EE264724-3669-4684-8805-FCD13E6D5FFA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69" name="正方形/長方形 568">
                  <a:extLst>
                    <a:ext uri="{FF2B5EF4-FFF2-40B4-BE49-F238E27FC236}">
                      <a16:creationId xmlns:a16="http://schemas.microsoft.com/office/drawing/2014/main" id="{D1C83331-436B-4A78-9654-691B5AAA38C0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70" name="正方形/長方形 569">
                  <a:extLst>
                    <a:ext uri="{FF2B5EF4-FFF2-40B4-BE49-F238E27FC236}">
                      <a16:creationId xmlns:a16="http://schemas.microsoft.com/office/drawing/2014/main" id="{AB896DDE-FF7F-493F-A820-EBFD9207ED08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48" name="グループ化 547">
                <a:extLst>
                  <a:ext uri="{FF2B5EF4-FFF2-40B4-BE49-F238E27FC236}">
                    <a16:creationId xmlns:a16="http://schemas.microsoft.com/office/drawing/2014/main" id="{8E426B3C-F0DA-400E-AE5C-D5FCC09C0C4B}"/>
                  </a:ext>
                </a:extLst>
              </p:cNvPr>
              <p:cNvGrpSpPr/>
              <p:nvPr/>
            </p:nvGrpSpPr>
            <p:grpSpPr>
              <a:xfrm>
                <a:off x="5403816" y="6016712"/>
                <a:ext cx="147850" cy="126000"/>
                <a:chOff x="4535450" y="8243516"/>
                <a:chExt cx="147850" cy="126000"/>
              </a:xfrm>
            </p:grpSpPr>
            <p:sp>
              <p:nvSpPr>
                <p:cNvPr id="565" name="正方形/長方形 564">
                  <a:extLst>
                    <a:ext uri="{FF2B5EF4-FFF2-40B4-BE49-F238E27FC236}">
                      <a16:creationId xmlns:a16="http://schemas.microsoft.com/office/drawing/2014/main" id="{67A873C4-6441-4BAD-9B56-399EF313BDDA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66" name="正方形/長方形 565">
                  <a:extLst>
                    <a:ext uri="{FF2B5EF4-FFF2-40B4-BE49-F238E27FC236}">
                      <a16:creationId xmlns:a16="http://schemas.microsoft.com/office/drawing/2014/main" id="{AF9812E7-67B1-4769-89F7-9E386726FCB5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67" name="正方形/長方形 566">
                  <a:extLst>
                    <a:ext uri="{FF2B5EF4-FFF2-40B4-BE49-F238E27FC236}">
                      <a16:creationId xmlns:a16="http://schemas.microsoft.com/office/drawing/2014/main" id="{2BBD8EF4-4519-43C4-9538-1A44A494768C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49" name="グループ化 548">
                <a:extLst>
                  <a:ext uri="{FF2B5EF4-FFF2-40B4-BE49-F238E27FC236}">
                    <a16:creationId xmlns:a16="http://schemas.microsoft.com/office/drawing/2014/main" id="{D69F4174-FB92-4FED-A31A-B9FE76B216C4}"/>
                  </a:ext>
                </a:extLst>
              </p:cNvPr>
              <p:cNvGrpSpPr/>
              <p:nvPr/>
            </p:nvGrpSpPr>
            <p:grpSpPr>
              <a:xfrm>
                <a:off x="4687850" y="5848675"/>
                <a:ext cx="147850" cy="126000"/>
                <a:chOff x="4535450" y="8243516"/>
                <a:chExt cx="147850" cy="126000"/>
              </a:xfrm>
            </p:grpSpPr>
            <p:sp>
              <p:nvSpPr>
                <p:cNvPr id="562" name="正方形/長方形 561">
                  <a:extLst>
                    <a:ext uri="{FF2B5EF4-FFF2-40B4-BE49-F238E27FC236}">
                      <a16:creationId xmlns:a16="http://schemas.microsoft.com/office/drawing/2014/main" id="{8180D34B-95EB-4DF9-BB17-803EE7002F3F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63" name="正方形/長方形 562">
                  <a:extLst>
                    <a:ext uri="{FF2B5EF4-FFF2-40B4-BE49-F238E27FC236}">
                      <a16:creationId xmlns:a16="http://schemas.microsoft.com/office/drawing/2014/main" id="{2BDBAC2E-CF24-40E7-A138-771C3DEE22AC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64" name="正方形/長方形 563">
                  <a:extLst>
                    <a:ext uri="{FF2B5EF4-FFF2-40B4-BE49-F238E27FC236}">
                      <a16:creationId xmlns:a16="http://schemas.microsoft.com/office/drawing/2014/main" id="{FC6CD1B1-9772-49CF-B98E-81E47B037B0D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50" name="グループ化 549">
                <a:extLst>
                  <a:ext uri="{FF2B5EF4-FFF2-40B4-BE49-F238E27FC236}">
                    <a16:creationId xmlns:a16="http://schemas.microsoft.com/office/drawing/2014/main" id="{1B811863-F5C0-490E-BB8E-660DA47A79F8}"/>
                  </a:ext>
                </a:extLst>
              </p:cNvPr>
              <p:cNvGrpSpPr/>
              <p:nvPr/>
            </p:nvGrpSpPr>
            <p:grpSpPr>
              <a:xfrm>
                <a:off x="5403816" y="5848675"/>
                <a:ext cx="147850" cy="126000"/>
                <a:chOff x="4535450" y="8243516"/>
                <a:chExt cx="147850" cy="126000"/>
              </a:xfrm>
            </p:grpSpPr>
            <p:sp>
              <p:nvSpPr>
                <p:cNvPr id="559" name="正方形/長方形 558">
                  <a:extLst>
                    <a:ext uri="{FF2B5EF4-FFF2-40B4-BE49-F238E27FC236}">
                      <a16:creationId xmlns:a16="http://schemas.microsoft.com/office/drawing/2014/main" id="{79F984E4-BA1C-4588-8234-ACB465A418BC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60" name="正方形/長方形 559">
                  <a:extLst>
                    <a:ext uri="{FF2B5EF4-FFF2-40B4-BE49-F238E27FC236}">
                      <a16:creationId xmlns:a16="http://schemas.microsoft.com/office/drawing/2014/main" id="{3851045C-EA2E-4322-923A-56B9ED70B596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61" name="正方形/長方形 560">
                  <a:extLst>
                    <a:ext uri="{FF2B5EF4-FFF2-40B4-BE49-F238E27FC236}">
                      <a16:creationId xmlns:a16="http://schemas.microsoft.com/office/drawing/2014/main" id="{4DCCBF69-1BEE-448B-A224-4A7ACC610A1A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51" name="グループ化 550">
                <a:extLst>
                  <a:ext uri="{FF2B5EF4-FFF2-40B4-BE49-F238E27FC236}">
                    <a16:creationId xmlns:a16="http://schemas.microsoft.com/office/drawing/2014/main" id="{C2C944BB-511F-41F6-A6CA-8BC528D265BE}"/>
                  </a:ext>
                </a:extLst>
              </p:cNvPr>
              <p:cNvGrpSpPr/>
              <p:nvPr/>
            </p:nvGrpSpPr>
            <p:grpSpPr>
              <a:xfrm>
                <a:off x="4687850" y="5653577"/>
                <a:ext cx="147850" cy="126000"/>
                <a:chOff x="4535450" y="8243516"/>
                <a:chExt cx="147850" cy="126000"/>
              </a:xfrm>
            </p:grpSpPr>
            <p:sp>
              <p:nvSpPr>
                <p:cNvPr id="556" name="正方形/長方形 555">
                  <a:extLst>
                    <a:ext uri="{FF2B5EF4-FFF2-40B4-BE49-F238E27FC236}">
                      <a16:creationId xmlns:a16="http://schemas.microsoft.com/office/drawing/2014/main" id="{4F6D9B70-3612-44C8-A125-3A7EBC0A1B17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57" name="正方形/長方形 556">
                  <a:extLst>
                    <a:ext uri="{FF2B5EF4-FFF2-40B4-BE49-F238E27FC236}">
                      <a16:creationId xmlns:a16="http://schemas.microsoft.com/office/drawing/2014/main" id="{0F9F19FD-CA41-4C41-9809-EDC5376511ED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58" name="正方形/長方形 557">
                  <a:extLst>
                    <a:ext uri="{FF2B5EF4-FFF2-40B4-BE49-F238E27FC236}">
                      <a16:creationId xmlns:a16="http://schemas.microsoft.com/office/drawing/2014/main" id="{0CEF5DC6-0540-4791-B827-5E9DC4A56239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52" name="グループ化 551">
                <a:extLst>
                  <a:ext uri="{FF2B5EF4-FFF2-40B4-BE49-F238E27FC236}">
                    <a16:creationId xmlns:a16="http://schemas.microsoft.com/office/drawing/2014/main" id="{D9EECC46-4BE2-4583-A051-B1CF9A2FE06A}"/>
                  </a:ext>
                </a:extLst>
              </p:cNvPr>
              <p:cNvGrpSpPr/>
              <p:nvPr/>
            </p:nvGrpSpPr>
            <p:grpSpPr>
              <a:xfrm>
                <a:off x="5403816" y="5653577"/>
                <a:ext cx="147850" cy="126000"/>
                <a:chOff x="4535450" y="8243516"/>
                <a:chExt cx="147850" cy="126000"/>
              </a:xfrm>
            </p:grpSpPr>
            <p:sp>
              <p:nvSpPr>
                <p:cNvPr id="553" name="正方形/長方形 552">
                  <a:extLst>
                    <a:ext uri="{FF2B5EF4-FFF2-40B4-BE49-F238E27FC236}">
                      <a16:creationId xmlns:a16="http://schemas.microsoft.com/office/drawing/2014/main" id="{6C4DDABC-3A27-437F-A341-EE219A46A235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54" name="正方形/長方形 553">
                  <a:extLst>
                    <a:ext uri="{FF2B5EF4-FFF2-40B4-BE49-F238E27FC236}">
                      <a16:creationId xmlns:a16="http://schemas.microsoft.com/office/drawing/2014/main" id="{69B0B964-FF5D-4B46-8D24-0263671DAA78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55" name="正方形/長方形 554">
                  <a:extLst>
                    <a:ext uri="{FF2B5EF4-FFF2-40B4-BE49-F238E27FC236}">
                      <a16:creationId xmlns:a16="http://schemas.microsoft.com/office/drawing/2014/main" id="{63CB13E0-170E-441E-805E-EA8D46DB878C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96" name="グループ化 295">
              <a:extLst>
                <a:ext uri="{FF2B5EF4-FFF2-40B4-BE49-F238E27FC236}">
                  <a16:creationId xmlns:a16="http://schemas.microsoft.com/office/drawing/2014/main" id="{76E88EC1-0C78-48F4-9715-C1C7BEC74FB9}"/>
                </a:ext>
              </a:extLst>
            </p:cNvPr>
            <p:cNvGrpSpPr/>
            <p:nvPr/>
          </p:nvGrpSpPr>
          <p:grpSpPr>
            <a:xfrm>
              <a:off x="1456920" y="1469404"/>
              <a:ext cx="863816" cy="5986908"/>
              <a:chOff x="3318522" y="1617572"/>
              <a:chExt cx="863816" cy="5986908"/>
            </a:xfrm>
          </p:grpSpPr>
          <p:grpSp>
            <p:nvGrpSpPr>
              <p:cNvPr id="297" name="グループ化 296">
                <a:extLst>
                  <a:ext uri="{FF2B5EF4-FFF2-40B4-BE49-F238E27FC236}">
                    <a16:creationId xmlns:a16="http://schemas.microsoft.com/office/drawing/2014/main" id="{40643988-8433-43B0-8F53-416500E65220}"/>
                  </a:ext>
                </a:extLst>
              </p:cNvPr>
              <p:cNvGrpSpPr/>
              <p:nvPr/>
            </p:nvGrpSpPr>
            <p:grpSpPr>
              <a:xfrm>
                <a:off x="3318522" y="6749785"/>
                <a:ext cx="863816" cy="854695"/>
                <a:chOff x="4687850" y="5653577"/>
                <a:chExt cx="863816" cy="854695"/>
              </a:xfrm>
            </p:grpSpPr>
            <p:grpSp>
              <p:nvGrpSpPr>
                <p:cNvPr id="503" name="グループ化 502">
                  <a:extLst>
                    <a:ext uri="{FF2B5EF4-FFF2-40B4-BE49-F238E27FC236}">
                      <a16:creationId xmlns:a16="http://schemas.microsoft.com/office/drawing/2014/main" id="{CCDFAEEA-F54B-4768-BB45-8C9C4B71E7CA}"/>
                    </a:ext>
                  </a:extLst>
                </p:cNvPr>
                <p:cNvGrpSpPr/>
                <p:nvPr/>
              </p:nvGrpSpPr>
              <p:grpSpPr>
                <a:xfrm>
                  <a:off x="4687850" y="638227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540" name="正方形/長方形 539">
                    <a:extLst>
                      <a:ext uri="{FF2B5EF4-FFF2-40B4-BE49-F238E27FC236}">
                        <a16:creationId xmlns:a16="http://schemas.microsoft.com/office/drawing/2014/main" id="{BFAEBA16-2A15-486E-8AD1-652E401FFB22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41" name="正方形/長方形 540">
                    <a:extLst>
                      <a:ext uri="{FF2B5EF4-FFF2-40B4-BE49-F238E27FC236}">
                        <a16:creationId xmlns:a16="http://schemas.microsoft.com/office/drawing/2014/main" id="{0331B2C3-78E1-4294-99E0-032E35B56C97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42" name="正方形/長方形 541">
                    <a:extLst>
                      <a:ext uri="{FF2B5EF4-FFF2-40B4-BE49-F238E27FC236}">
                        <a16:creationId xmlns:a16="http://schemas.microsoft.com/office/drawing/2014/main" id="{FC24D905-A01C-4953-9D80-A38870E846A5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04" name="グループ化 503">
                  <a:extLst>
                    <a:ext uri="{FF2B5EF4-FFF2-40B4-BE49-F238E27FC236}">
                      <a16:creationId xmlns:a16="http://schemas.microsoft.com/office/drawing/2014/main" id="{A5BD339B-BA46-497E-921D-7861097B3955}"/>
                    </a:ext>
                  </a:extLst>
                </p:cNvPr>
                <p:cNvGrpSpPr/>
                <p:nvPr/>
              </p:nvGrpSpPr>
              <p:grpSpPr>
                <a:xfrm>
                  <a:off x="5403816" y="638227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537" name="正方形/長方形 536">
                    <a:extLst>
                      <a:ext uri="{FF2B5EF4-FFF2-40B4-BE49-F238E27FC236}">
                        <a16:creationId xmlns:a16="http://schemas.microsoft.com/office/drawing/2014/main" id="{B2857B0D-C652-434E-8BD6-832BB13A99F6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38" name="正方形/長方形 537">
                    <a:extLst>
                      <a:ext uri="{FF2B5EF4-FFF2-40B4-BE49-F238E27FC236}">
                        <a16:creationId xmlns:a16="http://schemas.microsoft.com/office/drawing/2014/main" id="{E4D97D0C-1D1C-40AB-B1C0-E85349DFDC1F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39" name="正方形/長方形 538">
                    <a:extLst>
                      <a:ext uri="{FF2B5EF4-FFF2-40B4-BE49-F238E27FC236}">
                        <a16:creationId xmlns:a16="http://schemas.microsoft.com/office/drawing/2014/main" id="{11ADCD7C-89C2-4577-8382-9327C22685D4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05" name="グループ化 504">
                  <a:extLst>
                    <a:ext uri="{FF2B5EF4-FFF2-40B4-BE49-F238E27FC236}">
                      <a16:creationId xmlns:a16="http://schemas.microsoft.com/office/drawing/2014/main" id="{99214908-E212-4A96-94DC-F180408DFEE7}"/>
                    </a:ext>
                  </a:extLst>
                </p:cNvPr>
                <p:cNvGrpSpPr/>
                <p:nvPr/>
              </p:nvGrpSpPr>
              <p:grpSpPr>
                <a:xfrm>
                  <a:off x="4687850" y="6197324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534" name="正方形/長方形 533">
                    <a:extLst>
                      <a:ext uri="{FF2B5EF4-FFF2-40B4-BE49-F238E27FC236}">
                        <a16:creationId xmlns:a16="http://schemas.microsoft.com/office/drawing/2014/main" id="{326F9088-028F-4717-B2D4-4F72EB0C57EF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35" name="正方形/長方形 534">
                    <a:extLst>
                      <a:ext uri="{FF2B5EF4-FFF2-40B4-BE49-F238E27FC236}">
                        <a16:creationId xmlns:a16="http://schemas.microsoft.com/office/drawing/2014/main" id="{E4AE7F81-E4BF-40FF-9557-2F08F2FEC70C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36" name="正方形/長方形 535">
                    <a:extLst>
                      <a:ext uri="{FF2B5EF4-FFF2-40B4-BE49-F238E27FC236}">
                        <a16:creationId xmlns:a16="http://schemas.microsoft.com/office/drawing/2014/main" id="{504222B3-813A-49FF-962D-9DCD5D54F669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06" name="グループ化 505">
                  <a:extLst>
                    <a:ext uri="{FF2B5EF4-FFF2-40B4-BE49-F238E27FC236}">
                      <a16:creationId xmlns:a16="http://schemas.microsoft.com/office/drawing/2014/main" id="{15118BFD-B0AD-4AF0-BC26-53295307E0E8}"/>
                    </a:ext>
                  </a:extLst>
                </p:cNvPr>
                <p:cNvGrpSpPr/>
                <p:nvPr/>
              </p:nvGrpSpPr>
              <p:grpSpPr>
                <a:xfrm>
                  <a:off x="5403816" y="6197324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531" name="正方形/長方形 530">
                    <a:extLst>
                      <a:ext uri="{FF2B5EF4-FFF2-40B4-BE49-F238E27FC236}">
                        <a16:creationId xmlns:a16="http://schemas.microsoft.com/office/drawing/2014/main" id="{0BEFD39B-9804-43AC-8DA1-467B2E012A6F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32" name="正方形/長方形 531">
                    <a:extLst>
                      <a:ext uri="{FF2B5EF4-FFF2-40B4-BE49-F238E27FC236}">
                        <a16:creationId xmlns:a16="http://schemas.microsoft.com/office/drawing/2014/main" id="{B857AA33-4A7F-4183-B0FC-4740F2200349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33" name="正方形/長方形 532">
                    <a:extLst>
                      <a:ext uri="{FF2B5EF4-FFF2-40B4-BE49-F238E27FC236}">
                        <a16:creationId xmlns:a16="http://schemas.microsoft.com/office/drawing/2014/main" id="{D052B308-BE4D-43BA-985A-150B976DF901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07" name="グループ化 506">
                  <a:extLst>
                    <a:ext uri="{FF2B5EF4-FFF2-40B4-BE49-F238E27FC236}">
                      <a16:creationId xmlns:a16="http://schemas.microsoft.com/office/drawing/2014/main" id="{F0D2143F-B42E-4C30-8562-8710E87C2EED}"/>
                    </a:ext>
                  </a:extLst>
                </p:cNvPr>
                <p:cNvGrpSpPr/>
                <p:nvPr/>
              </p:nvGrpSpPr>
              <p:grpSpPr>
                <a:xfrm>
                  <a:off x="4687850" y="601671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528" name="正方形/長方形 527">
                    <a:extLst>
                      <a:ext uri="{FF2B5EF4-FFF2-40B4-BE49-F238E27FC236}">
                        <a16:creationId xmlns:a16="http://schemas.microsoft.com/office/drawing/2014/main" id="{853CD899-2052-49F4-9164-FA18310E2422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29" name="正方形/長方形 528">
                    <a:extLst>
                      <a:ext uri="{FF2B5EF4-FFF2-40B4-BE49-F238E27FC236}">
                        <a16:creationId xmlns:a16="http://schemas.microsoft.com/office/drawing/2014/main" id="{5BC299AA-237D-44FF-BA1C-3CFF5C04244E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30" name="正方形/長方形 529">
                    <a:extLst>
                      <a:ext uri="{FF2B5EF4-FFF2-40B4-BE49-F238E27FC236}">
                        <a16:creationId xmlns:a16="http://schemas.microsoft.com/office/drawing/2014/main" id="{31335726-5D64-4B5A-8D51-332E895C9D53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08" name="グループ化 507">
                  <a:extLst>
                    <a:ext uri="{FF2B5EF4-FFF2-40B4-BE49-F238E27FC236}">
                      <a16:creationId xmlns:a16="http://schemas.microsoft.com/office/drawing/2014/main" id="{9E8A5457-E74D-4472-B68F-C08D5DD9C680}"/>
                    </a:ext>
                  </a:extLst>
                </p:cNvPr>
                <p:cNvGrpSpPr/>
                <p:nvPr/>
              </p:nvGrpSpPr>
              <p:grpSpPr>
                <a:xfrm>
                  <a:off x="5403816" y="601671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525" name="正方形/長方形 524">
                    <a:extLst>
                      <a:ext uri="{FF2B5EF4-FFF2-40B4-BE49-F238E27FC236}">
                        <a16:creationId xmlns:a16="http://schemas.microsoft.com/office/drawing/2014/main" id="{08BBE39E-DCE5-4F80-A840-132DC061A070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26" name="正方形/長方形 525">
                    <a:extLst>
                      <a:ext uri="{FF2B5EF4-FFF2-40B4-BE49-F238E27FC236}">
                        <a16:creationId xmlns:a16="http://schemas.microsoft.com/office/drawing/2014/main" id="{ADBA984F-AAEE-4627-AF5B-256A27C4D42A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27" name="正方形/長方形 526">
                    <a:extLst>
                      <a:ext uri="{FF2B5EF4-FFF2-40B4-BE49-F238E27FC236}">
                        <a16:creationId xmlns:a16="http://schemas.microsoft.com/office/drawing/2014/main" id="{DB710BAF-A5DF-45AB-BC48-1995D58164BB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09" name="グループ化 508">
                  <a:extLst>
                    <a:ext uri="{FF2B5EF4-FFF2-40B4-BE49-F238E27FC236}">
                      <a16:creationId xmlns:a16="http://schemas.microsoft.com/office/drawing/2014/main" id="{19FEBD01-BA8E-40CE-90B3-85CB758057E7}"/>
                    </a:ext>
                  </a:extLst>
                </p:cNvPr>
                <p:cNvGrpSpPr/>
                <p:nvPr/>
              </p:nvGrpSpPr>
              <p:grpSpPr>
                <a:xfrm>
                  <a:off x="4687850" y="5848675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522" name="正方形/長方形 521">
                    <a:extLst>
                      <a:ext uri="{FF2B5EF4-FFF2-40B4-BE49-F238E27FC236}">
                        <a16:creationId xmlns:a16="http://schemas.microsoft.com/office/drawing/2014/main" id="{3EA548C8-C4E6-4A30-9ABF-BC99149FBC10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23" name="正方形/長方形 522">
                    <a:extLst>
                      <a:ext uri="{FF2B5EF4-FFF2-40B4-BE49-F238E27FC236}">
                        <a16:creationId xmlns:a16="http://schemas.microsoft.com/office/drawing/2014/main" id="{355E50AC-BAC3-4692-9EFF-52123D67AFC2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24" name="正方形/長方形 523">
                    <a:extLst>
                      <a:ext uri="{FF2B5EF4-FFF2-40B4-BE49-F238E27FC236}">
                        <a16:creationId xmlns:a16="http://schemas.microsoft.com/office/drawing/2014/main" id="{39967359-7164-447E-921B-6076759C1C2B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10" name="グループ化 509">
                  <a:extLst>
                    <a:ext uri="{FF2B5EF4-FFF2-40B4-BE49-F238E27FC236}">
                      <a16:creationId xmlns:a16="http://schemas.microsoft.com/office/drawing/2014/main" id="{ACC1A254-F7BA-40C0-BAC1-60FBBE1CA0FB}"/>
                    </a:ext>
                  </a:extLst>
                </p:cNvPr>
                <p:cNvGrpSpPr/>
                <p:nvPr/>
              </p:nvGrpSpPr>
              <p:grpSpPr>
                <a:xfrm>
                  <a:off x="5403816" y="5848675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519" name="正方形/長方形 518">
                    <a:extLst>
                      <a:ext uri="{FF2B5EF4-FFF2-40B4-BE49-F238E27FC236}">
                        <a16:creationId xmlns:a16="http://schemas.microsoft.com/office/drawing/2014/main" id="{F485ECA6-46A7-431B-904F-17907DA3201A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20" name="正方形/長方形 519">
                    <a:extLst>
                      <a:ext uri="{FF2B5EF4-FFF2-40B4-BE49-F238E27FC236}">
                        <a16:creationId xmlns:a16="http://schemas.microsoft.com/office/drawing/2014/main" id="{9AE1DF21-BFBF-47A4-96C4-04D43C8CB387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21" name="正方形/長方形 520">
                    <a:extLst>
                      <a:ext uri="{FF2B5EF4-FFF2-40B4-BE49-F238E27FC236}">
                        <a16:creationId xmlns:a16="http://schemas.microsoft.com/office/drawing/2014/main" id="{83551ED7-42CD-4F61-93BB-E5C30A5B39F6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11" name="グループ化 510">
                  <a:extLst>
                    <a:ext uri="{FF2B5EF4-FFF2-40B4-BE49-F238E27FC236}">
                      <a16:creationId xmlns:a16="http://schemas.microsoft.com/office/drawing/2014/main" id="{ACCF3CAD-47FB-49D9-9A46-013E29A579B0}"/>
                    </a:ext>
                  </a:extLst>
                </p:cNvPr>
                <p:cNvGrpSpPr/>
                <p:nvPr/>
              </p:nvGrpSpPr>
              <p:grpSpPr>
                <a:xfrm>
                  <a:off x="4687850" y="5653577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516" name="正方形/長方形 515">
                    <a:extLst>
                      <a:ext uri="{FF2B5EF4-FFF2-40B4-BE49-F238E27FC236}">
                        <a16:creationId xmlns:a16="http://schemas.microsoft.com/office/drawing/2014/main" id="{68DE4066-DA66-49D8-9693-E37B5177F638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17" name="正方形/長方形 516">
                    <a:extLst>
                      <a:ext uri="{FF2B5EF4-FFF2-40B4-BE49-F238E27FC236}">
                        <a16:creationId xmlns:a16="http://schemas.microsoft.com/office/drawing/2014/main" id="{16C6FB2F-DEEA-4348-A764-9559ADAA13E6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18" name="正方形/長方形 517">
                    <a:extLst>
                      <a:ext uri="{FF2B5EF4-FFF2-40B4-BE49-F238E27FC236}">
                        <a16:creationId xmlns:a16="http://schemas.microsoft.com/office/drawing/2014/main" id="{2B8C2520-D1F6-4A21-AEAE-C3E24FC93857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12" name="グループ化 511">
                  <a:extLst>
                    <a:ext uri="{FF2B5EF4-FFF2-40B4-BE49-F238E27FC236}">
                      <a16:creationId xmlns:a16="http://schemas.microsoft.com/office/drawing/2014/main" id="{B7A2AACF-3173-41DC-83E2-4C1384334380}"/>
                    </a:ext>
                  </a:extLst>
                </p:cNvPr>
                <p:cNvGrpSpPr/>
                <p:nvPr/>
              </p:nvGrpSpPr>
              <p:grpSpPr>
                <a:xfrm>
                  <a:off x="5403816" y="5653577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513" name="正方形/長方形 512">
                    <a:extLst>
                      <a:ext uri="{FF2B5EF4-FFF2-40B4-BE49-F238E27FC236}">
                        <a16:creationId xmlns:a16="http://schemas.microsoft.com/office/drawing/2014/main" id="{DF4721DF-E472-4E3B-9AA2-0ABE50896666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14" name="正方形/長方形 513">
                    <a:extLst>
                      <a:ext uri="{FF2B5EF4-FFF2-40B4-BE49-F238E27FC236}">
                        <a16:creationId xmlns:a16="http://schemas.microsoft.com/office/drawing/2014/main" id="{3C78CCF5-C6C3-4A29-B93D-F92210331931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15" name="正方形/長方形 514">
                    <a:extLst>
                      <a:ext uri="{FF2B5EF4-FFF2-40B4-BE49-F238E27FC236}">
                        <a16:creationId xmlns:a16="http://schemas.microsoft.com/office/drawing/2014/main" id="{11C7A9D4-3495-4E5E-9C53-BD86BB8A025E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298" name="グループ化 297">
                <a:extLst>
                  <a:ext uri="{FF2B5EF4-FFF2-40B4-BE49-F238E27FC236}">
                    <a16:creationId xmlns:a16="http://schemas.microsoft.com/office/drawing/2014/main" id="{DF2FEC3F-D8FF-4630-8FF7-5F2EA306444B}"/>
                  </a:ext>
                </a:extLst>
              </p:cNvPr>
              <p:cNvGrpSpPr/>
              <p:nvPr/>
            </p:nvGrpSpPr>
            <p:grpSpPr>
              <a:xfrm>
                <a:off x="3318522" y="5827373"/>
                <a:ext cx="863816" cy="854695"/>
                <a:chOff x="4687850" y="5653577"/>
                <a:chExt cx="863816" cy="854695"/>
              </a:xfrm>
            </p:grpSpPr>
            <p:grpSp>
              <p:nvGrpSpPr>
                <p:cNvPr id="463" name="グループ化 462">
                  <a:extLst>
                    <a:ext uri="{FF2B5EF4-FFF2-40B4-BE49-F238E27FC236}">
                      <a16:creationId xmlns:a16="http://schemas.microsoft.com/office/drawing/2014/main" id="{C46D5827-5B80-4E8C-978C-0601A155278B}"/>
                    </a:ext>
                  </a:extLst>
                </p:cNvPr>
                <p:cNvGrpSpPr/>
                <p:nvPr/>
              </p:nvGrpSpPr>
              <p:grpSpPr>
                <a:xfrm>
                  <a:off x="4687850" y="638227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500" name="正方形/長方形 499">
                    <a:extLst>
                      <a:ext uri="{FF2B5EF4-FFF2-40B4-BE49-F238E27FC236}">
                        <a16:creationId xmlns:a16="http://schemas.microsoft.com/office/drawing/2014/main" id="{775D3828-B647-40A9-AB09-B2D88BC02ED8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01" name="正方形/長方形 500">
                    <a:extLst>
                      <a:ext uri="{FF2B5EF4-FFF2-40B4-BE49-F238E27FC236}">
                        <a16:creationId xmlns:a16="http://schemas.microsoft.com/office/drawing/2014/main" id="{01781E78-86A0-4A84-B5D1-311634F119A1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02" name="正方形/長方形 501">
                    <a:extLst>
                      <a:ext uri="{FF2B5EF4-FFF2-40B4-BE49-F238E27FC236}">
                        <a16:creationId xmlns:a16="http://schemas.microsoft.com/office/drawing/2014/main" id="{D0618D08-F767-4F78-A022-1B0540615F91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64" name="グループ化 463">
                  <a:extLst>
                    <a:ext uri="{FF2B5EF4-FFF2-40B4-BE49-F238E27FC236}">
                      <a16:creationId xmlns:a16="http://schemas.microsoft.com/office/drawing/2014/main" id="{E1F19DCE-D1DE-4F5D-8626-880BA3D55F47}"/>
                    </a:ext>
                  </a:extLst>
                </p:cNvPr>
                <p:cNvGrpSpPr/>
                <p:nvPr/>
              </p:nvGrpSpPr>
              <p:grpSpPr>
                <a:xfrm>
                  <a:off x="5403816" y="638227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97" name="正方形/長方形 496">
                    <a:extLst>
                      <a:ext uri="{FF2B5EF4-FFF2-40B4-BE49-F238E27FC236}">
                        <a16:creationId xmlns:a16="http://schemas.microsoft.com/office/drawing/2014/main" id="{1DEC5E21-65C0-4C2A-B55A-0E74A7AB9CB7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98" name="正方形/長方形 497">
                    <a:extLst>
                      <a:ext uri="{FF2B5EF4-FFF2-40B4-BE49-F238E27FC236}">
                        <a16:creationId xmlns:a16="http://schemas.microsoft.com/office/drawing/2014/main" id="{A10A42D2-6107-4EAF-AE4A-649A5F0A857B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99" name="正方形/長方形 498">
                    <a:extLst>
                      <a:ext uri="{FF2B5EF4-FFF2-40B4-BE49-F238E27FC236}">
                        <a16:creationId xmlns:a16="http://schemas.microsoft.com/office/drawing/2014/main" id="{8A4D8781-4D96-4FDD-A7CE-0E43486EBABC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65" name="グループ化 464">
                  <a:extLst>
                    <a:ext uri="{FF2B5EF4-FFF2-40B4-BE49-F238E27FC236}">
                      <a16:creationId xmlns:a16="http://schemas.microsoft.com/office/drawing/2014/main" id="{B0AFD87A-996C-451B-A351-C5A58AF1C2F3}"/>
                    </a:ext>
                  </a:extLst>
                </p:cNvPr>
                <p:cNvGrpSpPr/>
                <p:nvPr/>
              </p:nvGrpSpPr>
              <p:grpSpPr>
                <a:xfrm>
                  <a:off x="4687850" y="6197324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94" name="正方形/長方形 493">
                    <a:extLst>
                      <a:ext uri="{FF2B5EF4-FFF2-40B4-BE49-F238E27FC236}">
                        <a16:creationId xmlns:a16="http://schemas.microsoft.com/office/drawing/2014/main" id="{8B9D4B71-02C2-437C-B188-67F00F5A5D41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95" name="正方形/長方形 494">
                    <a:extLst>
                      <a:ext uri="{FF2B5EF4-FFF2-40B4-BE49-F238E27FC236}">
                        <a16:creationId xmlns:a16="http://schemas.microsoft.com/office/drawing/2014/main" id="{B5373784-0BD2-41F5-AE68-452D7EECEDC0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96" name="正方形/長方形 495">
                    <a:extLst>
                      <a:ext uri="{FF2B5EF4-FFF2-40B4-BE49-F238E27FC236}">
                        <a16:creationId xmlns:a16="http://schemas.microsoft.com/office/drawing/2014/main" id="{4326B4F5-5663-4756-BB34-76D83D66D05B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66" name="グループ化 465">
                  <a:extLst>
                    <a:ext uri="{FF2B5EF4-FFF2-40B4-BE49-F238E27FC236}">
                      <a16:creationId xmlns:a16="http://schemas.microsoft.com/office/drawing/2014/main" id="{7F81F0E9-6066-4012-A5D7-C0606018FF73}"/>
                    </a:ext>
                  </a:extLst>
                </p:cNvPr>
                <p:cNvGrpSpPr/>
                <p:nvPr/>
              </p:nvGrpSpPr>
              <p:grpSpPr>
                <a:xfrm>
                  <a:off x="5403816" y="6197324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91" name="正方形/長方形 490">
                    <a:extLst>
                      <a:ext uri="{FF2B5EF4-FFF2-40B4-BE49-F238E27FC236}">
                        <a16:creationId xmlns:a16="http://schemas.microsoft.com/office/drawing/2014/main" id="{06A0CE1E-E89E-4D84-B703-1C72726C336A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92" name="正方形/長方形 491">
                    <a:extLst>
                      <a:ext uri="{FF2B5EF4-FFF2-40B4-BE49-F238E27FC236}">
                        <a16:creationId xmlns:a16="http://schemas.microsoft.com/office/drawing/2014/main" id="{D4B642CF-C45F-4EFF-94B8-CD55902F7937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93" name="正方形/長方形 492">
                    <a:extLst>
                      <a:ext uri="{FF2B5EF4-FFF2-40B4-BE49-F238E27FC236}">
                        <a16:creationId xmlns:a16="http://schemas.microsoft.com/office/drawing/2014/main" id="{43D624E8-177D-4F95-8D09-41DFE4572B92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67" name="グループ化 466">
                  <a:extLst>
                    <a:ext uri="{FF2B5EF4-FFF2-40B4-BE49-F238E27FC236}">
                      <a16:creationId xmlns:a16="http://schemas.microsoft.com/office/drawing/2014/main" id="{4EDE312C-30A6-4B7E-B202-D60036255D12}"/>
                    </a:ext>
                  </a:extLst>
                </p:cNvPr>
                <p:cNvGrpSpPr/>
                <p:nvPr/>
              </p:nvGrpSpPr>
              <p:grpSpPr>
                <a:xfrm>
                  <a:off x="4687850" y="601671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88" name="正方形/長方形 487">
                    <a:extLst>
                      <a:ext uri="{FF2B5EF4-FFF2-40B4-BE49-F238E27FC236}">
                        <a16:creationId xmlns:a16="http://schemas.microsoft.com/office/drawing/2014/main" id="{B35BC180-687C-49D1-89D2-B35BF2B03B9A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89" name="正方形/長方形 488">
                    <a:extLst>
                      <a:ext uri="{FF2B5EF4-FFF2-40B4-BE49-F238E27FC236}">
                        <a16:creationId xmlns:a16="http://schemas.microsoft.com/office/drawing/2014/main" id="{547BA3C3-BFDE-4AC5-9A4D-BF60BECBCD02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90" name="正方形/長方形 489">
                    <a:extLst>
                      <a:ext uri="{FF2B5EF4-FFF2-40B4-BE49-F238E27FC236}">
                        <a16:creationId xmlns:a16="http://schemas.microsoft.com/office/drawing/2014/main" id="{0D7EDC0D-F11E-4A53-A3A6-83F71D96032A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68" name="グループ化 467">
                  <a:extLst>
                    <a:ext uri="{FF2B5EF4-FFF2-40B4-BE49-F238E27FC236}">
                      <a16:creationId xmlns:a16="http://schemas.microsoft.com/office/drawing/2014/main" id="{B9ADA0F1-9373-4B9A-AE8E-FC702546AD8E}"/>
                    </a:ext>
                  </a:extLst>
                </p:cNvPr>
                <p:cNvGrpSpPr/>
                <p:nvPr/>
              </p:nvGrpSpPr>
              <p:grpSpPr>
                <a:xfrm>
                  <a:off x="5403816" y="601671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85" name="正方形/長方形 484">
                    <a:extLst>
                      <a:ext uri="{FF2B5EF4-FFF2-40B4-BE49-F238E27FC236}">
                        <a16:creationId xmlns:a16="http://schemas.microsoft.com/office/drawing/2014/main" id="{155CD26E-A9D8-49C6-9C4C-7DDD34A5BAF9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86" name="正方形/長方形 485">
                    <a:extLst>
                      <a:ext uri="{FF2B5EF4-FFF2-40B4-BE49-F238E27FC236}">
                        <a16:creationId xmlns:a16="http://schemas.microsoft.com/office/drawing/2014/main" id="{17F455D7-744B-49AE-B8FE-BC9E635082DF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87" name="正方形/長方形 486">
                    <a:extLst>
                      <a:ext uri="{FF2B5EF4-FFF2-40B4-BE49-F238E27FC236}">
                        <a16:creationId xmlns:a16="http://schemas.microsoft.com/office/drawing/2014/main" id="{74EA95B4-BBD3-474D-BF42-7FB0326F651B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69" name="グループ化 468">
                  <a:extLst>
                    <a:ext uri="{FF2B5EF4-FFF2-40B4-BE49-F238E27FC236}">
                      <a16:creationId xmlns:a16="http://schemas.microsoft.com/office/drawing/2014/main" id="{D47CBE13-2AC7-490D-ABF6-98E2EA331711}"/>
                    </a:ext>
                  </a:extLst>
                </p:cNvPr>
                <p:cNvGrpSpPr/>
                <p:nvPr/>
              </p:nvGrpSpPr>
              <p:grpSpPr>
                <a:xfrm>
                  <a:off x="4687850" y="5848675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82" name="正方形/長方形 481">
                    <a:extLst>
                      <a:ext uri="{FF2B5EF4-FFF2-40B4-BE49-F238E27FC236}">
                        <a16:creationId xmlns:a16="http://schemas.microsoft.com/office/drawing/2014/main" id="{BEC77694-A84D-4928-8953-87A34B376CEC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83" name="正方形/長方形 482">
                    <a:extLst>
                      <a:ext uri="{FF2B5EF4-FFF2-40B4-BE49-F238E27FC236}">
                        <a16:creationId xmlns:a16="http://schemas.microsoft.com/office/drawing/2014/main" id="{3CF08D7D-306F-44DA-8EE9-741038A038CE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84" name="正方形/長方形 483">
                    <a:extLst>
                      <a:ext uri="{FF2B5EF4-FFF2-40B4-BE49-F238E27FC236}">
                        <a16:creationId xmlns:a16="http://schemas.microsoft.com/office/drawing/2014/main" id="{7E7450F2-35B2-4BE5-968F-09F1949531A4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70" name="グループ化 469">
                  <a:extLst>
                    <a:ext uri="{FF2B5EF4-FFF2-40B4-BE49-F238E27FC236}">
                      <a16:creationId xmlns:a16="http://schemas.microsoft.com/office/drawing/2014/main" id="{97BFE582-34AB-49C8-9B78-5A3B0E6E4E20}"/>
                    </a:ext>
                  </a:extLst>
                </p:cNvPr>
                <p:cNvGrpSpPr/>
                <p:nvPr/>
              </p:nvGrpSpPr>
              <p:grpSpPr>
                <a:xfrm>
                  <a:off x="5403816" y="5848675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79" name="正方形/長方形 478">
                    <a:extLst>
                      <a:ext uri="{FF2B5EF4-FFF2-40B4-BE49-F238E27FC236}">
                        <a16:creationId xmlns:a16="http://schemas.microsoft.com/office/drawing/2014/main" id="{114E03C8-FFF3-4F3B-AC79-50470A08292E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80" name="正方形/長方形 479">
                    <a:extLst>
                      <a:ext uri="{FF2B5EF4-FFF2-40B4-BE49-F238E27FC236}">
                        <a16:creationId xmlns:a16="http://schemas.microsoft.com/office/drawing/2014/main" id="{FF2791CD-B0DC-4A59-87E0-E59BEFD445F8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81" name="正方形/長方形 480">
                    <a:extLst>
                      <a:ext uri="{FF2B5EF4-FFF2-40B4-BE49-F238E27FC236}">
                        <a16:creationId xmlns:a16="http://schemas.microsoft.com/office/drawing/2014/main" id="{71C834FE-869A-4A30-81E6-DF780572DC33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71" name="グループ化 470">
                  <a:extLst>
                    <a:ext uri="{FF2B5EF4-FFF2-40B4-BE49-F238E27FC236}">
                      <a16:creationId xmlns:a16="http://schemas.microsoft.com/office/drawing/2014/main" id="{4826CDD9-34E9-4895-8E4E-82CB8D6B0AB9}"/>
                    </a:ext>
                  </a:extLst>
                </p:cNvPr>
                <p:cNvGrpSpPr/>
                <p:nvPr/>
              </p:nvGrpSpPr>
              <p:grpSpPr>
                <a:xfrm>
                  <a:off x="4687850" y="5653577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76" name="正方形/長方形 475">
                    <a:extLst>
                      <a:ext uri="{FF2B5EF4-FFF2-40B4-BE49-F238E27FC236}">
                        <a16:creationId xmlns:a16="http://schemas.microsoft.com/office/drawing/2014/main" id="{63380D94-229B-4AC2-9A05-00F79F4B5EEC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77" name="正方形/長方形 476">
                    <a:extLst>
                      <a:ext uri="{FF2B5EF4-FFF2-40B4-BE49-F238E27FC236}">
                        <a16:creationId xmlns:a16="http://schemas.microsoft.com/office/drawing/2014/main" id="{058889F4-8F75-4972-B75E-3B4B93679AA0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78" name="正方形/長方形 477">
                    <a:extLst>
                      <a:ext uri="{FF2B5EF4-FFF2-40B4-BE49-F238E27FC236}">
                        <a16:creationId xmlns:a16="http://schemas.microsoft.com/office/drawing/2014/main" id="{650CE0D2-476C-4C6E-95D6-001C0437CB84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72" name="グループ化 471">
                  <a:extLst>
                    <a:ext uri="{FF2B5EF4-FFF2-40B4-BE49-F238E27FC236}">
                      <a16:creationId xmlns:a16="http://schemas.microsoft.com/office/drawing/2014/main" id="{55ED263F-BFED-42F8-83A1-A35E4665A21B}"/>
                    </a:ext>
                  </a:extLst>
                </p:cNvPr>
                <p:cNvGrpSpPr/>
                <p:nvPr/>
              </p:nvGrpSpPr>
              <p:grpSpPr>
                <a:xfrm>
                  <a:off x="5403816" y="5653577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73" name="正方形/長方形 472">
                    <a:extLst>
                      <a:ext uri="{FF2B5EF4-FFF2-40B4-BE49-F238E27FC236}">
                        <a16:creationId xmlns:a16="http://schemas.microsoft.com/office/drawing/2014/main" id="{48177D82-E2E6-4B4F-A4EE-BB26A792848D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74" name="正方形/長方形 473">
                    <a:extLst>
                      <a:ext uri="{FF2B5EF4-FFF2-40B4-BE49-F238E27FC236}">
                        <a16:creationId xmlns:a16="http://schemas.microsoft.com/office/drawing/2014/main" id="{3B23BE01-66BD-435D-AFDA-672D352BE49E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75" name="正方形/長方形 474">
                    <a:extLst>
                      <a:ext uri="{FF2B5EF4-FFF2-40B4-BE49-F238E27FC236}">
                        <a16:creationId xmlns:a16="http://schemas.microsoft.com/office/drawing/2014/main" id="{628E75B6-5207-4CCA-A14C-7154814993A3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299" name="グループ化 298">
                <a:extLst>
                  <a:ext uri="{FF2B5EF4-FFF2-40B4-BE49-F238E27FC236}">
                    <a16:creationId xmlns:a16="http://schemas.microsoft.com/office/drawing/2014/main" id="{292ABE48-7911-49EE-87E2-F276F844E2D9}"/>
                  </a:ext>
                </a:extLst>
              </p:cNvPr>
              <p:cNvGrpSpPr/>
              <p:nvPr/>
            </p:nvGrpSpPr>
            <p:grpSpPr>
              <a:xfrm>
                <a:off x="3318522" y="4363780"/>
                <a:ext cx="863816" cy="854695"/>
                <a:chOff x="4687850" y="5653577"/>
                <a:chExt cx="863816" cy="854695"/>
              </a:xfrm>
            </p:grpSpPr>
            <p:grpSp>
              <p:nvGrpSpPr>
                <p:cNvPr id="423" name="グループ化 422">
                  <a:extLst>
                    <a:ext uri="{FF2B5EF4-FFF2-40B4-BE49-F238E27FC236}">
                      <a16:creationId xmlns:a16="http://schemas.microsoft.com/office/drawing/2014/main" id="{E0FEE734-7BCA-4C44-908B-AD4E193FB752}"/>
                    </a:ext>
                  </a:extLst>
                </p:cNvPr>
                <p:cNvGrpSpPr/>
                <p:nvPr/>
              </p:nvGrpSpPr>
              <p:grpSpPr>
                <a:xfrm>
                  <a:off x="4687850" y="638227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60" name="正方形/長方形 459">
                    <a:extLst>
                      <a:ext uri="{FF2B5EF4-FFF2-40B4-BE49-F238E27FC236}">
                        <a16:creationId xmlns:a16="http://schemas.microsoft.com/office/drawing/2014/main" id="{93BFECBE-D39C-453A-9A69-BD175A7CF514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61" name="正方形/長方形 460">
                    <a:extLst>
                      <a:ext uri="{FF2B5EF4-FFF2-40B4-BE49-F238E27FC236}">
                        <a16:creationId xmlns:a16="http://schemas.microsoft.com/office/drawing/2014/main" id="{CCC7F578-C53A-42CA-AC5E-FB33FC004B36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62" name="正方形/長方形 461">
                    <a:extLst>
                      <a:ext uri="{FF2B5EF4-FFF2-40B4-BE49-F238E27FC236}">
                        <a16:creationId xmlns:a16="http://schemas.microsoft.com/office/drawing/2014/main" id="{07C377A0-64F1-46AB-9962-6495EC28A535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24" name="グループ化 423">
                  <a:extLst>
                    <a:ext uri="{FF2B5EF4-FFF2-40B4-BE49-F238E27FC236}">
                      <a16:creationId xmlns:a16="http://schemas.microsoft.com/office/drawing/2014/main" id="{6680B621-89F2-4DB8-92BD-852700EE0254}"/>
                    </a:ext>
                  </a:extLst>
                </p:cNvPr>
                <p:cNvGrpSpPr/>
                <p:nvPr/>
              </p:nvGrpSpPr>
              <p:grpSpPr>
                <a:xfrm>
                  <a:off x="5403816" y="638227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57" name="正方形/長方形 456">
                    <a:extLst>
                      <a:ext uri="{FF2B5EF4-FFF2-40B4-BE49-F238E27FC236}">
                        <a16:creationId xmlns:a16="http://schemas.microsoft.com/office/drawing/2014/main" id="{93969320-7A65-4365-BE8B-CA532F0CED71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58" name="正方形/長方形 457">
                    <a:extLst>
                      <a:ext uri="{FF2B5EF4-FFF2-40B4-BE49-F238E27FC236}">
                        <a16:creationId xmlns:a16="http://schemas.microsoft.com/office/drawing/2014/main" id="{F1F47E62-A5E1-4DE6-A8AC-9C917E4D8CF7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59" name="正方形/長方形 458">
                    <a:extLst>
                      <a:ext uri="{FF2B5EF4-FFF2-40B4-BE49-F238E27FC236}">
                        <a16:creationId xmlns:a16="http://schemas.microsoft.com/office/drawing/2014/main" id="{A1A0048E-1C14-4084-946C-06BC607117B3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25" name="グループ化 424">
                  <a:extLst>
                    <a:ext uri="{FF2B5EF4-FFF2-40B4-BE49-F238E27FC236}">
                      <a16:creationId xmlns:a16="http://schemas.microsoft.com/office/drawing/2014/main" id="{2E18096B-B300-4F27-81C8-FFBDBFAF63AD}"/>
                    </a:ext>
                  </a:extLst>
                </p:cNvPr>
                <p:cNvGrpSpPr/>
                <p:nvPr/>
              </p:nvGrpSpPr>
              <p:grpSpPr>
                <a:xfrm>
                  <a:off x="4687850" y="6197324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54" name="正方形/長方形 453">
                    <a:extLst>
                      <a:ext uri="{FF2B5EF4-FFF2-40B4-BE49-F238E27FC236}">
                        <a16:creationId xmlns:a16="http://schemas.microsoft.com/office/drawing/2014/main" id="{0A8C384A-9187-4F46-B553-77FAF4F439E1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55" name="正方形/長方形 454">
                    <a:extLst>
                      <a:ext uri="{FF2B5EF4-FFF2-40B4-BE49-F238E27FC236}">
                        <a16:creationId xmlns:a16="http://schemas.microsoft.com/office/drawing/2014/main" id="{CCCE20C9-A4A8-4296-8DAB-95EB782E6484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56" name="正方形/長方形 455">
                    <a:extLst>
                      <a:ext uri="{FF2B5EF4-FFF2-40B4-BE49-F238E27FC236}">
                        <a16:creationId xmlns:a16="http://schemas.microsoft.com/office/drawing/2014/main" id="{3EAB4B3F-7E77-405A-B3DE-D047E0435995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26" name="グループ化 425">
                  <a:extLst>
                    <a:ext uri="{FF2B5EF4-FFF2-40B4-BE49-F238E27FC236}">
                      <a16:creationId xmlns:a16="http://schemas.microsoft.com/office/drawing/2014/main" id="{B80EDBDB-EBDD-424B-8076-A1534ACDB5E0}"/>
                    </a:ext>
                  </a:extLst>
                </p:cNvPr>
                <p:cNvGrpSpPr/>
                <p:nvPr/>
              </p:nvGrpSpPr>
              <p:grpSpPr>
                <a:xfrm>
                  <a:off x="5403816" y="6197324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51" name="正方形/長方形 450">
                    <a:extLst>
                      <a:ext uri="{FF2B5EF4-FFF2-40B4-BE49-F238E27FC236}">
                        <a16:creationId xmlns:a16="http://schemas.microsoft.com/office/drawing/2014/main" id="{2ABF4168-2D09-479A-8A8E-80EB8C38273F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52" name="正方形/長方形 451">
                    <a:extLst>
                      <a:ext uri="{FF2B5EF4-FFF2-40B4-BE49-F238E27FC236}">
                        <a16:creationId xmlns:a16="http://schemas.microsoft.com/office/drawing/2014/main" id="{9CA63B5E-2613-426B-9C2D-95F1D29A8B7B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53" name="正方形/長方形 452">
                    <a:extLst>
                      <a:ext uri="{FF2B5EF4-FFF2-40B4-BE49-F238E27FC236}">
                        <a16:creationId xmlns:a16="http://schemas.microsoft.com/office/drawing/2014/main" id="{2EBC637A-08DC-46D1-A844-ACBBA3B57767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27" name="グループ化 426">
                  <a:extLst>
                    <a:ext uri="{FF2B5EF4-FFF2-40B4-BE49-F238E27FC236}">
                      <a16:creationId xmlns:a16="http://schemas.microsoft.com/office/drawing/2014/main" id="{4865066A-F4B1-4702-9565-A9480C9A479F}"/>
                    </a:ext>
                  </a:extLst>
                </p:cNvPr>
                <p:cNvGrpSpPr/>
                <p:nvPr/>
              </p:nvGrpSpPr>
              <p:grpSpPr>
                <a:xfrm>
                  <a:off x="4687850" y="601671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48" name="正方形/長方形 447">
                    <a:extLst>
                      <a:ext uri="{FF2B5EF4-FFF2-40B4-BE49-F238E27FC236}">
                        <a16:creationId xmlns:a16="http://schemas.microsoft.com/office/drawing/2014/main" id="{83B1B377-D477-49C1-85C6-A2D7BDB74080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9" name="正方形/長方形 448">
                    <a:extLst>
                      <a:ext uri="{FF2B5EF4-FFF2-40B4-BE49-F238E27FC236}">
                        <a16:creationId xmlns:a16="http://schemas.microsoft.com/office/drawing/2014/main" id="{615E90DB-0569-4F29-8EAB-9B323DF5B2C8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50" name="正方形/長方形 449">
                    <a:extLst>
                      <a:ext uri="{FF2B5EF4-FFF2-40B4-BE49-F238E27FC236}">
                        <a16:creationId xmlns:a16="http://schemas.microsoft.com/office/drawing/2014/main" id="{F3631EBE-AA74-40FB-B887-44F483B9A90A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28" name="グループ化 427">
                  <a:extLst>
                    <a:ext uri="{FF2B5EF4-FFF2-40B4-BE49-F238E27FC236}">
                      <a16:creationId xmlns:a16="http://schemas.microsoft.com/office/drawing/2014/main" id="{51C116E4-6C3B-49F4-B1DA-10520BA44CF4}"/>
                    </a:ext>
                  </a:extLst>
                </p:cNvPr>
                <p:cNvGrpSpPr/>
                <p:nvPr/>
              </p:nvGrpSpPr>
              <p:grpSpPr>
                <a:xfrm>
                  <a:off x="5403816" y="601671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45" name="正方形/長方形 444">
                    <a:extLst>
                      <a:ext uri="{FF2B5EF4-FFF2-40B4-BE49-F238E27FC236}">
                        <a16:creationId xmlns:a16="http://schemas.microsoft.com/office/drawing/2014/main" id="{52A8FD1B-3B9D-4D3D-81D7-CE60CD33BF9D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6" name="正方形/長方形 445">
                    <a:extLst>
                      <a:ext uri="{FF2B5EF4-FFF2-40B4-BE49-F238E27FC236}">
                        <a16:creationId xmlns:a16="http://schemas.microsoft.com/office/drawing/2014/main" id="{636DDAF2-D479-4481-A38F-ED3046F7405E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7" name="正方形/長方形 446">
                    <a:extLst>
                      <a:ext uri="{FF2B5EF4-FFF2-40B4-BE49-F238E27FC236}">
                        <a16:creationId xmlns:a16="http://schemas.microsoft.com/office/drawing/2014/main" id="{1AB5BD04-00D2-445F-B3CF-11CF92E0CDCA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29" name="グループ化 428">
                  <a:extLst>
                    <a:ext uri="{FF2B5EF4-FFF2-40B4-BE49-F238E27FC236}">
                      <a16:creationId xmlns:a16="http://schemas.microsoft.com/office/drawing/2014/main" id="{2087E0EE-A760-48C0-A39D-947B42A7D711}"/>
                    </a:ext>
                  </a:extLst>
                </p:cNvPr>
                <p:cNvGrpSpPr/>
                <p:nvPr/>
              </p:nvGrpSpPr>
              <p:grpSpPr>
                <a:xfrm>
                  <a:off x="4687850" y="5848675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42" name="正方形/長方形 441">
                    <a:extLst>
                      <a:ext uri="{FF2B5EF4-FFF2-40B4-BE49-F238E27FC236}">
                        <a16:creationId xmlns:a16="http://schemas.microsoft.com/office/drawing/2014/main" id="{AF84968F-5B9D-4BF6-A05C-218EC242D021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3" name="正方形/長方形 442">
                    <a:extLst>
                      <a:ext uri="{FF2B5EF4-FFF2-40B4-BE49-F238E27FC236}">
                        <a16:creationId xmlns:a16="http://schemas.microsoft.com/office/drawing/2014/main" id="{2760E6AB-E3DF-4D73-B041-DAC5818B3684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4" name="正方形/長方形 443">
                    <a:extLst>
                      <a:ext uri="{FF2B5EF4-FFF2-40B4-BE49-F238E27FC236}">
                        <a16:creationId xmlns:a16="http://schemas.microsoft.com/office/drawing/2014/main" id="{5D24580A-65BA-4380-A94B-C9534606AC99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30" name="グループ化 429">
                  <a:extLst>
                    <a:ext uri="{FF2B5EF4-FFF2-40B4-BE49-F238E27FC236}">
                      <a16:creationId xmlns:a16="http://schemas.microsoft.com/office/drawing/2014/main" id="{26E4CDC2-B58D-4C76-92CC-193263E5086B}"/>
                    </a:ext>
                  </a:extLst>
                </p:cNvPr>
                <p:cNvGrpSpPr/>
                <p:nvPr/>
              </p:nvGrpSpPr>
              <p:grpSpPr>
                <a:xfrm>
                  <a:off x="5403816" y="5848675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39" name="正方形/長方形 438">
                    <a:extLst>
                      <a:ext uri="{FF2B5EF4-FFF2-40B4-BE49-F238E27FC236}">
                        <a16:creationId xmlns:a16="http://schemas.microsoft.com/office/drawing/2014/main" id="{8A34A1E8-281F-4BCB-BFE4-455B129F1D83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0" name="正方形/長方形 439">
                    <a:extLst>
                      <a:ext uri="{FF2B5EF4-FFF2-40B4-BE49-F238E27FC236}">
                        <a16:creationId xmlns:a16="http://schemas.microsoft.com/office/drawing/2014/main" id="{A82CB77A-E651-4DF4-AA6F-0AD86CE848E4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1" name="正方形/長方形 440">
                    <a:extLst>
                      <a:ext uri="{FF2B5EF4-FFF2-40B4-BE49-F238E27FC236}">
                        <a16:creationId xmlns:a16="http://schemas.microsoft.com/office/drawing/2014/main" id="{3DE63794-71A7-4AC8-AFBC-47775845BFEF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31" name="グループ化 430">
                  <a:extLst>
                    <a:ext uri="{FF2B5EF4-FFF2-40B4-BE49-F238E27FC236}">
                      <a16:creationId xmlns:a16="http://schemas.microsoft.com/office/drawing/2014/main" id="{6F774AF4-D868-47D5-9338-DA9967CA2F68}"/>
                    </a:ext>
                  </a:extLst>
                </p:cNvPr>
                <p:cNvGrpSpPr/>
                <p:nvPr/>
              </p:nvGrpSpPr>
              <p:grpSpPr>
                <a:xfrm>
                  <a:off x="4687850" y="5653577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36" name="正方形/長方形 435">
                    <a:extLst>
                      <a:ext uri="{FF2B5EF4-FFF2-40B4-BE49-F238E27FC236}">
                        <a16:creationId xmlns:a16="http://schemas.microsoft.com/office/drawing/2014/main" id="{A6CCF3F6-7D64-46E3-AB08-B64091012927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37" name="正方形/長方形 436">
                    <a:extLst>
                      <a:ext uri="{FF2B5EF4-FFF2-40B4-BE49-F238E27FC236}">
                        <a16:creationId xmlns:a16="http://schemas.microsoft.com/office/drawing/2014/main" id="{7CA6042F-E49D-4426-8AAF-315B6FF75161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38" name="正方形/長方形 437">
                    <a:extLst>
                      <a:ext uri="{FF2B5EF4-FFF2-40B4-BE49-F238E27FC236}">
                        <a16:creationId xmlns:a16="http://schemas.microsoft.com/office/drawing/2014/main" id="{58EEC490-C3D8-4B64-B9BB-EDB3FC3BA395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32" name="グループ化 431">
                  <a:extLst>
                    <a:ext uri="{FF2B5EF4-FFF2-40B4-BE49-F238E27FC236}">
                      <a16:creationId xmlns:a16="http://schemas.microsoft.com/office/drawing/2014/main" id="{5C0BA381-E1AB-433B-BFFD-60FD2662648B}"/>
                    </a:ext>
                  </a:extLst>
                </p:cNvPr>
                <p:cNvGrpSpPr/>
                <p:nvPr/>
              </p:nvGrpSpPr>
              <p:grpSpPr>
                <a:xfrm>
                  <a:off x="5403816" y="5653577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33" name="正方形/長方形 432">
                    <a:extLst>
                      <a:ext uri="{FF2B5EF4-FFF2-40B4-BE49-F238E27FC236}">
                        <a16:creationId xmlns:a16="http://schemas.microsoft.com/office/drawing/2014/main" id="{1C9C88C4-0733-42B6-AD85-CBDFA78AA278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34" name="正方形/長方形 433">
                    <a:extLst>
                      <a:ext uri="{FF2B5EF4-FFF2-40B4-BE49-F238E27FC236}">
                        <a16:creationId xmlns:a16="http://schemas.microsoft.com/office/drawing/2014/main" id="{9075C56D-0E7A-4D75-B313-64452933644F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35" name="正方形/長方形 434">
                    <a:extLst>
                      <a:ext uri="{FF2B5EF4-FFF2-40B4-BE49-F238E27FC236}">
                        <a16:creationId xmlns:a16="http://schemas.microsoft.com/office/drawing/2014/main" id="{395F7BB2-60C8-4580-9A20-817D84E2E8BA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300" name="グループ化 299">
                <a:extLst>
                  <a:ext uri="{FF2B5EF4-FFF2-40B4-BE49-F238E27FC236}">
                    <a16:creationId xmlns:a16="http://schemas.microsoft.com/office/drawing/2014/main" id="{1F975A78-B67B-4E92-A2C0-35559E5C15DF}"/>
                  </a:ext>
                </a:extLst>
              </p:cNvPr>
              <p:cNvGrpSpPr/>
              <p:nvPr/>
            </p:nvGrpSpPr>
            <p:grpSpPr>
              <a:xfrm>
                <a:off x="3318522" y="3457528"/>
                <a:ext cx="863816" cy="854695"/>
                <a:chOff x="4687850" y="5653577"/>
                <a:chExt cx="863816" cy="854695"/>
              </a:xfrm>
            </p:grpSpPr>
            <p:grpSp>
              <p:nvGrpSpPr>
                <p:cNvPr id="383" name="グループ化 382">
                  <a:extLst>
                    <a:ext uri="{FF2B5EF4-FFF2-40B4-BE49-F238E27FC236}">
                      <a16:creationId xmlns:a16="http://schemas.microsoft.com/office/drawing/2014/main" id="{5CCDCB9A-46EB-413C-879F-F95B5E4E05D8}"/>
                    </a:ext>
                  </a:extLst>
                </p:cNvPr>
                <p:cNvGrpSpPr/>
                <p:nvPr/>
              </p:nvGrpSpPr>
              <p:grpSpPr>
                <a:xfrm>
                  <a:off x="4687850" y="638227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20" name="正方形/長方形 419">
                    <a:extLst>
                      <a:ext uri="{FF2B5EF4-FFF2-40B4-BE49-F238E27FC236}">
                        <a16:creationId xmlns:a16="http://schemas.microsoft.com/office/drawing/2014/main" id="{E9FB6928-4191-473B-80C9-F379EFFF93B6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21" name="正方形/長方形 420">
                    <a:extLst>
                      <a:ext uri="{FF2B5EF4-FFF2-40B4-BE49-F238E27FC236}">
                        <a16:creationId xmlns:a16="http://schemas.microsoft.com/office/drawing/2014/main" id="{621314AE-BC5C-449E-871D-34CD66988EE0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22" name="正方形/長方形 421">
                    <a:extLst>
                      <a:ext uri="{FF2B5EF4-FFF2-40B4-BE49-F238E27FC236}">
                        <a16:creationId xmlns:a16="http://schemas.microsoft.com/office/drawing/2014/main" id="{4BCA9840-3B43-4DC9-9067-CB61327C5841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84" name="グループ化 383">
                  <a:extLst>
                    <a:ext uri="{FF2B5EF4-FFF2-40B4-BE49-F238E27FC236}">
                      <a16:creationId xmlns:a16="http://schemas.microsoft.com/office/drawing/2014/main" id="{7454C8BF-BCD6-4E97-BAD6-C908FEBC3DA6}"/>
                    </a:ext>
                  </a:extLst>
                </p:cNvPr>
                <p:cNvGrpSpPr/>
                <p:nvPr/>
              </p:nvGrpSpPr>
              <p:grpSpPr>
                <a:xfrm>
                  <a:off x="5403816" y="638227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17" name="正方形/長方形 416">
                    <a:extLst>
                      <a:ext uri="{FF2B5EF4-FFF2-40B4-BE49-F238E27FC236}">
                        <a16:creationId xmlns:a16="http://schemas.microsoft.com/office/drawing/2014/main" id="{391387FE-5723-4CCF-A93F-0D5A917A6A52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18" name="正方形/長方形 417">
                    <a:extLst>
                      <a:ext uri="{FF2B5EF4-FFF2-40B4-BE49-F238E27FC236}">
                        <a16:creationId xmlns:a16="http://schemas.microsoft.com/office/drawing/2014/main" id="{1A302A94-EA82-4BE1-941D-8869A4D0DB42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19" name="正方形/長方形 418">
                    <a:extLst>
                      <a:ext uri="{FF2B5EF4-FFF2-40B4-BE49-F238E27FC236}">
                        <a16:creationId xmlns:a16="http://schemas.microsoft.com/office/drawing/2014/main" id="{4F679A1C-3B6B-4E35-8812-65D1A6118D4F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85" name="グループ化 384">
                  <a:extLst>
                    <a:ext uri="{FF2B5EF4-FFF2-40B4-BE49-F238E27FC236}">
                      <a16:creationId xmlns:a16="http://schemas.microsoft.com/office/drawing/2014/main" id="{577A39E7-8DC2-4369-B85C-2C096A1FD3CD}"/>
                    </a:ext>
                  </a:extLst>
                </p:cNvPr>
                <p:cNvGrpSpPr/>
                <p:nvPr/>
              </p:nvGrpSpPr>
              <p:grpSpPr>
                <a:xfrm>
                  <a:off x="4687850" y="6197324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14" name="正方形/長方形 413">
                    <a:extLst>
                      <a:ext uri="{FF2B5EF4-FFF2-40B4-BE49-F238E27FC236}">
                        <a16:creationId xmlns:a16="http://schemas.microsoft.com/office/drawing/2014/main" id="{175F6340-2BFB-4969-8941-A1DBEFF0A285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15" name="正方形/長方形 414">
                    <a:extLst>
                      <a:ext uri="{FF2B5EF4-FFF2-40B4-BE49-F238E27FC236}">
                        <a16:creationId xmlns:a16="http://schemas.microsoft.com/office/drawing/2014/main" id="{55435359-CD61-4098-96D4-33DE24FB5902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16" name="正方形/長方形 415">
                    <a:extLst>
                      <a:ext uri="{FF2B5EF4-FFF2-40B4-BE49-F238E27FC236}">
                        <a16:creationId xmlns:a16="http://schemas.microsoft.com/office/drawing/2014/main" id="{08F9EA6A-96DE-477A-8DFB-A34EDC1AFAC0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86" name="グループ化 385">
                  <a:extLst>
                    <a:ext uri="{FF2B5EF4-FFF2-40B4-BE49-F238E27FC236}">
                      <a16:creationId xmlns:a16="http://schemas.microsoft.com/office/drawing/2014/main" id="{D133DC0E-EE37-4693-9284-D9D3713520EB}"/>
                    </a:ext>
                  </a:extLst>
                </p:cNvPr>
                <p:cNvGrpSpPr/>
                <p:nvPr/>
              </p:nvGrpSpPr>
              <p:grpSpPr>
                <a:xfrm>
                  <a:off x="5403816" y="6197324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11" name="正方形/長方形 410">
                    <a:extLst>
                      <a:ext uri="{FF2B5EF4-FFF2-40B4-BE49-F238E27FC236}">
                        <a16:creationId xmlns:a16="http://schemas.microsoft.com/office/drawing/2014/main" id="{BC2F62D1-4611-4CBC-BF1A-13704BBEEE87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12" name="正方形/長方形 411">
                    <a:extLst>
                      <a:ext uri="{FF2B5EF4-FFF2-40B4-BE49-F238E27FC236}">
                        <a16:creationId xmlns:a16="http://schemas.microsoft.com/office/drawing/2014/main" id="{09F7CD73-6DE2-4997-BE1E-2778B273348E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13" name="正方形/長方形 412">
                    <a:extLst>
                      <a:ext uri="{FF2B5EF4-FFF2-40B4-BE49-F238E27FC236}">
                        <a16:creationId xmlns:a16="http://schemas.microsoft.com/office/drawing/2014/main" id="{9BE95F51-C046-44DA-B12B-3EDDD72F8C57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87" name="グループ化 386">
                  <a:extLst>
                    <a:ext uri="{FF2B5EF4-FFF2-40B4-BE49-F238E27FC236}">
                      <a16:creationId xmlns:a16="http://schemas.microsoft.com/office/drawing/2014/main" id="{D869578B-E8FC-4DC0-AAFD-F0736408F002}"/>
                    </a:ext>
                  </a:extLst>
                </p:cNvPr>
                <p:cNvGrpSpPr/>
                <p:nvPr/>
              </p:nvGrpSpPr>
              <p:grpSpPr>
                <a:xfrm>
                  <a:off x="4687850" y="601671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08" name="正方形/長方形 407">
                    <a:extLst>
                      <a:ext uri="{FF2B5EF4-FFF2-40B4-BE49-F238E27FC236}">
                        <a16:creationId xmlns:a16="http://schemas.microsoft.com/office/drawing/2014/main" id="{33786958-B906-486E-9B8F-D2308C29BB41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09" name="正方形/長方形 408">
                    <a:extLst>
                      <a:ext uri="{FF2B5EF4-FFF2-40B4-BE49-F238E27FC236}">
                        <a16:creationId xmlns:a16="http://schemas.microsoft.com/office/drawing/2014/main" id="{A9A6F6F0-268A-431E-B171-B76BE0E9D48D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10" name="正方形/長方形 409">
                    <a:extLst>
                      <a:ext uri="{FF2B5EF4-FFF2-40B4-BE49-F238E27FC236}">
                        <a16:creationId xmlns:a16="http://schemas.microsoft.com/office/drawing/2014/main" id="{A8DE24E1-D146-4B56-98C0-6CC06CCC22FE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88" name="グループ化 387">
                  <a:extLst>
                    <a:ext uri="{FF2B5EF4-FFF2-40B4-BE49-F238E27FC236}">
                      <a16:creationId xmlns:a16="http://schemas.microsoft.com/office/drawing/2014/main" id="{6A3FEDF5-7483-43FD-9DD1-BEF93F5C87A2}"/>
                    </a:ext>
                  </a:extLst>
                </p:cNvPr>
                <p:cNvGrpSpPr/>
                <p:nvPr/>
              </p:nvGrpSpPr>
              <p:grpSpPr>
                <a:xfrm>
                  <a:off x="5403816" y="601671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05" name="正方形/長方形 404">
                    <a:extLst>
                      <a:ext uri="{FF2B5EF4-FFF2-40B4-BE49-F238E27FC236}">
                        <a16:creationId xmlns:a16="http://schemas.microsoft.com/office/drawing/2014/main" id="{66178EA8-591F-4491-B251-273B533BA16C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06" name="正方形/長方形 405">
                    <a:extLst>
                      <a:ext uri="{FF2B5EF4-FFF2-40B4-BE49-F238E27FC236}">
                        <a16:creationId xmlns:a16="http://schemas.microsoft.com/office/drawing/2014/main" id="{78DA475F-D7BD-462B-A508-30888BFF3CEE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07" name="正方形/長方形 406">
                    <a:extLst>
                      <a:ext uri="{FF2B5EF4-FFF2-40B4-BE49-F238E27FC236}">
                        <a16:creationId xmlns:a16="http://schemas.microsoft.com/office/drawing/2014/main" id="{31CC8CF2-04BB-4F68-99EF-8AEAE0D7140B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89" name="グループ化 388">
                  <a:extLst>
                    <a:ext uri="{FF2B5EF4-FFF2-40B4-BE49-F238E27FC236}">
                      <a16:creationId xmlns:a16="http://schemas.microsoft.com/office/drawing/2014/main" id="{B5C15BD7-4E72-4AA0-B78A-E2F7AD908A6F}"/>
                    </a:ext>
                  </a:extLst>
                </p:cNvPr>
                <p:cNvGrpSpPr/>
                <p:nvPr/>
              </p:nvGrpSpPr>
              <p:grpSpPr>
                <a:xfrm>
                  <a:off x="4687850" y="5848675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02" name="正方形/長方形 401">
                    <a:extLst>
                      <a:ext uri="{FF2B5EF4-FFF2-40B4-BE49-F238E27FC236}">
                        <a16:creationId xmlns:a16="http://schemas.microsoft.com/office/drawing/2014/main" id="{8F45E364-6361-43F0-AA5D-9B64313EF3B2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03" name="正方形/長方形 402">
                    <a:extLst>
                      <a:ext uri="{FF2B5EF4-FFF2-40B4-BE49-F238E27FC236}">
                        <a16:creationId xmlns:a16="http://schemas.microsoft.com/office/drawing/2014/main" id="{8DFE0E8D-35EE-4270-A6E0-9B863CD02832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04" name="正方形/長方形 403">
                    <a:extLst>
                      <a:ext uri="{FF2B5EF4-FFF2-40B4-BE49-F238E27FC236}">
                        <a16:creationId xmlns:a16="http://schemas.microsoft.com/office/drawing/2014/main" id="{589AAAD7-0F87-4A8C-96AE-48D2A0D5ECDE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90" name="グループ化 389">
                  <a:extLst>
                    <a:ext uri="{FF2B5EF4-FFF2-40B4-BE49-F238E27FC236}">
                      <a16:creationId xmlns:a16="http://schemas.microsoft.com/office/drawing/2014/main" id="{9FD9E9FD-2CF3-4F2D-9C84-9E64D8335B37}"/>
                    </a:ext>
                  </a:extLst>
                </p:cNvPr>
                <p:cNvGrpSpPr/>
                <p:nvPr/>
              </p:nvGrpSpPr>
              <p:grpSpPr>
                <a:xfrm>
                  <a:off x="5403816" y="5848675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99" name="正方形/長方形 398">
                    <a:extLst>
                      <a:ext uri="{FF2B5EF4-FFF2-40B4-BE49-F238E27FC236}">
                        <a16:creationId xmlns:a16="http://schemas.microsoft.com/office/drawing/2014/main" id="{A2DDFBD0-BC4E-4116-9190-94E1D8167223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00" name="正方形/長方形 399">
                    <a:extLst>
                      <a:ext uri="{FF2B5EF4-FFF2-40B4-BE49-F238E27FC236}">
                        <a16:creationId xmlns:a16="http://schemas.microsoft.com/office/drawing/2014/main" id="{F9E9BC5F-95BA-442C-AABE-B30868EFF06B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01" name="正方形/長方形 400">
                    <a:extLst>
                      <a:ext uri="{FF2B5EF4-FFF2-40B4-BE49-F238E27FC236}">
                        <a16:creationId xmlns:a16="http://schemas.microsoft.com/office/drawing/2014/main" id="{7623887E-4ED7-41F2-B475-3915F968B4D2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91" name="グループ化 390">
                  <a:extLst>
                    <a:ext uri="{FF2B5EF4-FFF2-40B4-BE49-F238E27FC236}">
                      <a16:creationId xmlns:a16="http://schemas.microsoft.com/office/drawing/2014/main" id="{5640DC15-EA65-40D7-A52F-F64B2104E4A1}"/>
                    </a:ext>
                  </a:extLst>
                </p:cNvPr>
                <p:cNvGrpSpPr/>
                <p:nvPr/>
              </p:nvGrpSpPr>
              <p:grpSpPr>
                <a:xfrm>
                  <a:off x="4687850" y="5653577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96" name="正方形/長方形 395">
                    <a:extLst>
                      <a:ext uri="{FF2B5EF4-FFF2-40B4-BE49-F238E27FC236}">
                        <a16:creationId xmlns:a16="http://schemas.microsoft.com/office/drawing/2014/main" id="{710F5170-443B-47A6-8E2D-395038BF86FA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97" name="正方形/長方形 396">
                    <a:extLst>
                      <a:ext uri="{FF2B5EF4-FFF2-40B4-BE49-F238E27FC236}">
                        <a16:creationId xmlns:a16="http://schemas.microsoft.com/office/drawing/2014/main" id="{5E94363B-824E-4829-96EE-94E2A6AA907F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98" name="正方形/長方形 397">
                    <a:extLst>
                      <a:ext uri="{FF2B5EF4-FFF2-40B4-BE49-F238E27FC236}">
                        <a16:creationId xmlns:a16="http://schemas.microsoft.com/office/drawing/2014/main" id="{7AC8DCB3-F2E6-491F-ADA8-91861AA1365D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92" name="グループ化 391">
                  <a:extLst>
                    <a:ext uri="{FF2B5EF4-FFF2-40B4-BE49-F238E27FC236}">
                      <a16:creationId xmlns:a16="http://schemas.microsoft.com/office/drawing/2014/main" id="{48BA1CE0-CF12-4AA8-96C3-656BFD49BAC5}"/>
                    </a:ext>
                  </a:extLst>
                </p:cNvPr>
                <p:cNvGrpSpPr/>
                <p:nvPr/>
              </p:nvGrpSpPr>
              <p:grpSpPr>
                <a:xfrm>
                  <a:off x="5403816" y="5653577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93" name="正方形/長方形 392">
                    <a:extLst>
                      <a:ext uri="{FF2B5EF4-FFF2-40B4-BE49-F238E27FC236}">
                        <a16:creationId xmlns:a16="http://schemas.microsoft.com/office/drawing/2014/main" id="{63978725-7496-46F4-BCA3-F7ED86D59CBF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94" name="正方形/長方形 393">
                    <a:extLst>
                      <a:ext uri="{FF2B5EF4-FFF2-40B4-BE49-F238E27FC236}">
                        <a16:creationId xmlns:a16="http://schemas.microsoft.com/office/drawing/2014/main" id="{DFABD790-54FA-41A2-B6E7-90CF20CE8884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95" name="正方形/長方形 394">
                    <a:extLst>
                      <a:ext uri="{FF2B5EF4-FFF2-40B4-BE49-F238E27FC236}">
                        <a16:creationId xmlns:a16="http://schemas.microsoft.com/office/drawing/2014/main" id="{182205A4-A0A8-4783-AC7B-1E70CABCEBE8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301" name="グループ化 300">
                <a:extLst>
                  <a:ext uri="{FF2B5EF4-FFF2-40B4-BE49-F238E27FC236}">
                    <a16:creationId xmlns:a16="http://schemas.microsoft.com/office/drawing/2014/main" id="{E9042BF9-675A-48B0-8A21-F28FC890F1BE}"/>
                  </a:ext>
                </a:extLst>
              </p:cNvPr>
              <p:cNvGrpSpPr/>
              <p:nvPr/>
            </p:nvGrpSpPr>
            <p:grpSpPr>
              <a:xfrm>
                <a:off x="3318522" y="2528633"/>
                <a:ext cx="863816" cy="854695"/>
                <a:chOff x="4687850" y="5653577"/>
                <a:chExt cx="863816" cy="854695"/>
              </a:xfrm>
            </p:grpSpPr>
            <p:grpSp>
              <p:nvGrpSpPr>
                <p:cNvPr id="343" name="グループ化 342">
                  <a:extLst>
                    <a:ext uri="{FF2B5EF4-FFF2-40B4-BE49-F238E27FC236}">
                      <a16:creationId xmlns:a16="http://schemas.microsoft.com/office/drawing/2014/main" id="{CB042E71-C781-4DA6-993B-1245C3454A44}"/>
                    </a:ext>
                  </a:extLst>
                </p:cNvPr>
                <p:cNvGrpSpPr/>
                <p:nvPr/>
              </p:nvGrpSpPr>
              <p:grpSpPr>
                <a:xfrm>
                  <a:off x="4687850" y="638227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80" name="正方形/長方形 379">
                    <a:extLst>
                      <a:ext uri="{FF2B5EF4-FFF2-40B4-BE49-F238E27FC236}">
                        <a16:creationId xmlns:a16="http://schemas.microsoft.com/office/drawing/2014/main" id="{4679158C-57E3-4EBB-8DEC-AF69527291E4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81" name="正方形/長方形 380">
                    <a:extLst>
                      <a:ext uri="{FF2B5EF4-FFF2-40B4-BE49-F238E27FC236}">
                        <a16:creationId xmlns:a16="http://schemas.microsoft.com/office/drawing/2014/main" id="{03EFD634-E214-4AF5-AEC4-51BFB4FEDCE4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82" name="正方形/長方形 381">
                    <a:extLst>
                      <a:ext uri="{FF2B5EF4-FFF2-40B4-BE49-F238E27FC236}">
                        <a16:creationId xmlns:a16="http://schemas.microsoft.com/office/drawing/2014/main" id="{D7009284-1890-4623-9B9A-6951A8808941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44" name="グループ化 343">
                  <a:extLst>
                    <a:ext uri="{FF2B5EF4-FFF2-40B4-BE49-F238E27FC236}">
                      <a16:creationId xmlns:a16="http://schemas.microsoft.com/office/drawing/2014/main" id="{C0D5A180-9AC0-4FF4-935B-B47CBEA34963}"/>
                    </a:ext>
                  </a:extLst>
                </p:cNvPr>
                <p:cNvGrpSpPr/>
                <p:nvPr/>
              </p:nvGrpSpPr>
              <p:grpSpPr>
                <a:xfrm>
                  <a:off x="5403816" y="638227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77" name="正方形/長方形 376">
                    <a:extLst>
                      <a:ext uri="{FF2B5EF4-FFF2-40B4-BE49-F238E27FC236}">
                        <a16:creationId xmlns:a16="http://schemas.microsoft.com/office/drawing/2014/main" id="{74B1161D-295A-42E2-A51C-1F9B969EFCE3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78" name="正方形/長方形 377">
                    <a:extLst>
                      <a:ext uri="{FF2B5EF4-FFF2-40B4-BE49-F238E27FC236}">
                        <a16:creationId xmlns:a16="http://schemas.microsoft.com/office/drawing/2014/main" id="{C65552AD-B9F1-433E-94B8-1A36A3DB418E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79" name="正方形/長方形 378">
                    <a:extLst>
                      <a:ext uri="{FF2B5EF4-FFF2-40B4-BE49-F238E27FC236}">
                        <a16:creationId xmlns:a16="http://schemas.microsoft.com/office/drawing/2014/main" id="{44453F58-7FFE-4D56-9AC3-0EE3186760EF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45" name="グループ化 344">
                  <a:extLst>
                    <a:ext uri="{FF2B5EF4-FFF2-40B4-BE49-F238E27FC236}">
                      <a16:creationId xmlns:a16="http://schemas.microsoft.com/office/drawing/2014/main" id="{5B94405B-CC68-44A7-AC21-D2FF23EDE4CD}"/>
                    </a:ext>
                  </a:extLst>
                </p:cNvPr>
                <p:cNvGrpSpPr/>
                <p:nvPr/>
              </p:nvGrpSpPr>
              <p:grpSpPr>
                <a:xfrm>
                  <a:off x="4687850" y="6197324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74" name="正方形/長方形 373">
                    <a:extLst>
                      <a:ext uri="{FF2B5EF4-FFF2-40B4-BE49-F238E27FC236}">
                        <a16:creationId xmlns:a16="http://schemas.microsoft.com/office/drawing/2014/main" id="{BF136583-5066-4B74-8308-BA61CB59AD19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75" name="正方形/長方形 374">
                    <a:extLst>
                      <a:ext uri="{FF2B5EF4-FFF2-40B4-BE49-F238E27FC236}">
                        <a16:creationId xmlns:a16="http://schemas.microsoft.com/office/drawing/2014/main" id="{36860E85-87A6-4CA1-A515-68501848964F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76" name="正方形/長方形 375">
                    <a:extLst>
                      <a:ext uri="{FF2B5EF4-FFF2-40B4-BE49-F238E27FC236}">
                        <a16:creationId xmlns:a16="http://schemas.microsoft.com/office/drawing/2014/main" id="{5049F413-77BA-4CA6-B825-B87A482E1173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46" name="グループ化 345">
                  <a:extLst>
                    <a:ext uri="{FF2B5EF4-FFF2-40B4-BE49-F238E27FC236}">
                      <a16:creationId xmlns:a16="http://schemas.microsoft.com/office/drawing/2014/main" id="{4B6082FF-8E2D-4971-8A48-DDD13A4A1CFF}"/>
                    </a:ext>
                  </a:extLst>
                </p:cNvPr>
                <p:cNvGrpSpPr/>
                <p:nvPr/>
              </p:nvGrpSpPr>
              <p:grpSpPr>
                <a:xfrm>
                  <a:off x="5403816" y="6197324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71" name="正方形/長方形 370">
                    <a:extLst>
                      <a:ext uri="{FF2B5EF4-FFF2-40B4-BE49-F238E27FC236}">
                        <a16:creationId xmlns:a16="http://schemas.microsoft.com/office/drawing/2014/main" id="{885A9B7B-F7D3-4E10-A944-845D60796849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72" name="正方形/長方形 371">
                    <a:extLst>
                      <a:ext uri="{FF2B5EF4-FFF2-40B4-BE49-F238E27FC236}">
                        <a16:creationId xmlns:a16="http://schemas.microsoft.com/office/drawing/2014/main" id="{60C068CF-0FEC-44A7-ABB6-5C6AD9EBB612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73" name="正方形/長方形 372">
                    <a:extLst>
                      <a:ext uri="{FF2B5EF4-FFF2-40B4-BE49-F238E27FC236}">
                        <a16:creationId xmlns:a16="http://schemas.microsoft.com/office/drawing/2014/main" id="{752F763B-3A15-41EC-99BC-C6837A845606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47" name="グループ化 346">
                  <a:extLst>
                    <a:ext uri="{FF2B5EF4-FFF2-40B4-BE49-F238E27FC236}">
                      <a16:creationId xmlns:a16="http://schemas.microsoft.com/office/drawing/2014/main" id="{AF0E09F8-E7DA-4BBB-92E2-630EF8DFF123}"/>
                    </a:ext>
                  </a:extLst>
                </p:cNvPr>
                <p:cNvGrpSpPr/>
                <p:nvPr/>
              </p:nvGrpSpPr>
              <p:grpSpPr>
                <a:xfrm>
                  <a:off x="4687850" y="601671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68" name="正方形/長方形 367">
                    <a:extLst>
                      <a:ext uri="{FF2B5EF4-FFF2-40B4-BE49-F238E27FC236}">
                        <a16:creationId xmlns:a16="http://schemas.microsoft.com/office/drawing/2014/main" id="{B44438C5-3851-48E6-B162-583BD7BDDCF9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69" name="正方形/長方形 368">
                    <a:extLst>
                      <a:ext uri="{FF2B5EF4-FFF2-40B4-BE49-F238E27FC236}">
                        <a16:creationId xmlns:a16="http://schemas.microsoft.com/office/drawing/2014/main" id="{844D2A9F-897B-492E-A6FD-CF31D7586FAD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70" name="正方形/長方形 369">
                    <a:extLst>
                      <a:ext uri="{FF2B5EF4-FFF2-40B4-BE49-F238E27FC236}">
                        <a16:creationId xmlns:a16="http://schemas.microsoft.com/office/drawing/2014/main" id="{80013806-4EDE-4E82-854E-DEEAB0DBF888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48" name="グループ化 347">
                  <a:extLst>
                    <a:ext uri="{FF2B5EF4-FFF2-40B4-BE49-F238E27FC236}">
                      <a16:creationId xmlns:a16="http://schemas.microsoft.com/office/drawing/2014/main" id="{417442B4-72A1-48BA-B5F8-8ED2E2AECE93}"/>
                    </a:ext>
                  </a:extLst>
                </p:cNvPr>
                <p:cNvGrpSpPr/>
                <p:nvPr/>
              </p:nvGrpSpPr>
              <p:grpSpPr>
                <a:xfrm>
                  <a:off x="5403816" y="601671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65" name="正方形/長方形 364">
                    <a:extLst>
                      <a:ext uri="{FF2B5EF4-FFF2-40B4-BE49-F238E27FC236}">
                        <a16:creationId xmlns:a16="http://schemas.microsoft.com/office/drawing/2014/main" id="{F7BBAF55-A714-45FB-AE5E-236EC011139B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66" name="正方形/長方形 365">
                    <a:extLst>
                      <a:ext uri="{FF2B5EF4-FFF2-40B4-BE49-F238E27FC236}">
                        <a16:creationId xmlns:a16="http://schemas.microsoft.com/office/drawing/2014/main" id="{5C7638FD-304C-4A0A-BDDF-B646B7608741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67" name="正方形/長方形 366">
                    <a:extLst>
                      <a:ext uri="{FF2B5EF4-FFF2-40B4-BE49-F238E27FC236}">
                        <a16:creationId xmlns:a16="http://schemas.microsoft.com/office/drawing/2014/main" id="{D2965E63-BAA1-497B-93E5-2289E0E1647C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49" name="グループ化 348">
                  <a:extLst>
                    <a:ext uri="{FF2B5EF4-FFF2-40B4-BE49-F238E27FC236}">
                      <a16:creationId xmlns:a16="http://schemas.microsoft.com/office/drawing/2014/main" id="{6DD0F993-BB13-436D-8943-630E9F44F38E}"/>
                    </a:ext>
                  </a:extLst>
                </p:cNvPr>
                <p:cNvGrpSpPr/>
                <p:nvPr/>
              </p:nvGrpSpPr>
              <p:grpSpPr>
                <a:xfrm>
                  <a:off x="4687850" y="5848675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62" name="正方形/長方形 361">
                    <a:extLst>
                      <a:ext uri="{FF2B5EF4-FFF2-40B4-BE49-F238E27FC236}">
                        <a16:creationId xmlns:a16="http://schemas.microsoft.com/office/drawing/2014/main" id="{E261C317-FCFC-4FB1-8911-351183500514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63" name="正方形/長方形 362">
                    <a:extLst>
                      <a:ext uri="{FF2B5EF4-FFF2-40B4-BE49-F238E27FC236}">
                        <a16:creationId xmlns:a16="http://schemas.microsoft.com/office/drawing/2014/main" id="{D3EE522B-2C86-43BF-BA4E-90E8D1960F9E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64" name="正方形/長方形 363">
                    <a:extLst>
                      <a:ext uri="{FF2B5EF4-FFF2-40B4-BE49-F238E27FC236}">
                        <a16:creationId xmlns:a16="http://schemas.microsoft.com/office/drawing/2014/main" id="{BEE91561-EB00-4B09-8726-A6701E74723F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50" name="グループ化 349">
                  <a:extLst>
                    <a:ext uri="{FF2B5EF4-FFF2-40B4-BE49-F238E27FC236}">
                      <a16:creationId xmlns:a16="http://schemas.microsoft.com/office/drawing/2014/main" id="{CE225975-44A3-4076-B285-FA92014582A7}"/>
                    </a:ext>
                  </a:extLst>
                </p:cNvPr>
                <p:cNvGrpSpPr/>
                <p:nvPr/>
              </p:nvGrpSpPr>
              <p:grpSpPr>
                <a:xfrm>
                  <a:off x="5403816" y="5848675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59" name="正方形/長方形 358">
                    <a:extLst>
                      <a:ext uri="{FF2B5EF4-FFF2-40B4-BE49-F238E27FC236}">
                        <a16:creationId xmlns:a16="http://schemas.microsoft.com/office/drawing/2014/main" id="{7EFB7B78-79CE-46E1-BC82-0FD5B3F58540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60" name="正方形/長方形 359">
                    <a:extLst>
                      <a:ext uri="{FF2B5EF4-FFF2-40B4-BE49-F238E27FC236}">
                        <a16:creationId xmlns:a16="http://schemas.microsoft.com/office/drawing/2014/main" id="{39DA832F-373B-49B4-A5DB-DFC85F0E62C1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61" name="正方形/長方形 360">
                    <a:extLst>
                      <a:ext uri="{FF2B5EF4-FFF2-40B4-BE49-F238E27FC236}">
                        <a16:creationId xmlns:a16="http://schemas.microsoft.com/office/drawing/2014/main" id="{53D00847-8552-47E4-A09C-56ECD6AAB2FA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51" name="グループ化 350">
                  <a:extLst>
                    <a:ext uri="{FF2B5EF4-FFF2-40B4-BE49-F238E27FC236}">
                      <a16:creationId xmlns:a16="http://schemas.microsoft.com/office/drawing/2014/main" id="{D1742E27-3E33-48EB-8868-14BE5DA39053}"/>
                    </a:ext>
                  </a:extLst>
                </p:cNvPr>
                <p:cNvGrpSpPr/>
                <p:nvPr/>
              </p:nvGrpSpPr>
              <p:grpSpPr>
                <a:xfrm>
                  <a:off x="4687850" y="5653577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56" name="正方形/長方形 355">
                    <a:extLst>
                      <a:ext uri="{FF2B5EF4-FFF2-40B4-BE49-F238E27FC236}">
                        <a16:creationId xmlns:a16="http://schemas.microsoft.com/office/drawing/2014/main" id="{14125332-DBEE-49ED-92E9-C127CCCE4E60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57" name="正方形/長方形 356">
                    <a:extLst>
                      <a:ext uri="{FF2B5EF4-FFF2-40B4-BE49-F238E27FC236}">
                        <a16:creationId xmlns:a16="http://schemas.microsoft.com/office/drawing/2014/main" id="{CC28F4E6-6170-4201-BDC0-889C7C78BFE7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58" name="正方形/長方形 357">
                    <a:extLst>
                      <a:ext uri="{FF2B5EF4-FFF2-40B4-BE49-F238E27FC236}">
                        <a16:creationId xmlns:a16="http://schemas.microsoft.com/office/drawing/2014/main" id="{7C0963DC-871F-4B28-B1FE-869208AEB130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52" name="グループ化 351">
                  <a:extLst>
                    <a:ext uri="{FF2B5EF4-FFF2-40B4-BE49-F238E27FC236}">
                      <a16:creationId xmlns:a16="http://schemas.microsoft.com/office/drawing/2014/main" id="{BD2B8E70-10EF-4EA4-8C53-382A0B0FF906}"/>
                    </a:ext>
                  </a:extLst>
                </p:cNvPr>
                <p:cNvGrpSpPr/>
                <p:nvPr/>
              </p:nvGrpSpPr>
              <p:grpSpPr>
                <a:xfrm>
                  <a:off x="5403816" y="5653577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53" name="正方形/長方形 352">
                    <a:extLst>
                      <a:ext uri="{FF2B5EF4-FFF2-40B4-BE49-F238E27FC236}">
                        <a16:creationId xmlns:a16="http://schemas.microsoft.com/office/drawing/2014/main" id="{69F6F55C-322B-41A5-AD5A-5E5A20B15CF4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54" name="正方形/長方形 353">
                    <a:extLst>
                      <a:ext uri="{FF2B5EF4-FFF2-40B4-BE49-F238E27FC236}">
                        <a16:creationId xmlns:a16="http://schemas.microsoft.com/office/drawing/2014/main" id="{ADB2030C-7ACA-47FC-81B0-8E41CD15EED4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55" name="正方形/長方形 354">
                    <a:extLst>
                      <a:ext uri="{FF2B5EF4-FFF2-40B4-BE49-F238E27FC236}">
                        <a16:creationId xmlns:a16="http://schemas.microsoft.com/office/drawing/2014/main" id="{814D92B2-30AF-4702-9149-9B6D5F115498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302" name="グループ化 301">
                <a:extLst>
                  <a:ext uri="{FF2B5EF4-FFF2-40B4-BE49-F238E27FC236}">
                    <a16:creationId xmlns:a16="http://schemas.microsoft.com/office/drawing/2014/main" id="{495F48A8-A925-4128-8E33-5C38140C4723}"/>
                  </a:ext>
                </a:extLst>
              </p:cNvPr>
              <p:cNvGrpSpPr/>
              <p:nvPr/>
            </p:nvGrpSpPr>
            <p:grpSpPr>
              <a:xfrm>
                <a:off x="3318522" y="1617572"/>
                <a:ext cx="863816" cy="854695"/>
                <a:chOff x="4687850" y="5653577"/>
                <a:chExt cx="863816" cy="854695"/>
              </a:xfrm>
            </p:grpSpPr>
            <p:grpSp>
              <p:nvGrpSpPr>
                <p:cNvPr id="303" name="グループ化 302">
                  <a:extLst>
                    <a:ext uri="{FF2B5EF4-FFF2-40B4-BE49-F238E27FC236}">
                      <a16:creationId xmlns:a16="http://schemas.microsoft.com/office/drawing/2014/main" id="{FB874A8E-1564-4F89-BAFB-40128E210128}"/>
                    </a:ext>
                  </a:extLst>
                </p:cNvPr>
                <p:cNvGrpSpPr/>
                <p:nvPr/>
              </p:nvGrpSpPr>
              <p:grpSpPr>
                <a:xfrm>
                  <a:off x="4687850" y="638227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40" name="正方形/長方形 339">
                    <a:extLst>
                      <a:ext uri="{FF2B5EF4-FFF2-40B4-BE49-F238E27FC236}">
                        <a16:creationId xmlns:a16="http://schemas.microsoft.com/office/drawing/2014/main" id="{FB5502B5-7E5E-4C56-B8AE-D33369D5BACF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41" name="正方形/長方形 340">
                    <a:extLst>
                      <a:ext uri="{FF2B5EF4-FFF2-40B4-BE49-F238E27FC236}">
                        <a16:creationId xmlns:a16="http://schemas.microsoft.com/office/drawing/2014/main" id="{891D66DC-70F2-4AA5-8A56-419D8F0B18BC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42" name="正方形/長方形 341">
                    <a:extLst>
                      <a:ext uri="{FF2B5EF4-FFF2-40B4-BE49-F238E27FC236}">
                        <a16:creationId xmlns:a16="http://schemas.microsoft.com/office/drawing/2014/main" id="{3694FFCE-404A-4166-A3AA-649A0605DC7E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04" name="グループ化 303">
                  <a:extLst>
                    <a:ext uri="{FF2B5EF4-FFF2-40B4-BE49-F238E27FC236}">
                      <a16:creationId xmlns:a16="http://schemas.microsoft.com/office/drawing/2014/main" id="{407E52BA-A1A2-4D39-842C-8C0FAAF684E9}"/>
                    </a:ext>
                  </a:extLst>
                </p:cNvPr>
                <p:cNvGrpSpPr/>
                <p:nvPr/>
              </p:nvGrpSpPr>
              <p:grpSpPr>
                <a:xfrm>
                  <a:off x="5403816" y="638227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37" name="正方形/長方形 336">
                    <a:extLst>
                      <a:ext uri="{FF2B5EF4-FFF2-40B4-BE49-F238E27FC236}">
                        <a16:creationId xmlns:a16="http://schemas.microsoft.com/office/drawing/2014/main" id="{0388047B-D39F-4333-8AFF-FDE70541F5A4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38" name="正方形/長方形 337">
                    <a:extLst>
                      <a:ext uri="{FF2B5EF4-FFF2-40B4-BE49-F238E27FC236}">
                        <a16:creationId xmlns:a16="http://schemas.microsoft.com/office/drawing/2014/main" id="{3E45DAEA-A21E-481A-B799-E9CD84B83338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39" name="正方形/長方形 338">
                    <a:extLst>
                      <a:ext uri="{FF2B5EF4-FFF2-40B4-BE49-F238E27FC236}">
                        <a16:creationId xmlns:a16="http://schemas.microsoft.com/office/drawing/2014/main" id="{056C8A4C-C54A-40A6-8B7E-2CF2DDD0BCE6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05" name="グループ化 304">
                  <a:extLst>
                    <a:ext uri="{FF2B5EF4-FFF2-40B4-BE49-F238E27FC236}">
                      <a16:creationId xmlns:a16="http://schemas.microsoft.com/office/drawing/2014/main" id="{64CD8F4B-E828-4691-9A16-27AF274DB7B1}"/>
                    </a:ext>
                  </a:extLst>
                </p:cNvPr>
                <p:cNvGrpSpPr/>
                <p:nvPr/>
              </p:nvGrpSpPr>
              <p:grpSpPr>
                <a:xfrm>
                  <a:off x="4687850" y="6197324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34" name="正方形/長方形 333">
                    <a:extLst>
                      <a:ext uri="{FF2B5EF4-FFF2-40B4-BE49-F238E27FC236}">
                        <a16:creationId xmlns:a16="http://schemas.microsoft.com/office/drawing/2014/main" id="{1504A8CE-6B02-47C8-B387-931923ED4EAD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35" name="正方形/長方形 334">
                    <a:extLst>
                      <a:ext uri="{FF2B5EF4-FFF2-40B4-BE49-F238E27FC236}">
                        <a16:creationId xmlns:a16="http://schemas.microsoft.com/office/drawing/2014/main" id="{DC66F325-8833-4398-B6F4-77B9B015ADD4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36" name="正方形/長方形 335">
                    <a:extLst>
                      <a:ext uri="{FF2B5EF4-FFF2-40B4-BE49-F238E27FC236}">
                        <a16:creationId xmlns:a16="http://schemas.microsoft.com/office/drawing/2014/main" id="{10197040-D221-4028-8FF6-546AEC577BD6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06" name="グループ化 305">
                  <a:extLst>
                    <a:ext uri="{FF2B5EF4-FFF2-40B4-BE49-F238E27FC236}">
                      <a16:creationId xmlns:a16="http://schemas.microsoft.com/office/drawing/2014/main" id="{CDDE8D46-15B3-4C75-96F3-045014EF5186}"/>
                    </a:ext>
                  </a:extLst>
                </p:cNvPr>
                <p:cNvGrpSpPr/>
                <p:nvPr/>
              </p:nvGrpSpPr>
              <p:grpSpPr>
                <a:xfrm>
                  <a:off x="5403816" y="6197324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31" name="正方形/長方形 330">
                    <a:extLst>
                      <a:ext uri="{FF2B5EF4-FFF2-40B4-BE49-F238E27FC236}">
                        <a16:creationId xmlns:a16="http://schemas.microsoft.com/office/drawing/2014/main" id="{83FCF50E-5C86-4156-A41D-B87EA8326DC4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32" name="正方形/長方形 331">
                    <a:extLst>
                      <a:ext uri="{FF2B5EF4-FFF2-40B4-BE49-F238E27FC236}">
                        <a16:creationId xmlns:a16="http://schemas.microsoft.com/office/drawing/2014/main" id="{AB407BE3-7755-4590-A32B-F453AA1328C5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33" name="正方形/長方形 332">
                    <a:extLst>
                      <a:ext uri="{FF2B5EF4-FFF2-40B4-BE49-F238E27FC236}">
                        <a16:creationId xmlns:a16="http://schemas.microsoft.com/office/drawing/2014/main" id="{7EDCB6E7-03B4-45CD-83CA-097E0B8D62C5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07" name="グループ化 306">
                  <a:extLst>
                    <a:ext uri="{FF2B5EF4-FFF2-40B4-BE49-F238E27FC236}">
                      <a16:creationId xmlns:a16="http://schemas.microsoft.com/office/drawing/2014/main" id="{D781EB6D-410D-47DA-8DF3-B5628B51EF83}"/>
                    </a:ext>
                  </a:extLst>
                </p:cNvPr>
                <p:cNvGrpSpPr/>
                <p:nvPr/>
              </p:nvGrpSpPr>
              <p:grpSpPr>
                <a:xfrm>
                  <a:off x="4687850" y="601671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28" name="正方形/長方形 327">
                    <a:extLst>
                      <a:ext uri="{FF2B5EF4-FFF2-40B4-BE49-F238E27FC236}">
                        <a16:creationId xmlns:a16="http://schemas.microsoft.com/office/drawing/2014/main" id="{3224DC4D-8B24-402C-B30E-8C12126412C2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29" name="正方形/長方形 328">
                    <a:extLst>
                      <a:ext uri="{FF2B5EF4-FFF2-40B4-BE49-F238E27FC236}">
                        <a16:creationId xmlns:a16="http://schemas.microsoft.com/office/drawing/2014/main" id="{53A79C98-4417-4F83-935E-20D8534725E8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30" name="正方形/長方形 329">
                    <a:extLst>
                      <a:ext uri="{FF2B5EF4-FFF2-40B4-BE49-F238E27FC236}">
                        <a16:creationId xmlns:a16="http://schemas.microsoft.com/office/drawing/2014/main" id="{35CE0793-4841-4A88-8965-0246E9C1A055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08" name="グループ化 307">
                  <a:extLst>
                    <a:ext uri="{FF2B5EF4-FFF2-40B4-BE49-F238E27FC236}">
                      <a16:creationId xmlns:a16="http://schemas.microsoft.com/office/drawing/2014/main" id="{100F52D7-4B98-4BF6-B632-62238202F7C5}"/>
                    </a:ext>
                  </a:extLst>
                </p:cNvPr>
                <p:cNvGrpSpPr/>
                <p:nvPr/>
              </p:nvGrpSpPr>
              <p:grpSpPr>
                <a:xfrm>
                  <a:off x="5403816" y="601671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25" name="正方形/長方形 324">
                    <a:extLst>
                      <a:ext uri="{FF2B5EF4-FFF2-40B4-BE49-F238E27FC236}">
                        <a16:creationId xmlns:a16="http://schemas.microsoft.com/office/drawing/2014/main" id="{8F17BB60-049F-47A5-911D-5B6DCBB83EA9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26" name="正方形/長方形 325">
                    <a:extLst>
                      <a:ext uri="{FF2B5EF4-FFF2-40B4-BE49-F238E27FC236}">
                        <a16:creationId xmlns:a16="http://schemas.microsoft.com/office/drawing/2014/main" id="{E23CD2AE-6A75-4DF8-ACD7-5E7E72E74ACB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27" name="正方形/長方形 326">
                    <a:extLst>
                      <a:ext uri="{FF2B5EF4-FFF2-40B4-BE49-F238E27FC236}">
                        <a16:creationId xmlns:a16="http://schemas.microsoft.com/office/drawing/2014/main" id="{CB46CFFC-519C-4269-A34E-3E58DB3A4AD7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09" name="グループ化 308">
                  <a:extLst>
                    <a:ext uri="{FF2B5EF4-FFF2-40B4-BE49-F238E27FC236}">
                      <a16:creationId xmlns:a16="http://schemas.microsoft.com/office/drawing/2014/main" id="{BCC6FA4B-E3EA-46E1-ABD2-E038B2CC1D44}"/>
                    </a:ext>
                  </a:extLst>
                </p:cNvPr>
                <p:cNvGrpSpPr/>
                <p:nvPr/>
              </p:nvGrpSpPr>
              <p:grpSpPr>
                <a:xfrm>
                  <a:off x="4687850" y="5848675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22" name="正方形/長方形 321">
                    <a:extLst>
                      <a:ext uri="{FF2B5EF4-FFF2-40B4-BE49-F238E27FC236}">
                        <a16:creationId xmlns:a16="http://schemas.microsoft.com/office/drawing/2014/main" id="{8F5F915F-791A-4C7C-B65B-7A26F69A8963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23" name="正方形/長方形 322">
                    <a:extLst>
                      <a:ext uri="{FF2B5EF4-FFF2-40B4-BE49-F238E27FC236}">
                        <a16:creationId xmlns:a16="http://schemas.microsoft.com/office/drawing/2014/main" id="{75C8E74E-5069-41E0-9EF6-21CF8BDCEEBC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24" name="正方形/長方形 323">
                    <a:extLst>
                      <a:ext uri="{FF2B5EF4-FFF2-40B4-BE49-F238E27FC236}">
                        <a16:creationId xmlns:a16="http://schemas.microsoft.com/office/drawing/2014/main" id="{45FCF13D-EEB5-4E09-BCA2-C96B52E476C4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10" name="グループ化 309">
                  <a:extLst>
                    <a:ext uri="{FF2B5EF4-FFF2-40B4-BE49-F238E27FC236}">
                      <a16:creationId xmlns:a16="http://schemas.microsoft.com/office/drawing/2014/main" id="{AA9079C4-6897-43D8-B3B0-4FFB1D651FD5}"/>
                    </a:ext>
                  </a:extLst>
                </p:cNvPr>
                <p:cNvGrpSpPr/>
                <p:nvPr/>
              </p:nvGrpSpPr>
              <p:grpSpPr>
                <a:xfrm>
                  <a:off x="5403816" y="5848675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19" name="正方形/長方形 318">
                    <a:extLst>
                      <a:ext uri="{FF2B5EF4-FFF2-40B4-BE49-F238E27FC236}">
                        <a16:creationId xmlns:a16="http://schemas.microsoft.com/office/drawing/2014/main" id="{B4A57312-753A-4D88-BED8-0BC368BB1847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20" name="正方形/長方形 319">
                    <a:extLst>
                      <a:ext uri="{FF2B5EF4-FFF2-40B4-BE49-F238E27FC236}">
                        <a16:creationId xmlns:a16="http://schemas.microsoft.com/office/drawing/2014/main" id="{4BEA1C87-EF2A-4FA4-92AE-2C59469AFFCA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21" name="正方形/長方形 320">
                    <a:extLst>
                      <a:ext uri="{FF2B5EF4-FFF2-40B4-BE49-F238E27FC236}">
                        <a16:creationId xmlns:a16="http://schemas.microsoft.com/office/drawing/2014/main" id="{854F1F6F-6C50-4EDE-9A7A-4C4670056881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11" name="グループ化 310">
                  <a:extLst>
                    <a:ext uri="{FF2B5EF4-FFF2-40B4-BE49-F238E27FC236}">
                      <a16:creationId xmlns:a16="http://schemas.microsoft.com/office/drawing/2014/main" id="{83A0AA75-1A95-43EF-8841-08C0CCB64628}"/>
                    </a:ext>
                  </a:extLst>
                </p:cNvPr>
                <p:cNvGrpSpPr/>
                <p:nvPr/>
              </p:nvGrpSpPr>
              <p:grpSpPr>
                <a:xfrm>
                  <a:off x="4687850" y="5653577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16" name="正方形/長方形 315">
                    <a:extLst>
                      <a:ext uri="{FF2B5EF4-FFF2-40B4-BE49-F238E27FC236}">
                        <a16:creationId xmlns:a16="http://schemas.microsoft.com/office/drawing/2014/main" id="{AEF7CFC0-E481-4749-84E2-CAEF1BB444A9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17" name="正方形/長方形 316">
                    <a:extLst>
                      <a:ext uri="{FF2B5EF4-FFF2-40B4-BE49-F238E27FC236}">
                        <a16:creationId xmlns:a16="http://schemas.microsoft.com/office/drawing/2014/main" id="{42505429-8722-458B-BA6B-AE451C1B3588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18" name="正方形/長方形 317">
                    <a:extLst>
                      <a:ext uri="{FF2B5EF4-FFF2-40B4-BE49-F238E27FC236}">
                        <a16:creationId xmlns:a16="http://schemas.microsoft.com/office/drawing/2014/main" id="{23FE6B93-68CD-4E43-84E2-0A156C20CB5A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12" name="グループ化 311">
                  <a:extLst>
                    <a:ext uri="{FF2B5EF4-FFF2-40B4-BE49-F238E27FC236}">
                      <a16:creationId xmlns:a16="http://schemas.microsoft.com/office/drawing/2014/main" id="{592952C6-E38F-4AF6-AC24-8FAA572BD536}"/>
                    </a:ext>
                  </a:extLst>
                </p:cNvPr>
                <p:cNvGrpSpPr/>
                <p:nvPr/>
              </p:nvGrpSpPr>
              <p:grpSpPr>
                <a:xfrm>
                  <a:off x="5403816" y="5653577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13" name="正方形/長方形 312">
                    <a:extLst>
                      <a:ext uri="{FF2B5EF4-FFF2-40B4-BE49-F238E27FC236}">
                        <a16:creationId xmlns:a16="http://schemas.microsoft.com/office/drawing/2014/main" id="{B053E9CE-F01D-434A-AE0B-E082113DA689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14" name="正方形/長方形 313">
                    <a:extLst>
                      <a:ext uri="{FF2B5EF4-FFF2-40B4-BE49-F238E27FC236}">
                        <a16:creationId xmlns:a16="http://schemas.microsoft.com/office/drawing/2014/main" id="{85BDB94A-C3BA-4586-961E-8A86FD7DBF28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15" name="正方形/長方形 314">
                    <a:extLst>
                      <a:ext uri="{FF2B5EF4-FFF2-40B4-BE49-F238E27FC236}">
                        <a16:creationId xmlns:a16="http://schemas.microsoft.com/office/drawing/2014/main" id="{BEBE21EC-A255-40C0-A227-AAFE06D746EF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</p:grpSp>
      </p:grpSp>
    </p:spTree>
    <p:extLst>
      <p:ext uri="{BB962C8B-B14F-4D97-AF65-F5344CB8AC3E}">
        <p14:creationId xmlns:p14="http://schemas.microsoft.com/office/powerpoint/2010/main" val="978038151"/>
      </p:ext>
    </p:extLst>
  </p:cSld>
  <p:clrMapOvr>
    <a:masterClrMapping/>
  </p:clrMapOvr>
  <p:transition spd="slow" advTm="5000">
    <p:wipe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" name="正方形/長方形 950">
            <a:extLst>
              <a:ext uri="{FF2B5EF4-FFF2-40B4-BE49-F238E27FC236}">
                <a16:creationId xmlns:a16="http://schemas.microsoft.com/office/drawing/2014/main" id="{45CFB768-DD60-40F3-9873-57AFE6FD8990}"/>
              </a:ext>
            </a:extLst>
          </p:cNvPr>
          <p:cNvSpPr/>
          <p:nvPr/>
        </p:nvSpPr>
        <p:spPr>
          <a:xfrm>
            <a:off x="4360453" y="235421"/>
            <a:ext cx="1224000" cy="8712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56" name="グループ化 1155">
            <a:extLst>
              <a:ext uri="{FF2B5EF4-FFF2-40B4-BE49-F238E27FC236}">
                <a16:creationId xmlns:a16="http://schemas.microsoft.com/office/drawing/2014/main" id="{111B84AC-4BDA-4ED9-AD60-CE10A30471D1}"/>
              </a:ext>
            </a:extLst>
          </p:cNvPr>
          <p:cNvGrpSpPr/>
          <p:nvPr/>
        </p:nvGrpSpPr>
        <p:grpSpPr>
          <a:xfrm>
            <a:off x="4348705" y="4216169"/>
            <a:ext cx="1258490" cy="3002197"/>
            <a:chOff x="4348705" y="4216169"/>
            <a:chExt cx="1258490" cy="3002197"/>
          </a:xfrm>
        </p:grpSpPr>
        <p:sp>
          <p:nvSpPr>
            <p:cNvPr id="1154" name="正方形/長方形 1153">
              <a:extLst>
                <a:ext uri="{FF2B5EF4-FFF2-40B4-BE49-F238E27FC236}">
                  <a16:creationId xmlns:a16="http://schemas.microsoft.com/office/drawing/2014/main" id="{48C8A38F-AB0E-4D2A-B31F-50DB4F6ADD2E}"/>
                </a:ext>
              </a:extLst>
            </p:cNvPr>
            <p:cNvSpPr/>
            <p:nvPr/>
          </p:nvSpPr>
          <p:spPr>
            <a:xfrm>
              <a:off x="5463195" y="4216169"/>
              <a:ext cx="144000" cy="29880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55" name="正方形/長方形 1154">
              <a:extLst>
                <a:ext uri="{FF2B5EF4-FFF2-40B4-BE49-F238E27FC236}">
                  <a16:creationId xmlns:a16="http://schemas.microsoft.com/office/drawing/2014/main" id="{B812723E-7DA7-4DBA-9AC1-9931BD70D812}"/>
                </a:ext>
              </a:extLst>
            </p:cNvPr>
            <p:cNvSpPr/>
            <p:nvPr/>
          </p:nvSpPr>
          <p:spPr>
            <a:xfrm>
              <a:off x="4348705" y="4230366"/>
              <a:ext cx="144000" cy="29880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59" name="正方形/長方形 958">
            <a:extLst>
              <a:ext uri="{FF2B5EF4-FFF2-40B4-BE49-F238E27FC236}">
                <a16:creationId xmlns:a16="http://schemas.microsoft.com/office/drawing/2014/main" id="{F9CCD72E-7538-4E2A-9286-98BC519736AA}"/>
              </a:ext>
            </a:extLst>
          </p:cNvPr>
          <p:cNvSpPr/>
          <p:nvPr/>
        </p:nvSpPr>
        <p:spPr>
          <a:xfrm>
            <a:off x="4354872" y="235904"/>
            <a:ext cx="1248355" cy="219767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0" name="正方形/長方形 949">
            <a:extLst>
              <a:ext uri="{FF2B5EF4-FFF2-40B4-BE49-F238E27FC236}">
                <a16:creationId xmlns:a16="http://schemas.microsoft.com/office/drawing/2014/main" id="{A5CD5F19-EBA9-4F2E-A46E-C8E1B341E2DF}"/>
              </a:ext>
            </a:extLst>
          </p:cNvPr>
          <p:cNvSpPr/>
          <p:nvPr/>
        </p:nvSpPr>
        <p:spPr>
          <a:xfrm>
            <a:off x="1282008" y="235421"/>
            <a:ext cx="1224000" cy="8712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8" name="正方形/長方形 957">
            <a:extLst>
              <a:ext uri="{FF2B5EF4-FFF2-40B4-BE49-F238E27FC236}">
                <a16:creationId xmlns:a16="http://schemas.microsoft.com/office/drawing/2014/main" id="{2175072E-B1D5-463E-8995-4BF901A6CB36}"/>
              </a:ext>
            </a:extLst>
          </p:cNvPr>
          <p:cNvSpPr/>
          <p:nvPr/>
        </p:nvSpPr>
        <p:spPr>
          <a:xfrm>
            <a:off x="1280158" y="235421"/>
            <a:ext cx="1248355" cy="219767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7" name="正方形/長方形 956">
            <a:extLst>
              <a:ext uri="{FF2B5EF4-FFF2-40B4-BE49-F238E27FC236}">
                <a16:creationId xmlns:a16="http://schemas.microsoft.com/office/drawing/2014/main" id="{63FC365A-7ABB-41DF-9CF9-FA05FF66109C}"/>
              </a:ext>
            </a:extLst>
          </p:cNvPr>
          <p:cNvSpPr/>
          <p:nvPr/>
        </p:nvSpPr>
        <p:spPr>
          <a:xfrm>
            <a:off x="2373110" y="4186042"/>
            <a:ext cx="144000" cy="298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6" name="正方形/長方形 955">
            <a:extLst>
              <a:ext uri="{FF2B5EF4-FFF2-40B4-BE49-F238E27FC236}">
                <a16:creationId xmlns:a16="http://schemas.microsoft.com/office/drawing/2014/main" id="{F824D39A-BFF2-4744-BE01-72804C5158CC}"/>
              </a:ext>
            </a:extLst>
          </p:cNvPr>
          <p:cNvSpPr/>
          <p:nvPr/>
        </p:nvSpPr>
        <p:spPr>
          <a:xfrm>
            <a:off x="1296720" y="4200239"/>
            <a:ext cx="144000" cy="298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2" name="正方形/長方形 141">
            <a:extLst>
              <a:ext uri="{FF2B5EF4-FFF2-40B4-BE49-F238E27FC236}">
                <a16:creationId xmlns:a16="http://schemas.microsoft.com/office/drawing/2014/main" id="{A858DF4A-875C-4043-ADAB-02C560E120F8}"/>
              </a:ext>
            </a:extLst>
          </p:cNvPr>
          <p:cNvSpPr/>
          <p:nvPr/>
        </p:nvSpPr>
        <p:spPr>
          <a:xfrm>
            <a:off x="2615042" y="4283243"/>
            <a:ext cx="1656000" cy="5616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1" name="正方形/長方形 140">
            <a:extLst>
              <a:ext uri="{FF2B5EF4-FFF2-40B4-BE49-F238E27FC236}">
                <a16:creationId xmlns:a16="http://schemas.microsoft.com/office/drawing/2014/main" id="{62E57370-1C70-428A-9F2B-6EFF5D158B2F}"/>
              </a:ext>
            </a:extLst>
          </p:cNvPr>
          <p:cNvSpPr/>
          <p:nvPr/>
        </p:nvSpPr>
        <p:spPr>
          <a:xfrm>
            <a:off x="4257343" y="8922047"/>
            <a:ext cx="1872000" cy="100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" name="正方形/長方形 139">
            <a:extLst>
              <a:ext uri="{FF2B5EF4-FFF2-40B4-BE49-F238E27FC236}">
                <a16:creationId xmlns:a16="http://schemas.microsoft.com/office/drawing/2014/main" id="{B188BD95-5FB3-4536-B0DC-AEE586DFDB49}"/>
              </a:ext>
            </a:extLst>
          </p:cNvPr>
          <p:cNvSpPr/>
          <p:nvPr/>
        </p:nvSpPr>
        <p:spPr>
          <a:xfrm>
            <a:off x="705677" y="8922047"/>
            <a:ext cx="1872000" cy="100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8" name="グループ化 87">
            <a:extLst>
              <a:ext uri="{FF2B5EF4-FFF2-40B4-BE49-F238E27FC236}">
                <a16:creationId xmlns:a16="http://schemas.microsoft.com/office/drawing/2014/main" id="{961D09E0-9A0F-4702-A34A-A28CD4BCF135}"/>
              </a:ext>
            </a:extLst>
          </p:cNvPr>
          <p:cNvGrpSpPr/>
          <p:nvPr/>
        </p:nvGrpSpPr>
        <p:grpSpPr>
          <a:xfrm>
            <a:off x="2682248" y="4402666"/>
            <a:ext cx="1501035" cy="4101632"/>
            <a:chOff x="2682248" y="4402666"/>
            <a:chExt cx="1501035" cy="4101632"/>
          </a:xfrm>
        </p:grpSpPr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866D62D3-D8F8-4BCE-9B47-5374D60CC80A}"/>
                </a:ext>
              </a:extLst>
            </p:cNvPr>
            <p:cNvSpPr/>
            <p:nvPr/>
          </p:nvSpPr>
          <p:spPr>
            <a:xfrm>
              <a:off x="2684702" y="4402666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B0DBD575-7E7E-4C61-9664-22F37D65EAF1}"/>
                </a:ext>
              </a:extLst>
            </p:cNvPr>
            <p:cNvSpPr/>
            <p:nvPr/>
          </p:nvSpPr>
          <p:spPr>
            <a:xfrm>
              <a:off x="2921768" y="4402666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DC0675C4-26BB-40AE-BE91-40ABE0187685}"/>
                </a:ext>
              </a:extLst>
            </p:cNvPr>
            <p:cNvSpPr/>
            <p:nvPr/>
          </p:nvSpPr>
          <p:spPr>
            <a:xfrm>
              <a:off x="3152676" y="4402666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C78734C6-8B61-4AD0-8B00-D046CEC2011A}"/>
                </a:ext>
              </a:extLst>
            </p:cNvPr>
            <p:cNvSpPr/>
            <p:nvPr/>
          </p:nvSpPr>
          <p:spPr>
            <a:xfrm>
              <a:off x="3374999" y="4402666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568874CA-0B1F-4A49-A751-B27CB043C93D}"/>
                </a:ext>
              </a:extLst>
            </p:cNvPr>
            <p:cNvSpPr/>
            <p:nvPr/>
          </p:nvSpPr>
          <p:spPr>
            <a:xfrm>
              <a:off x="3615145" y="4402666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3EDC09EB-7151-4258-8AD3-69E8DADB3690}"/>
                </a:ext>
              </a:extLst>
            </p:cNvPr>
            <p:cNvSpPr/>
            <p:nvPr/>
          </p:nvSpPr>
          <p:spPr>
            <a:xfrm>
              <a:off x="3845290" y="4402666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749074F6-3D1C-4B82-97FA-DD82D6C8AD89}"/>
                </a:ext>
              </a:extLst>
            </p:cNvPr>
            <p:cNvSpPr/>
            <p:nvPr/>
          </p:nvSpPr>
          <p:spPr>
            <a:xfrm>
              <a:off x="4075283" y="4402666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40E38E4B-A1AF-46E9-B9DD-3D7C9BB9F3FE}"/>
                </a:ext>
              </a:extLst>
            </p:cNvPr>
            <p:cNvSpPr/>
            <p:nvPr/>
          </p:nvSpPr>
          <p:spPr>
            <a:xfrm>
              <a:off x="2684702" y="4568920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5609D8F6-ABBB-453C-8BFC-85BC7CCC5340}"/>
                </a:ext>
              </a:extLst>
            </p:cNvPr>
            <p:cNvSpPr/>
            <p:nvPr/>
          </p:nvSpPr>
          <p:spPr>
            <a:xfrm>
              <a:off x="2921768" y="4568920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15CF4761-B886-44AE-AE74-DA81A03B3927}"/>
                </a:ext>
              </a:extLst>
            </p:cNvPr>
            <p:cNvSpPr/>
            <p:nvPr/>
          </p:nvSpPr>
          <p:spPr>
            <a:xfrm>
              <a:off x="3152676" y="4568920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8CBABEFC-2C86-4136-A948-2C9ABD5B7DA6}"/>
                </a:ext>
              </a:extLst>
            </p:cNvPr>
            <p:cNvSpPr/>
            <p:nvPr/>
          </p:nvSpPr>
          <p:spPr>
            <a:xfrm>
              <a:off x="3374999" y="4568920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ABDE5A9C-C60B-4093-A060-F18149CBA54F}"/>
                </a:ext>
              </a:extLst>
            </p:cNvPr>
            <p:cNvSpPr/>
            <p:nvPr/>
          </p:nvSpPr>
          <p:spPr>
            <a:xfrm>
              <a:off x="3615145" y="4568920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5A8E5D46-D5AC-4669-AB7C-A4443F13BB14}"/>
                </a:ext>
              </a:extLst>
            </p:cNvPr>
            <p:cNvSpPr/>
            <p:nvPr/>
          </p:nvSpPr>
          <p:spPr>
            <a:xfrm>
              <a:off x="3845290" y="4568920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BF427BE3-0311-441D-AAF8-F190303ED2C6}"/>
                </a:ext>
              </a:extLst>
            </p:cNvPr>
            <p:cNvSpPr/>
            <p:nvPr/>
          </p:nvSpPr>
          <p:spPr>
            <a:xfrm>
              <a:off x="4075283" y="4568920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4218B4E3-9EE1-4102-8CC4-75635A36C94D}"/>
                </a:ext>
              </a:extLst>
            </p:cNvPr>
            <p:cNvSpPr/>
            <p:nvPr/>
          </p:nvSpPr>
          <p:spPr>
            <a:xfrm>
              <a:off x="2684702" y="4759803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82340871-8743-4146-B983-0EE997B4C097}"/>
                </a:ext>
              </a:extLst>
            </p:cNvPr>
            <p:cNvSpPr/>
            <p:nvPr/>
          </p:nvSpPr>
          <p:spPr>
            <a:xfrm>
              <a:off x="2921768" y="4759803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B7951FEF-A5EA-4423-A60C-6C56DED156DD}"/>
                </a:ext>
              </a:extLst>
            </p:cNvPr>
            <p:cNvSpPr/>
            <p:nvPr/>
          </p:nvSpPr>
          <p:spPr>
            <a:xfrm>
              <a:off x="3152676" y="4759803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0B3E3108-71B2-4AD5-8394-9C2D406807C8}"/>
                </a:ext>
              </a:extLst>
            </p:cNvPr>
            <p:cNvSpPr/>
            <p:nvPr/>
          </p:nvSpPr>
          <p:spPr>
            <a:xfrm>
              <a:off x="3374999" y="4759803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E9570F44-4D22-4106-B7C2-1BFAE98933AD}"/>
                </a:ext>
              </a:extLst>
            </p:cNvPr>
            <p:cNvSpPr/>
            <p:nvPr/>
          </p:nvSpPr>
          <p:spPr>
            <a:xfrm>
              <a:off x="3615145" y="4759803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58BD8F21-B824-441A-B082-9A7D2391BE8E}"/>
                </a:ext>
              </a:extLst>
            </p:cNvPr>
            <p:cNvSpPr/>
            <p:nvPr/>
          </p:nvSpPr>
          <p:spPr>
            <a:xfrm>
              <a:off x="3845290" y="4759803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E1DDED40-9E8A-44F5-8BCA-5910CD04A081}"/>
                </a:ext>
              </a:extLst>
            </p:cNvPr>
            <p:cNvSpPr/>
            <p:nvPr/>
          </p:nvSpPr>
          <p:spPr>
            <a:xfrm>
              <a:off x="4075283" y="4759803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F5A26560-2193-41B6-B1A3-5D1E8508C5C3}"/>
                </a:ext>
              </a:extLst>
            </p:cNvPr>
            <p:cNvSpPr/>
            <p:nvPr/>
          </p:nvSpPr>
          <p:spPr>
            <a:xfrm>
              <a:off x="2684702" y="5164047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F7DB203D-EB9B-48C3-8121-06975B4C0462}"/>
                </a:ext>
              </a:extLst>
            </p:cNvPr>
            <p:cNvSpPr/>
            <p:nvPr/>
          </p:nvSpPr>
          <p:spPr>
            <a:xfrm>
              <a:off x="2921768" y="5164047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F5DEE6B9-1C1A-43BB-8A3B-104094FB1033}"/>
                </a:ext>
              </a:extLst>
            </p:cNvPr>
            <p:cNvSpPr/>
            <p:nvPr/>
          </p:nvSpPr>
          <p:spPr>
            <a:xfrm>
              <a:off x="3152676" y="5164047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244CF2A2-A885-4559-B063-9C210E811B71}"/>
                </a:ext>
              </a:extLst>
            </p:cNvPr>
            <p:cNvSpPr/>
            <p:nvPr/>
          </p:nvSpPr>
          <p:spPr>
            <a:xfrm>
              <a:off x="3374999" y="5164047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9C4A7096-C159-43A0-92AD-A3F5B65D1CEE}"/>
                </a:ext>
              </a:extLst>
            </p:cNvPr>
            <p:cNvSpPr/>
            <p:nvPr/>
          </p:nvSpPr>
          <p:spPr>
            <a:xfrm>
              <a:off x="3615145" y="5164047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BB228C2E-F58E-4CC8-AF2B-C4BCA11CB601}"/>
                </a:ext>
              </a:extLst>
            </p:cNvPr>
            <p:cNvSpPr/>
            <p:nvPr/>
          </p:nvSpPr>
          <p:spPr>
            <a:xfrm>
              <a:off x="3845290" y="5164047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F528179A-9922-43F2-9C0B-B3FB1AD2372F}"/>
                </a:ext>
              </a:extLst>
            </p:cNvPr>
            <p:cNvSpPr/>
            <p:nvPr/>
          </p:nvSpPr>
          <p:spPr>
            <a:xfrm>
              <a:off x="4075283" y="5164047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9F17518D-63E4-4835-A0CE-97A7D8B56F70}"/>
                </a:ext>
              </a:extLst>
            </p:cNvPr>
            <p:cNvSpPr/>
            <p:nvPr/>
          </p:nvSpPr>
          <p:spPr>
            <a:xfrm>
              <a:off x="2684702" y="5568291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正方形/長方形 32">
              <a:extLst>
                <a:ext uri="{FF2B5EF4-FFF2-40B4-BE49-F238E27FC236}">
                  <a16:creationId xmlns:a16="http://schemas.microsoft.com/office/drawing/2014/main" id="{A8E9F9BB-8F36-4A87-B29D-66DDC8C1E6C8}"/>
                </a:ext>
              </a:extLst>
            </p:cNvPr>
            <p:cNvSpPr/>
            <p:nvPr/>
          </p:nvSpPr>
          <p:spPr>
            <a:xfrm>
              <a:off x="2921768" y="5568291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A9B1EE05-9670-476A-A474-550D887DA007}"/>
                </a:ext>
              </a:extLst>
            </p:cNvPr>
            <p:cNvSpPr/>
            <p:nvPr/>
          </p:nvSpPr>
          <p:spPr>
            <a:xfrm>
              <a:off x="3152676" y="5568291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5C5B500E-7F94-4FD8-B6F8-01530E2881AD}"/>
                </a:ext>
              </a:extLst>
            </p:cNvPr>
            <p:cNvSpPr/>
            <p:nvPr/>
          </p:nvSpPr>
          <p:spPr>
            <a:xfrm>
              <a:off x="3374999" y="5568291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正方形/長方形 35">
              <a:extLst>
                <a:ext uri="{FF2B5EF4-FFF2-40B4-BE49-F238E27FC236}">
                  <a16:creationId xmlns:a16="http://schemas.microsoft.com/office/drawing/2014/main" id="{21C80F1F-A00B-4C4F-AE56-99189059A5E4}"/>
                </a:ext>
              </a:extLst>
            </p:cNvPr>
            <p:cNvSpPr/>
            <p:nvPr/>
          </p:nvSpPr>
          <p:spPr>
            <a:xfrm>
              <a:off x="3615145" y="5568291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F2D48CDD-2AC2-4BA1-BD72-404448F8A381}"/>
                </a:ext>
              </a:extLst>
            </p:cNvPr>
            <p:cNvSpPr/>
            <p:nvPr/>
          </p:nvSpPr>
          <p:spPr>
            <a:xfrm>
              <a:off x="3845290" y="5568291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62432D5F-C5F3-45BD-A4B3-10921C77F76A}"/>
                </a:ext>
              </a:extLst>
            </p:cNvPr>
            <p:cNvSpPr/>
            <p:nvPr/>
          </p:nvSpPr>
          <p:spPr>
            <a:xfrm>
              <a:off x="4075283" y="5568291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正方形/長方形 38">
              <a:extLst>
                <a:ext uri="{FF2B5EF4-FFF2-40B4-BE49-F238E27FC236}">
                  <a16:creationId xmlns:a16="http://schemas.microsoft.com/office/drawing/2014/main" id="{56457844-3AE1-4AD6-931F-33092596FA0A}"/>
                </a:ext>
              </a:extLst>
            </p:cNvPr>
            <p:cNvSpPr/>
            <p:nvPr/>
          </p:nvSpPr>
          <p:spPr>
            <a:xfrm>
              <a:off x="2684702" y="5972535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正方形/長方形 39">
              <a:extLst>
                <a:ext uri="{FF2B5EF4-FFF2-40B4-BE49-F238E27FC236}">
                  <a16:creationId xmlns:a16="http://schemas.microsoft.com/office/drawing/2014/main" id="{FB21DCDC-F552-4535-ACD9-BC196F168884}"/>
                </a:ext>
              </a:extLst>
            </p:cNvPr>
            <p:cNvSpPr/>
            <p:nvPr/>
          </p:nvSpPr>
          <p:spPr>
            <a:xfrm>
              <a:off x="2921768" y="5972535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id="{C75F37B6-E7EB-48E5-AA34-655CE06662EC}"/>
                </a:ext>
              </a:extLst>
            </p:cNvPr>
            <p:cNvSpPr/>
            <p:nvPr/>
          </p:nvSpPr>
          <p:spPr>
            <a:xfrm>
              <a:off x="3152676" y="5972535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正方形/長方形 41">
              <a:extLst>
                <a:ext uri="{FF2B5EF4-FFF2-40B4-BE49-F238E27FC236}">
                  <a16:creationId xmlns:a16="http://schemas.microsoft.com/office/drawing/2014/main" id="{498332E7-4A82-4E33-9995-4916BBF9AA6C}"/>
                </a:ext>
              </a:extLst>
            </p:cNvPr>
            <p:cNvSpPr/>
            <p:nvPr/>
          </p:nvSpPr>
          <p:spPr>
            <a:xfrm>
              <a:off x="3374999" y="5972535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正方形/長方形 42">
              <a:extLst>
                <a:ext uri="{FF2B5EF4-FFF2-40B4-BE49-F238E27FC236}">
                  <a16:creationId xmlns:a16="http://schemas.microsoft.com/office/drawing/2014/main" id="{E01AF99D-E11C-4C72-9D84-C6738AAC06A3}"/>
                </a:ext>
              </a:extLst>
            </p:cNvPr>
            <p:cNvSpPr/>
            <p:nvPr/>
          </p:nvSpPr>
          <p:spPr>
            <a:xfrm>
              <a:off x="3615145" y="5972535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正方形/長方形 43">
              <a:extLst>
                <a:ext uri="{FF2B5EF4-FFF2-40B4-BE49-F238E27FC236}">
                  <a16:creationId xmlns:a16="http://schemas.microsoft.com/office/drawing/2014/main" id="{C6B2B7C8-1925-4D35-9D00-57A1025E4C06}"/>
                </a:ext>
              </a:extLst>
            </p:cNvPr>
            <p:cNvSpPr/>
            <p:nvPr/>
          </p:nvSpPr>
          <p:spPr>
            <a:xfrm>
              <a:off x="3845290" y="5972535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正方形/長方形 44">
              <a:extLst>
                <a:ext uri="{FF2B5EF4-FFF2-40B4-BE49-F238E27FC236}">
                  <a16:creationId xmlns:a16="http://schemas.microsoft.com/office/drawing/2014/main" id="{52981CB5-3000-4F38-964C-F1180C7EF172}"/>
                </a:ext>
              </a:extLst>
            </p:cNvPr>
            <p:cNvSpPr/>
            <p:nvPr/>
          </p:nvSpPr>
          <p:spPr>
            <a:xfrm>
              <a:off x="4075283" y="5972535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正方形/長方形 45">
              <a:extLst>
                <a:ext uri="{FF2B5EF4-FFF2-40B4-BE49-F238E27FC236}">
                  <a16:creationId xmlns:a16="http://schemas.microsoft.com/office/drawing/2014/main" id="{626A7391-874D-4DE2-94F3-6598DA560EB4}"/>
                </a:ext>
              </a:extLst>
            </p:cNvPr>
            <p:cNvSpPr/>
            <p:nvPr/>
          </p:nvSpPr>
          <p:spPr>
            <a:xfrm>
              <a:off x="2682248" y="6354871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正方形/長方形 46">
              <a:extLst>
                <a:ext uri="{FF2B5EF4-FFF2-40B4-BE49-F238E27FC236}">
                  <a16:creationId xmlns:a16="http://schemas.microsoft.com/office/drawing/2014/main" id="{FE662184-FCDC-4F2A-895D-4222A1C90CD4}"/>
                </a:ext>
              </a:extLst>
            </p:cNvPr>
            <p:cNvSpPr/>
            <p:nvPr/>
          </p:nvSpPr>
          <p:spPr>
            <a:xfrm>
              <a:off x="2919314" y="6354871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正方形/長方形 47">
              <a:extLst>
                <a:ext uri="{FF2B5EF4-FFF2-40B4-BE49-F238E27FC236}">
                  <a16:creationId xmlns:a16="http://schemas.microsoft.com/office/drawing/2014/main" id="{837C62B4-2EDD-47C7-997D-33E21609720F}"/>
                </a:ext>
              </a:extLst>
            </p:cNvPr>
            <p:cNvSpPr/>
            <p:nvPr/>
          </p:nvSpPr>
          <p:spPr>
            <a:xfrm>
              <a:off x="3150222" y="6354871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正方形/長方形 48">
              <a:extLst>
                <a:ext uri="{FF2B5EF4-FFF2-40B4-BE49-F238E27FC236}">
                  <a16:creationId xmlns:a16="http://schemas.microsoft.com/office/drawing/2014/main" id="{7E8BF25D-06FC-40EC-8EE6-48AEEF2B199B}"/>
                </a:ext>
              </a:extLst>
            </p:cNvPr>
            <p:cNvSpPr/>
            <p:nvPr/>
          </p:nvSpPr>
          <p:spPr>
            <a:xfrm>
              <a:off x="3372545" y="6354871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正方形/長方形 49">
              <a:extLst>
                <a:ext uri="{FF2B5EF4-FFF2-40B4-BE49-F238E27FC236}">
                  <a16:creationId xmlns:a16="http://schemas.microsoft.com/office/drawing/2014/main" id="{E9023E8B-FF7B-4F14-ABB7-84A56C5E2094}"/>
                </a:ext>
              </a:extLst>
            </p:cNvPr>
            <p:cNvSpPr/>
            <p:nvPr/>
          </p:nvSpPr>
          <p:spPr>
            <a:xfrm>
              <a:off x="3612691" y="6354871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正方形/長方形 50">
              <a:extLst>
                <a:ext uri="{FF2B5EF4-FFF2-40B4-BE49-F238E27FC236}">
                  <a16:creationId xmlns:a16="http://schemas.microsoft.com/office/drawing/2014/main" id="{AC312C1C-BB1A-4CDB-A3D0-20748E6DA30B}"/>
                </a:ext>
              </a:extLst>
            </p:cNvPr>
            <p:cNvSpPr/>
            <p:nvPr/>
          </p:nvSpPr>
          <p:spPr>
            <a:xfrm>
              <a:off x="3842836" y="6354871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正方形/長方形 51">
              <a:extLst>
                <a:ext uri="{FF2B5EF4-FFF2-40B4-BE49-F238E27FC236}">
                  <a16:creationId xmlns:a16="http://schemas.microsoft.com/office/drawing/2014/main" id="{87A6FCAE-188E-4ACE-9522-5F899FBA59A9}"/>
                </a:ext>
              </a:extLst>
            </p:cNvPr>
            <p:cNvSpPr/>
            <p:nvPr/>
          </p:nvSpPr>
          <p:spPr>
            <a:xfrm>
              <a:off x="4072829" y="6354871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正方形/長方形 52">
              <a:extLst>
                <a:ext uri="{FF2B5EF4-FFF2-40B4-BE49-F238E27FC236}">
                  <a16:creationId xmlns:a16="http://schemas.microsoft.com/office/drawing/2014/main" id="{29BE89CD-7267-4C8E-8A6B-F7421AA65043}"/>
                </a:ext>
              </a:extLst>
            </p:cNvPr>
            <p:cNvSpPr/>
            <p:nvPr/>
          </p:nvSpPr>
          <p:spPr>
            <a:xfrm>
              <a:off x="2682248" y="6759115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正方形/長方形 53">
              <a:extLst>
                <a:ext uri="{FF2B5EF4-FFF2-40B4-BE49-F238E27FC236}">
                  <a16:creationId xmlns:a16="http://schemas.microsoft.com/office/drawing/2014/main" id="{6FC518B7-2081-4068-A0A3-DB25FA5953F9}"/>
                </a:ext>
              </a:extLst>
            </p:cNvPr>
            <p:cNvSpPr/>
            <p:nvPr/>
          </p:nvSpPr>
          <p:spPr>
            <a:xfrm>
              <a:off x="2919314" y="6759115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正方形/長方形 54">
              <a:extLst>
                <a:ext uri="{FF2B5EF4-FFF2-40B4-BE49-F238E27FC236}">
                  <a16:creationId xmlns:a16="http://schemas.microsoft.com/office/drawing/2014/main" id="{E34EC2A2-3332-40DE-B92B-4A694EE84EBD}"/>
                </a:ext>
              </a:extLst>
            </p:cNvPr>
            <p:cNvSpPr/>
            <p:nvPr/>
          </p:nvSpPr>
          <p:spPr>
            <a:xfrm>
              <a:off x="3150222" y="6759115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正方形/長方形 55">
              <a:extLst>
                <a:ext uri="{FF2B5EF4-FFF2-40B4-BE49-F238E27FC236}">
                  <a16:creationId xmlns:a16="http://schemas.microsoft.com/office/drawing/2014/main" id="{B5E439A7-DA8D-4F9F-9E89-02BF6D755007}"/>
                </a:ext>
              </a:extLst>
            </p:cNvPr>
            <p:cNvSpPr/>
            <p:nvPr/>
          </p:nvSpPr>
          <p:spPr>
            <a:xfrm>
              <a:off x="3372545" y="6759115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正方形/長方形 56">
              <a:extLst>
                <a:ext uri="{FF2B5EF4-FFF2-40B4-BE49-F238E27FC236}">
                  <a16:creationId xmlns:a16="http://schemas.microsoft.com/office/drawing/2014/main" id="{BF330F98-2A39-403B-9B4B-6D62C98576E0}"/>
                </a:ext>
              </a:extLst>
            </p:cNvPr>
            <p:cNvSpPr/>
            <p:nvPr/>
          </p:nvSpPr>
          <p:spPr>
            <a:xfrm>
              <a:off x="3612691" y="6759115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正方形/長方形 57">
              <a:extLst>
                <a:ext uri="{FF2B5EF4-FFF2-40B4-BE49-F238E27FC236}">
                  <a16:creationId xmlns:a16="http://schemas.microsoft.com/office/drawing/2014/main" id="{79D003CF-DC0D-4C04-9254-2AAAC74A0EAE}"/>
                </a:ext>
              </a:extLst>
            </p:cNvPr>
            <p:cNvSpPr/>
            <p:nvPr/>
          </p:nvSpPr>
          <p:spPr>
            <a:xfrm>
              <a:off x="3842836" y="6759115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正方形/長方形 58">
              <a:extLst>
                <a:ext uri="{FF2B5EF4-FFF2-40B4-BE49-F238E27FC236}">
                  <a16:creationId xmlns:a16="http://schemas.microsoft.com/office/drawing/2014/main" id="{C83D01C1-31A9-42DE-A64F-23B70B1583E7}"/>
                </a:ext>
              </a:extLst>
            </p:cNvPr>
            <p:cNvSpPr/>
            <p:nvPr/>
          </p:nvSpPr>
          <p:spPr>
            <a:xfrm>
              <a:off x="4072829" y="6759115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正方形/長方形 59">
              <a:extLst>
                <a:ext uri="{FF2B5EF4-FFF2-40B4-BE49-F238E27FC236}">
                  <a16:creationId xmlns:a16="http://schemas.microsoft.com/office/drawing/2014/main" id="{9A881058-BDF8-4A4A-A35F-8373FB0CCE7B}"/>
                </a:ext>
              </a:extLst>
            </p:cNvPr>
            <p:cNvSpPr/>
            <p:nvPr/>
          </p:nvSpPr>
          <p:spPr>
            <a:xfrm>
              <a:off x="2684702" y="7190082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正方形/長方形 60">
              <a:extLst>
                <a:ext uri="{FF2B5EF4-FFF2-40B4-BE49-F238E27FC236}">
                  <a16:creationId xmlns:a16="http://schemas.microsoft.com/office/drawing/2014/main" id="{1F01B598-DEC3-4DE6-A020-17A245F8F941}"/>
                </a:ext>
              </a:extLst>
            </p:cNvPr>
            <p:cNvSpPr/>
            <p:nvPr/>
          </p:nvSpPr>
          <p:spPr>
            <a:xfrm>
              <a:off x="2921768" y="7190082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正方形/長方形 61">
              <a:extLst>
                <a:ext uri="{FF2B5EF4-FFF2-40B4-BE49-F238E27FC236}">
                  <a16:creationId xmlns:a16="http://schemas.microsoft.com/office/drawing/2014/main" id="{966A275B-17D0-4A34-9B00-63954416F5C0}"/>
                </a:ext>
              </a:extLst>
            </p:cNvPr>
            <p:cNvSpPr/>
            <p:nvPr/>
          </p:nvSpPr>
          <p:spPr>
            <a:xfrm>
              <a:off x="3152676" y="7190082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正方形/長方形 62">
              <a:extLst>
                <a:ext uri="{FF2B5EF4-FFF2-40B4-BE49-F238E27FC236}">
                  <a16:creationId xmlns:a16="http://schemas.microsoft.com/office/drawing/2014/main" id="{3117C43B-89DC-4168-839C-A5C52287A19A}"/>
                </a:ext>
              </a:extLst>
            </p:cNvPr>
            <p:cNvSpPr/>
            <p:nvPr/>
          </p:nvSpPr>
          <p:spPr>
            <a:xfrm>
              <a:off x="3374999" y="7190082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正方形/長方形 63">
              <a:extLst>
                <a:ext uri="{FF2B5EF4-FFF2-40B4-BE49-F238E27FC236}">
                  <a16:creationId xmlns:a16="http://schemas.microsoft.com/office/drawing/2014/main" id="{4BA3DFAE-3632-43E4-B95E-23F70E518884}"/>
                </a:ext>
              </a:extLst>
            </p:cNvPr>
            <p:cNvSpPr/>
            <p:nvPr/>
          </p:nvSpPr>
          <p:spPr>
            <a:xfrm>
              <a:off x="3615145" y="7190082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正方形/長方形 64">
              <a:extLst>
                <a:ext uri="{FF2B5EF4-FFF2-40B4-BE49-F238E27FC236}">
                  <a16:creationId xmlns:a16="http://schemas.microsoft.com/office/drawing/2014/main" id="{CA5CDA60-5BBA-48FD-9526-74A0CC721B66}"/>
                </a:ext>
              </a:extLst>
            </p:cNvPr>
            <p:cNvSpPr/>
            <p:nvPr/>
          </p:nvSpPr>
          <p:spPr>
            <a:xfrm>
              <a:off x="3845290" y="7190082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正方形/長方形 65">
              <a:extLst>
                <a:ext uri="{FF2B5EF4-FFF2-40B4-BE49-F238E27FC236}">
                  <a16:creationId xmlns:a16="http://schemas.microsoft.com/office/drawing/2014/main" id="{CAAF30C9-4D52-4245-A583-1C5254BBB774}"/>
                </a:ext>
              </a:extLst>
            </p:cNvPr>
            <p:cNvSpPr/>
            <p:nvPr/>
          </p:nvSpPr>
          <p:spPr>
            <a:xfrm>
              <a:off x="4075283" y="7190082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正方形/長方形 66">
              <a:extLst>
                <a:ext uri="{FF2B5EF4-FFF2-40B4-BE49-F238E27FC236}">
                  <a16:creationId xmlns:a16="http://schemas.microsoft.com/office/drawing/2014/main" id="{1765ED98-D092-4523-BDEA-D5564CABFAFA}"/>
                </a:ext>
              </a:extLst>
            </p:cNvPr>
            <p:cNvSpPr/>
            <p:nvPr/>
          </p:nvSpPr>
          <p:spPr>
            <a:xfrm>
              <a:off x="2684702" y="7356336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正方形/長方形 67">
              <a:extLst>
                <a:ext uri="{FF2B5EF4-FFF2-40B4-BE49-F238E27FC236}">
                  <a16:creationId xmlns:a16="http://schemas.microsoft.com/office/drawing/2014/main" id="{15FE0076-B72A-40D2-9F0E-A5116400429E}"/>
                </a:ext>
              </a:extLst>
            </p:cNvPr>
            <p:cNvSpPr/>
            <p:nvPr/>
          </p:nvSpPr>
          <p:spPr>
            <a:xfrm>
              <a:off x="2921768" y="7356336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正方形/長方形 68">
              <a:extLst>
                <a:ext uri="{FF2B5EF4-FFF2-40B4-BE49-F238E27FC236}">
                  <a16:creationId xmlns:a16="http://schemas.microsoft.com/office/drawing/2014/main" id="{5CE3D0E4-A849-4D8F-955F-A8ECC93F639B}"/>
                </a:ext>
              </a:extLst>
            </p:cNvPr>
            <p:cNvSpPr/>
            <p:nvPr/>
          </p:nvSpPr>
          <p:spPr>
            <a:xfrm>
              <a:off x="3152676" y="7356336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正方形/長方形 69">
              <a:extLst>
                <a:ext uri="{FF2B5EF4-FFF2-40B4-BE49-F238E27FC236}">
                  <a16:creationId xmlns:a16="http://schemas.microsoft.com/office/drawing/2014/main" id="{CCA6C303-F031-4461-A0EE-F4A44046CE14}"/>
                </a:ext>
              </a:extLst>
            </p:cNvPr>
            <p:cNvSpPr/>
            <p:nvPr/>
          </p:nvSpPr>
          <p:spPr>
            <a:xfrm>
              <a:off x="3374999" y="7356336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正方形/長方形 70">
              <a:extLst>
                <a:ext uri="{FF2B5EF4-FFF2-40B4-BE49-F238E27FC236}">
                  <a16:creationId xmlns:a16="http://schemas.microsoft.com/office/drawing/2014/main" id="{4AAAAD53-E6D2-4A1F-B4D9-D4BC38BB8EF9}"/>
                </a:ext>
              </a:extLst>
            </p:cNvPr>
            <p:cNvSpPr/>
            <p:nvPr/>
          </p:nvSpPr>
          <p:spPr>
            <a:xfrm>
              <a:off x="3615145" y="7356336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正方形/長方形 71">
              <a:extLst>
                <a:ext uri="{FF2B5EF4-FFF2-40B4-BE49-F238E27FC236}">
                  <a16:creationId xmlns:a16="http://schemas.microsoft.com/office/drawing/2014/main" id="{877B2D63-770A-4703-8DB8-04DBF75F2518}"/>
                </a:ext>
              </a:extLst>
            </p:cNvPr>
            <p:cNvSpPr/>
            <p:nvPr/>
          </p:nvSpPr>
          <p:spPr>
            <a:xfrm>
              <a:off x="3845290" y="7356336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正方形/長方形 72">
              <a:extLst>
                <a:ext uri="{FF2B5EF4-FFF2-40B4-BE49-F238E27FC236}">
                  <a16:creationId xmlns:a16="http://schemas.microsoft.com/office/drawing/2014/main" id="{EBC901EF-8848-4BCC-9BBD-0E8CC608F6DA}"/>
                </a:ext>
              </a:extLst>
            </p:cNvPr>
            <p:cNvSpPr/>
            <p:nvPr/>
          </p:nvSpPr>
          <p:spPr>
            <a:xfrm>
              <a:off x="4075283" y="7356336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正方形/長方形 73">
              <a:extLst>
                <a:ext uri="{FF2B5EF4-FFF2-40B4-BE49-F238E27FC236}">
                  <a16:creationId xmlns:a16="http://schemas.microsoft.com/office/drawing/2014/main" id="{6EF515B0-4F82-49C8-9D03-A40FD0B01625}"/>
                </a:ext>
              </a:extLst>
            </p:cNvPr>
            <p:cNvSpPr/>
            <p:nvPr/>
          </p:nvSpPr>
          <p:spPr>
            <a:xfrm>
              <a:off x="2682248" y="7650486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正方形/長方形 74">
              <a:extLst>
                <a:ext uri="{FF2B5EF4-FFF2-40B4-BE49-F238E27FC236}">
                  <a16:creationId xmlns:a16="http://schemas.microsoft.com/office/drawing/2014/main" id="{BAFF30A8-D7CD-4D0D-BB59-630A9DB78B9F}"/>
                </a:ext>
              </a:extLst>
            </p:cNvPr>
            <p:cNvSpPr/>
            <p:nvPr/>
          </p:nvSpPr>
          <p:spPr>
            <a:xfrm>
              <a:off x="2919314" y="7650486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" name="正方形/長方形 75">
              <a:extLst>
                <a:ext uri="{FF2B5EF4-FFF2-40B4-BE49-F238E27FC236}">
                  <a16:creationId xmlns:a16="http://schemas.microsoft.com/office/drawing/2014/main" id="{B608D6C3-F6E5-4B64-8454-CDEDD67D0452}"/>
                </a:ext>
              </a:extLst>
            </p:cNvPr>
            <p:cNvSpPr/>
            <p:nvPr/>
          </p:nvSpPr>
          <p:spPr>
            <a:xfrm>
              <a:off x="3150222" y="7650486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正方形/長方形 76">
              <a:extLst>
                <a:ext uri="{FF2B5EF4-FFF2-40B4-BE49-F238E27FC236}">
                  <a16:creationId xmlns:a16="http://schemas.microsoft.com/office/drawing/2014/main" id="{D098C758-F295-43D8-9807-B53287826A80}"/>
                </a:ext>
              </a:extLst>
            </p:cNvPr>
            <p:cNvSpPr/>
            <p:nvPr/>
          </p:nvSpPr>
          <p:spPr>
            <a:xfrm>
              <a:off x="3372545" y="7650486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" name="正方形/長方形 77">
              <a:extLst>
                <a:ext uri="{FF2B5EF4-FFF2-40B4-BE49-F238E27FC236}">
                  <a16:creationId xmlns:a16="http://schemas.microsoft.com/office/drawing/2014/main" id="{46C8A90D-74C8-44DA-B62E-8859C19777A2}"/>
                </a:ext>
              </a:extLst>
            </p:cNvPr>
            <p:cNvSpPr/>
            <p:nvPr/>
          </p:nvSpPr>
          <p:spPr>
            <a:xfrm>
              <a:off x="3612691" y="7650486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9" name="正方形/長方形 78">
              <a:extLst>
                <a:ext uri="{FF2B5EF4-FFF2-40B4-BE49-F238E27FC236}">
                  <a16:creationId xmlns:a16="http://schemas.microsoft.com/office/drawing/2014/main" id="{AFDC4BE9-E948-41CD-8CB9-831A4925B962}"/>
                </a:ext>
              </a:extLst>
            </p:cNvPr>
            <p:cNvSpPr/>
            <p:nvPr/>
          </p:nvSpPr>
          <p:spPr>
            <a:xfrm>
              <a:off x="3842836" y="7650486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" name="正方形/長方形 79">
              <a:extLst>
                <a:ext uri="{FF2B5EF4-FFF2-40B4-BE49-F238E27FC236}">
                  <a16:creationId xmlns:a16="http://schemas.microsoft.com/office/drawing/2014/main" id="{D84DDC31-56C0-4927-979E-BFBB49A3139D}"/>
                </a:ext>
              </a:extLst>
            </p:cNvPr>
            <p:cNvSpPr/>
            <p:nvPr/>
          </p:nvSpPr>
          <p:spPr>
            <a:xfrm>
              <a:off x="4072829" y="7650486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正方形/長方形 80">
              <a:extLst>
                <a:ext uri="{FF2B5EF4-FFF2-40B4-BE49-F238E27FC236}">
                  <a16:creationId xmlns:a16="http://schemas.microsoft.com/office/drawing/2014/main" id="{18E249F9-963B-4CA2-A64A-8D6B2D8BE19E}"/>
                </a:ext>
              </a:extLst>
            </p:cNvPr>
            <p:cNvSpPr/>
            <p:nvPr/>
          </p:nvSpPr>
          <p:spPr>
            <a:xfrm>
              <a:off x="2682248" y="8108298"/>
              <a:ext cx="108000" cy="396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" name="正方形/長方形 81">
              <a:extLst>
                <a:ext uri="{FF2B5EF4-FFF2-40B4-BE49-F238E27FC236}">
                  <a16:creationId xmlns:a16="http://schemas.microsoft.com/office/drawing/2014/main" id="{360383A0-6454-4E50-8F71-9F91B63305BD}"/>
                </a:ext>
              </a:extLst>
            </p:cNvPr>
            <p:cNvSpPr/>
            <p:nvPr/>
          </p:nvSpPr>
          <p:spPr>
            <a:xfrm>
              <a:off x="2919314" y="8108298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3" name="正方形/長方形 82">
              <a:extLst>
                <a:ext uri="{FF2B5EF4-FFF2-40B4-BE49-F238E27FC236}">
                  <a16:creationId xmlns:a16="http://schemas.microsoft.com/office/drawing/2014/main" id="{BCE09EA3-C445-40CB-BA9E-56105629F779}"/>
                </a:ext>
              </a:extLst>
            </p:cNvPr>
            <p:cNvSpPr/>
            <p:nvPr/>
          </p:nvSpPr>
          <p:spPr>
            <a:xfrm>
              <a:off x="3150222" y="8108298"/>
              <a:ext cx="108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" name="正方形/長方形 83">
              <a:extLst>
                <a:ext uri="{FF2B5EF4-FFF2-40B4-BE49-F238E27FC236}">
                  <a16:creationId xmlns:a16="http://schemas.microsoft.com/office/drawing/2014/main" id="{C0B5417E-C6EF-453D-962B-A753C7134622}"/>
                </a:ext>
              </a:extLst>
            </p:cNvPr>
            <p:cNvSpPr/>
            <p:nvPr/>
          </p:nvSpPr>
          <p:spPr>
            <a:xfrm>
              <a:off x="3372545" y="8108298"/>
              <a:ext cx="108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" name="正方形/長方形 84">
              <a:extLst>
                <a:ext uri="{FF2B5EF4-FFF2-40B4-BE49-F238E27FC236}">
                  <a16:creationId xmlns:a16="http://schemas.microsoft.com/office/drawing/2014/main" id="{1F657CC0-B7F7-47E6-A2C0-12C6DA1523D8}"/>
                </a:ext>
              </a:extLst>
            </p:cNvPr>
            <p:cNvSpPr/>
            <p:nvPr/>
          </p:nvSpPr>
          <p:spPr>
            <a:xfrm>
              <a:off x="3612691" y="8108298"/>
              <a:ext cx="108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" name="正方形/長方形 85">
              <a:extLst>
                <a:ext uri="{FF2B5EF4-FFF2-40B4-BE49-F238E27FC236}">
                  <a16:creationId xmlns:a16="http://schemas.microsoft.com/office/drawing/2014/main" id="{773AC6B6-7546-4C65-8775-AE943487C084}"/>
                </a:ext>
              </a:extLst>
            </p:cNvPr>
            <p:cNvSpPr/>
            <p:nvPr/>
          </p:nvSpPr>
          <p:spPr>
            <a:xfrm>
              <a:off x="3842836" y="8108298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正方形/長方形 86">
              <a:extLst>
                <a:ext uri="{FF2B5EF4-FFF2-40B4-BE49-F238E27FC236}">
                  <a16:creationId xmlns:a16="http://schemas.microsoft.com/office/drawing/2014/main" id="{2EE33AA8-BD1E-4B4C-BF33-71B68B8374E0}"/>
                </a:ext>
              </a:extLst>
            </p:cNvPr>
            <p:cNvSpPr/>
            <p:nvPr/>
          </p:nvSpPr>
          <p:spPr>
            <a:xfrm>
              <a:off x="4072829" y="8108298"/>
              <a:ext cx="108000" cy="396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5" name="グループ化 94">
            <a:extLst>
              <a:ext uri="{FF2B5EF4-FFF2-40B4-BE49-F238E27FC236}">
                <a16:creationId xmlns:a16="http://schemas.microsoft.com/office/drawing/2014/main" id="{111E8413-FC97-4BBE-8028-4E034B1204A2}"/>
              </a:ext>
            </a:extLst>
          </p:cNvPr>
          <p:cNvGrpSpPr/>
          <p:nvPr/>
        </p:nvGrpSpPr>
        <p:grpSpPr>
          <a:xfrm>
            <a:off x="2073349" y="8273564"/>
            <a:ext cx="2693009" cy="1640251"/>
            <a:chOff x="2073349" y="8273564"/>
            <a:chExt cx="2693009" cy="1640251"/>
          </a:xfrm>
        </p:grpSpPr>
        <p:sp>
          <p:nvSpPr>
            <p:cNvPr id="89" name="正方形/長方形 88">
              <a:extLst>
                <a:ext uri="{FF2B5EF4-FFF2-40B4-BE49-F238E27FC236}">
                  <a16:creationId xmlns:a16="http://schemas.microsoft.com/office/drawing/2014/main" id="{D9FDABF7-D1BF-4EE0-9318-08C0414D462D}"/>
                </a:ext>
              </a:extLst>
            </p:cNvPr>
            <p:cNvSpPr/>
            <p:nvPr/>
          </p:nvSpPr>
          <p:spPr>
            <a:xfrm>
              <a:off x="2594344" y="9409815"/>
              <a:ext cx="1656000" cy="50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" name="正方形/長方形 89">
              <a:extLst>
                <a:ext uri="{FF2B5EF4-FFF2-40B4-BE49-F238E27FC236}">
                  <a16:creationId xmlns:a16="http://schemas.microsoft.com/office/drawing/2014/main" id="{FB73F06D-076C-48E5-A16D-8CF1A32FB02E}"/>
                </a:ext>
              </a:extLst>
            </p:cNvPr>
            <p:cNvSpPr/>
            <p:nvPr/>
          </p:nvSpPr>
          <p:spPr>
            <a:xfrm>
              <a:off x="2073349" y="8399721"/>
              <a:ext cx="511367" cy="15140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" name="正方形/長方形 90">
              <a:extLst>
                <a:ext uri="{FF2B5EF4-FFF2-40B4-BE49-F238E27FC236}">
                  <a16:creationId xmlns:a16="http://schemas.microsoft.com/office/drawing/2014/main" id="{5BA11235-9FEF-44CC-8931-891108B6A631}"/>
                </a:ext>
              </a:extLst>
            </p:cNvPr>
            <p:cNvSpPr/>
            <p:nvPr/>
          </p:nvSpPr>
          <p:spPr>
            <a:xfrm>
              <a:off x="4254991" y="8399721"/>
              <a:ext cx="511367" cy="15140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" name="正方形/長方形 91">
              <a:extLst>
                <a:ext uri="{FF2B5EF4-FFF2-40B4-BE49-F238E27FC236}">
                  <a16:creationId xmlns:a16="http://schemas.microsoft.com/office/drawing/2014/main" id="{B54DB05B-C72A-4E0F-9C86-3135CA7BD35A}"/>
                </a:ext>
              </a:extLst>
            </p:cNvPr>
            <p:cNvSpPr/>
            <p:nvPr/>
          </p:nvSpPr>
          <p:spPr>
            <a:xfrm>
              <a:off x="3059213" y="8273564"/>
              <a:ext cx="756000" cy="5760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" name="正方形/長方形 92">
              <a:extLst>
                <a:ext uri="{FF2B5EF4-FFF2-40B4-BE49-F238E27FC236}">
                  <a16:creationId xmlns:a16="http://schemas.microsoft.com/office/drawing/2014/main" id="{DD67E80E-10FF-4174-8D55-CD1BA1EE258E}"/>
                </a:ext>
              </a:extLst>
            </p:cNvPr>
            <p:cNvSpPr/>
            <p:nvPr/>
          </p:nvSpPr>
          <p:spPr>
            <a:xfrm>
              <a:off x="2594344" y="8525564"/>
              <a:ext cx="1656000" cy="1440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" name="正方形/長方形 93">
              <a:extLst>
                <a:ext uri="{FF2B5EF4-FFF2-40B4-BE49-F238E27FC236}">
                  <a16:creationId xmlns:a16="http://schemas.microsoft.com/office/drawing/2014/main" id="{BFF4C9D8-B02A-4DE1-BB41-2D1F5207DEB5}"/>
                </a:ext>
              </a:extLst>
            </p:cNvPr>
            <p:cNvSpPr/>
            <p:nvPr/>
          </p:nvSpPr>
          <p:spPr>
            <a:xfrm>
              <a:off x="2594344" y="9258000"/>
              <a:ext cx="1656000" cy="1440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6" name="楕円 95">
            <a:extLst>
              <a:ext uri="{FF2B5EF4-FFF2-40B4-BE49-F238E27FC236}">
                <a16:creationId xmlns:a16="http://schemas.microsoft.com/office/drawing/2014/main" id="{A496B116-8636-4F42-B4ED-AA28CEFE1702}"/>
              </a:ext>
            </a:extLst>
          </p:cNvPr>
          <p:cNvSpPr/>
          <p:nvPr/>
        </p:nvSpPr>
        <p:spPr>
          <a:xfrm>
            <a:off x="3317558" y="8563854"/>
            <a:ext cx="216000" cy="2160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1" name="グループ化 110">
            <a:extLst>
              <a:ext uri="{FF2B5EF4-FFF2-40B4-BE49-F238E27FC236}">
                <a16:creationId xmlns:a16="http://schemas.microsoft.com/office/drawing/2014/main" id="{84B96E4D-C912-496E-BE2B-2A0BB6898727}"/>
              </a:ext>
            </a:extLst>
          </p:cNvPr>
          <p:cNvGrpSpPr/>
          <p:nvPr/>
        </p:nvGrpSpPr>
        <p:grpSpPr>
          <a:xfrm>
            <a:off x="2679853" y="8715444"/>
            <a:ext cx="1493962" cy="526846"/>
            <a:chOff x="2679853" y="8715444"/>
            <a:chExt cx="1493962" cy="526846"/>
          </a:xfrm>
        </p:grpSpPr>
        <p:sp>
          <p:nvSpPr>
            <p:cNvPr id="97" name="正方形/長方形 96">
              <a:extLst>
                <a:ext uri="{FF2B5EF4-FFF2-40B4-BE49-F238E27FC236}">
                  <a16:creationId xmlns:a16="http://schemas.microsoft.com/office/drawing/2014/main" id="{F3B76486-7658-430E-8965-E2E5D1C14990}"/>
                </a:ext>
              </a:extLst>
            </p:cNvPr>
            <p:cNvSpPr/>
            <p:nvPr/>
          </p:nvSpPr>
          <p:spPr>
            <a:xfrm>
              <a:off x="2684702" y="8715444"/>
              <a:ext cx="108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" name="正方形/長方形 97">
              <a:extLst>
                <a:ext uri="{FF2B5EF4-FFF2-40B4-BE49-F238E27FC236}">
                  <a16:creationId xmlns:a16="http://schemas.microsoft.com/office/drawing/2014/main" id="{9B0B0760-616D-4D89-A89D-472F6FF61FA6}"/>
                </a:ext>
              </a:extLst>
            </p:cNvPr>
            <p:cNvSpPr/>
            <p:nvPr/>
          </p:nvSpPr>
          <p:spPr>
            <a:xfrm>
              <a:off x="2853681" y="8715444"/>
              <a:ext cx="108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9" name="正方形/長方形 98">
              <a:extLst>
                <a:ext uri="{FF2B5EF4-FFF2-40B4-BE49-F238E27FC236}">
                  <a16:creationId xmlns:a16="http://schemas.microsoft.com/office/drawing/2014/main" id="{AB804FD3-31D0-46BD-BCA5-D9D2E78F38A3}"/>
                </a:ext>
              </a:extLst>
            </p:cNvPr>
            <p:cNvSpPr/>
            <p:nvPr/>
          </p:nvSpPr>
          <p:spPr>
            <a:xfrm>
              <a:off x="3896836" y="8715444"/>
              <a:ext cx="108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0" name="正方形/長方形 99">
              <a:extLst>
                <a:ext uri="{FF2B5EF4-FFF2-40B4-BE49-F238E27FC236}">
                  <a16:creationId xmlns:a16="http://schemas.microsoft.com/office/drawing/2014/main" id="{7B699128-642C-453D-8E57-CFF1C8D27402}"/>
                </a:ext>
              </a:extLst>
            </p:cNvPr>
            <p:cNvSpPr/>
            <p:nvPr/>
          </p:nvSpPr>
          <p:spPr>
            <a:xfrm>
              <a:off x="4065815" y="8715444"/>
              <a:ext cx="108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1" name="正方形/長方形 100">
              <a:extLst>
                <a:ext uri="{FF2B5EF4-FFF2-40B4-BE49-F238E27FC236}">
                  <a16:creationId xmlns:a16="http://schemas.microsoft.com/office/drawing/2014/main" id="{7351F36B-7AD7-4014-9986-C60AEEF08158}"/>
                </a:ext>
              </a:extLst>
            </p:cNvPr>
            <p:cNvSpPr/>
            <p:nvPr/>
          </p:nvSpPr>
          <p:spPr>
            <a:xfrm>
              <a:off x="3896836" y="8934000"/>
              <a:ext cx="108000" cy="27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" name="正方形/長方形 101">
              <a:extLst>
                <a:ext uri="{FF2B5EF4-FFF2-40B4-BE49-F238E27FC236}">
                  <a16:creationId xmlns:a16="http://schemas.microsoft.com/office/drawing/2014/main" id="{117F9A27-6C31-49C2-9140-AE1B31739106}"/>
                </a:ext>
              </a:extLst>
            </p:cNvPr>
            <p:cNvSpPr/>
            <p:nvPr/>
          </p:nvSpPr>
          <p:spPr>
            <a:xfrm>
              <a:off x="4065815" y="8934000"/>
              <a:ext cx="108000" cy="27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" name="正方形/長方形 102">
              <a:extLst>
                <a:ext uri="{FF2B5EF4-FFF2-40B4-BE49-F238E27FC236}">
                  <a16:creationId xmlns:a16="http://schemas.microsoft.com/office/drawing/2014/main" id="{4D8C924C-0EE6-4538-8BC4-EEE1F8A02FE6}"/>
                </a:ext>
              </a:extLst>
            </p:cNvPr>
            <p:cNvSpPr/>
            <p:nvPr/>
          </p:nvSpPr>
          <p:spPr>
            <a:xfrm>
              <a:off x="3565666" y="8934000"/>
              <a:ext cx="108000" cy="27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4" name="正方形/長方形 103">
              <a:extLst>
                <a:ext uri="{FF2B5EF4-FFF2-40B4-BE49-F238E27FC236}">
                  <a16:creationId xmlns:a16="http://schemas.microsoft.com/office/drawing/2014/main" id="{E47BC94B-EAA8-4A16-A64E-5E3516A9C6D3}"/>
                </a:ext>
              </a:extLst>
            </p:cNvPr>
            <p:cNvSpPr/>
            <p:nvPr/>
          </p:nvSpPr>
          <p:spPr>
            <a:xfrm>
              <a:off x="3734645" y="8934000"/>
              <a:ext cx="108000" cy="27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" name="正方形/長方形 104">
              <a:extLst>
                <a:ext uri="{FF2B5EF4-FFF2-40B4-BE49-F238E27FC236}">
                  <a16:creationId xmlns:a16="http://schemas.microsoft.com/office/drawing/2014/main" id="{97295B99-1AD8-461A-8DF7-9961E01EF2C4}"/>
                </a:ext>
              </a:extLst>
            </p:cNvPr>
            <p:cNvSpPr/>
            <p:nvPr/>
          </p:nvSpPr>
          <p:spPr>
            <a:xfrm>
              <a:off x="3025802" y="8934000"/>
              <a:ext cx="108000" cy="27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" name="正方形/長方形 105">
              <a:extLst>
                <a:ext uri="{FF2B5EF4-FFF2-40B4-BE49-F238E27FC236}">
                  <a16:creationId xmlns:a16="http://schemas.microsoft.com/office/drawing/2014/main" id="{1E7E907C-5339-4839-95E4-3D56071A713A}"/>
                </a:ext>
              </a:extLst>
            </p:cNvPr>
            <p:cNvSpPr/>
            <p:nvPr/>
          </p:nvSpPr>
          <p:spPr>
            <a:xfrm>
              <a:off x="3194781" y="8934000"/>
              <a:ext cx="108000" cy="27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正方形/長方形 106">
              <a:extLst>
                <a:ext uri="{FF2B5EF4-FFF2-40B4-BE49-F238E27FC236}">
                  <a16:creationId xmlns:a16="http://schemas.microsoft.com/office/drawing/2014/main" id="{CC6A6488-BDD6-43AC-92BA-5585EBEA123E}"/>
                </a:ext>
              </a:extLst>
            </p:cNvPr>
            <p:cNvSpPr/>
            <p:nvPr/>
          </p:nvSpPr>
          <p:spPr>
            <a:xfrm>
              <a:off x="2679853" y="8934000"/>
              <a:ext cx="108000" cy="27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" name="正方形/長方形 107">
              <a:extLst>
                <a:ext uri="{FF2B5EF4-FFF2-40B4-BE49-F238E27FC236}">
                  <a16:creationId xmlns:a16="http://schemas.microsoft.com/office/drawing/2014/main" id="{1E676F1D-1396-4A17-B6CB-BD86969DF29F}"/>
                </a:ext>
              </a:extLst>
            </p:cNvPr>
            <p:cNvSpPr/>
            <p:nvPr/>
          </p:nvSpPr>
          <p:spPr>
            <a:xfrm>
              <a:off x="2848832" y="8934000"/>
              <a:ext cx="108000" cy="27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" name="正方形/長方形 108">
              <a:extLst>
                <a:ext uri="{FF2B5EF4-FFF2-40B4-BE49-F238E27FC236}">
                  <a16:creationId xmlns:a16="http://schemas.microsoft.com/office/drawing/2014/main" id="{1AEE2489-829F-4F56-802E-1D989CC61D33}"/>
                </a:ext>
              </a:extLst>
            </p:cNvPr>
            <p:cNvSpPr/>
            <p:nvPr/>
          </p:nvSpPr>
          <p:spPr>
            <a:xfrm rot="5400000">
              <a:off x="3371921" y="9116290"/>
              <a:ext cx="108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" name="正方形/長方形 109">
              <a:extLst>
                <a:ext uri="{FF2B5EF4-FFF2-40B4-BE49-F238E27FC236}">
                  <a16:creationId xmlns:a16="http://schemas.microsoft.com/office/drawing/2014/main" id="{5D460844-D266-4F19-B8C2-341151CC1D29}"/>
                </a:ext>
              </a:extLst>
            </p:cNvPr>
            <p:cNvSpPr/>
            <p:nvPr/>
          </p:nvSpPr>
          <p:spPr>
            <a:xfrm rot="5400000">
              <a:off x="3353921" y="8950721"/>
              <a:ext cx="144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4" name="グループ化 123">
            <a:extLst>
              <a:ext uri="{FF2B5EF4-FFF2-40B4-BE49-F238E27FC236}">
                <a16:creationId xmlns:a16="http://schemas.microsoft.com/office/drawing/2014/main" id="{6D8243E6-EF3B-4290-A89E-A10D1F43FAA7}"/>
              </a:ext>
            </a:extLst>
          </p:cNvPr>
          <p:cNvGrpSpPr/>
          <p:nvPr/>
        </p:nvGrpSpPr>
        <p:grpSpPr>
          <a:xfrm>
            <a:off x="1165574" y="9039741"/>
            <a:ext cx="900769" cy="466997"/>
            <a:chOff x="1165574" y="9039741"/>
            <a:chExt cx="900769" cy="466997"/>
          </a:xfrm>
        </p:grpSpPr>
        <p:sp>
          <p:nvSpPr>
            <p:cNvPr id="112" name="正方形/長方形 111">
              <a:extLst>
                <a:ext uri="{FF2B5EF4-FFF2-40B4-BE49-F238E27FC236}">
                  <a16:creationId xmlns:a16="http://schemas.microsoft.com/office/drawing/2014/main" id="{56076705-511C-4874-83C8-268D2AD0D4FB}"/>
                </a:ext>
              </a:extLst>
            </p:cNvPr>
            <p:cNvSpPr/>
            <p:nvPr/>
          </p:nvSpPr>
          <p:spPr>
            <a:xfrm rot="5400000">
              <a:off x="1165574" y="9039741"/>
              <a:ext cx="144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" name="正方形/長方形 112">
              <a:extLst>
                <a:ext uri="{FF2B5EF4-FFF2-40B4-BE49-F238E27FC236}">
                  <a16:creationId xmlns:a16="http://schemas.microsoft.com/office/drawing/2014/main" id="{F3110CAD-FBCD-4393-929A-176C733E165C}"/>
                </a:ext>
              </a:extLst>
            </p:cNvPr>
            <p:cNvSpPr/>
            <p:nvPr/>
          </p:nvSpPr>
          <p:spPr>
            <a:xfrm rot="5400000">
              <a:off x="1201574" y="9205056"/>
              <a:ext cx="72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" name="正方形/長方形 113">
              <a:extLst>
                <a:ext uri="{FF2B5EF4-FFF2-40B4-BE49-F238E27FC236}">
                  <a16:creationId xmlns:a16="http://schemas.microsoft.com/office/drawing/2014/main" id="{F76B8B9C-FD85-4358-9C53-F1E84974C6C9}"/>
                </a:ext>
              </a:extLst>
            </p:cNvPr>
            <p:cNvSpPr/>
            <p:nvPr/>
          </p:nvSpPr>
          <p:spPr>
            <a:xfrm rot="5400000">
              <a:off x="1165574" y="9362738"/>
              <a:ext cx="144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5" name="正方形/長方形 114">
              <a:extLst>
                <a:ext uri="{FF2B5EF4-FFF2-40B4-BE49-F238E27FC236}">
                  <a16:creationId xmlns:a16="http://schemas.microsoft.com/office/drawing/2014/main" id="{21DBD337-D60C-442E-845B-34D15744442D}"/>
                </a:ext>
              </a:extLst>
            </p:cNvPr>
            <p:cNvSpPr/>
            <p:nvPr/>
          </p:nvSpPr>
          <p:spPr>
            <a:xfrm rot="5400000">
              <a:off x="1406509" y="9039741"/>
              <a:ext cx="144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" name="正方形/長方形 115">
              <a:extLst>
                <a:ext uri="{FF2B5EF4-FFF2-40B4-BE49-F238E27FC236}">
                  <a16:creationId xmlns:a16="http://schemas.microsoft.com/office/drawing/2014/main" id="{FFECD1F8-AD0B-4AA0-81B4-859BA6466577}"/>
                </a:ext>
              </a:extLst>
            </p:cNvPr>
            <p:cNvSpPr/>
            <p:nvPr/>
          </p:nvSpPr>
          <p:spPr>
            <a:xfrm rot="5400000">
              <a:off x="1442509" y="9205056"/>
              <a:ext cx="72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7" name="正方形/長方形 116">
              <a:extLst>
                <a:ext uri="{FF2B5EF4-FFF2-40B4-BE49-F238E27FC236}">
                  <a16:creationId xmlns:a16="http://schemas.microsoft.com/office/drawing/2014/main" id="{8169FC49-E06A-467A-A7D0-353D0CF96A2A}"/>
                </a:ext>
              </a:extLst>
            </p:cNvPr>
            <p:cNvSpPr/>
            <p:nvPr/>
          </p:nvSpPr>
          <p:spPr>
            <a:xfrm rot="5400000">
              <a:off x="1406509" y="9362738"/>
              <a:ext cx="144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8" name="正方形/長方形 117">
              <a:extLst>
                <a:ext uri="{FF2B5EF4-FFF2-40B4-BE49-F238E27FC236}">
                  <a16:creationId xmlns:a16="http://schemas.microsoft.com/office/drawing/2014/main" id="{04CC404E-8E4D-4AB2-825D-144881FD194F}"/>
                </a:ext>
              </a:extLst>
            </p:cNvPr>
            <p:cNvSpPr/>
            <p:nvPr/>
          </p:nvSpPr>
          <p:spPr>
            <a:xfrm rot="5400000">
              <a:off x="1664657" y="9039741"/>
              <a:ext cx="144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9" name="正方形/長方形 118">
              <a:extLst>
                <a:ext uri="{FF2B5EF4-FFF2-40B4-BE49-F238E27FC236}">
                  <a16:creationId xmlns:a16="http://schemas.microsoft.com/office/drawing/2014/main" id="{50801B02-142E-4011-85FA-78146465E58B}"/>
                </a:ext>
              </a:extLst>
            </p:cNvPr>
            <p:cNvSpPr/>
            <p:nvPr/>
          </p:nvSpPr>
          <p:spPr>
            <a:xfrm rot="5400000">
              <a:off x="1700657" y="9205056"/>
              <a:ext cx="72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0" name="正方形/長方形 119">
              <a:extLst>
                <a:ext uri="{FF2B5EF4-FFF2-40B4-BE49-F238E27FC236}">
                  <a16:creationId xmlns:a16="http://schemas.microsoft.com/office/drawing/2014/main" id="{9D53DF01-1B7C-4EE3-A2B5-8A7336D972FB}"/>
                </a:ext>
              </a:extLst>
            </p:cNvPr>
            <p:cNvSpPr/>
            <p:nvPr/>
          </p:nvSpPr>
          <p:spPr>
            <a:xfrm rot="5400000">
              <a:off x="1664657" y="9362738"/>
              <a:ext cx="144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1" name="正方形/長方形 120">
              <a:extLst>
                <a:ext uri="{FF2B5EF4-FFF2-40B4-BE49-F238E27FC236}">
                  <a16:creationId xmlns:a16="http://schemas.microsoft.com/office/drawing/2014/main" id="{09FE372E-7CE7-44AD-B598-4CC87BDCBB0F}"/>
                </a:ext>
              </a:extLst>
            </p:cNvPr>
            <p:cNvSpPr/>
            <p:nvPr/>
          </p:nvSpPr>
          <p:spPr>
            <a:xfrm rot="5400000">
              <a:off x="1922343" y="9039741"/>
              <a:ext cx="144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2" name="正方形/長方形 121">
              <a:extLst>
                <a:ext uri="{FF2B5EF4-FFF2-40B4-BE49-F238E27FC236}">
                  <a16:creationId xmlns:a16="http://schemas.microsoft.com/office/drawing/2014/main" id="{199FE301-EE20-49BE-A1C0-CD9F61DE0165}"/>
                </a:ext>
              </a:extLst>
            </p:cNvPr>
            <p:cNvSpPr/>
            <p:nvPr/>
          </p:nvSpPr>
          <p:spPr>
            <a:xfrm rot="5400000">
              <a:off x="1958343" y="9205056"/>
              <a:ext cx="72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3" name="正方形/長方形 122">
              <a:extLst>
                <a:ext uri="{FF2B5EF4-FFF2-40B4-BE49-F238E27FC236}">
                  <a16:creationId xmlns:a16="http://schemas.microsoft.com/office/drawing/2014/main" id="{68FF7107-F4F9-497A-ADB3-2AAAC44127AD}"/>
                </a:ext>
              </a:extLst>
            </p:cNvPr>
            <p:cNvSpPr/>
            <p:nvPr/>
          </p:nvSpPr>
          <p:spPr>
            <a:xfrm rot="5400000">
              <a:off x="1922343" y="9362738"/>
              <a:ext cx="144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5" name="グループ化 124">
            <a:extLst>
              <a:ext uri="{FF2B5EF4-FFF2-40B4-BE49-F238E27FC236}">
                <a16:creationId xmlns:a16="http://schemas.microsoft.com/office/drawing/2014/main" id="{9ED7A883-1F15-45DA-B1C5-174B61062584}"/>
              </a:ext>
            </a:extLst>
          </p:cNvPr>
          <p:cNvGrpSpPr/>
          <p:nvPr/>
        </p:nvGrpSpPr>
        <p:grpSpPr>
          <a:xfrm>
            <a:off x="4769919" y="9069000"/>
            <a:ext cx="900769" cy="466997"/>
            <a:chOff x="1165574" y="9039741"/>
            <a:chExt cx="900769" cy="466997"/>
          </a:xfrm>
        </p:grpSpPr>
        <p:sp>
          <p:nvSpPr>
            <p:cNvPr id="126" name="正方形/長方形 125">
              <a:extLst>
                <a:ext uri="{FF2B5EF4-FFF2-40B4-BE49-F238E27FC236}">
                  <a16:creationId xmlns:a16="http://schemas.microsoft.com/office/drawing/2014/main" id="{E85EB99E-B0C9-4676-8F6B-4BB3C4FD0231}"/>
                </a:ext>
              </a:extLst>
            </p:cNvPr>
            <p:cNvSpPr/>
            <p:nvPr/>
          </p:nvSpPr>
          <p:spPr>
            <a:xfrm rot="5400000">
              <a:off x="1165574" y="9039741"/>
              <a:ext cx="144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7" name="正方形/長方形 126">
              <a:extLst>
                <a:ext uri="{FF2B5EF4-FFF2-40B4-BE49-F238E27FC236}">
                  <a16:creationId xmlns:a16="http://schemas.microsoft.com/office/drawing/2014/main" id="{5574AE23-7BC4-4D03-BFAE-62CB5EB9B549}"/>
                </a:ext>
              </a:extLst>
            </p:cNvPr>
            <p:cNvSpPr/>
            <p:nvPr/>
          </p:nvSpPr>
          <p:spPr>
            <a:xfrm rot="5400000">
              <a:off x="1201574" y="9205056"/>
              <a:ext cx="72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8" name="正方形/長方形 127">
              <a:extLst>
                <a:ext uri="{FF2B5EF4-FFF2-40B4-BE49-F238E27FC236}">
                  <a16:creationId xmlns:a16="http://schemas.microsoft.com/office/drawing/2014/main" id="{46E555F2-5418-4094-AF6F-08222960C586}"/>
                </a:ext>
              </a:extLst>
            </p:cNvPr>
            <p:cNvSpPr/>
            <p:nvPr/>
          </p:nvSpPr>
          <p:spPr>
            <a:xfrm rot="5400000">
              <a:off x="1165574" y="9362738"/>
              <a:ext cx="144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9" name="正方形/長方形 128">
              <a:extLst>
                <a:ext uri="{FF2B5EF4-FFF2-40B4-BE49-F238E27FC236}">
                  <a16:creationId xmlns:a16="http://schemas.microsoft.com/office/drawing/2014/main" id="{B6A85090-3F73-4BA6-9525-79072331F2CE}"/>
                </a:ext>
              </a:extLst>
            </p:cNvPr>
            <p:cNvSpPr/>
            <p:nvPr/>
          </p:nvSpPr>
          <p:spPr>
            <a:xfrm rot="5400000">
              <a:off x="1406509" y="9039741"/>
              <a:ext cx="144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0" name="正方形/長方形 129">
              <a:extLst>
                <a:ext uri="{FF2B5EF4-FFF2-40B4-BE49-F238E27FC236}">
                  <a16:creationId xmlns:a16="http://schemas.microsoft.com/office/drawing/2014/main" id="{BCC258D1-5A4C-494E-A528-CE72D55A90FA}"/>
                </a:ext>
              </a:extLst>
            </p:cNvPr>
            <p:cNvSpPr/>
            <p:nvPr/>
          </p:nvSpPr>
          <p:spPr>
            <a:xfrm rot="5400000">
              <a:off x="1442509" y="9205056"/>
              <a:ext cx="72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1" name="正方形/長方形 130">
              <a:extLst>
                <a:ext uri="{FF2B5EF4-FFF2-40B4-BE49-F238E27FC236}">
                  <a16:creationId xmlns:a16="http://schemas.microsoft.com/office/drawing/2014/main" id="{C570F54E-7235-4DB4-94FD-3856E8EB6C0E}"/>
                </a:ext>
              </a:extLst>
            </p:cNvPr>
            <p:cNvSpPr/>
            <p:nvPr/>
          </p:nvSpPr>
          <p:spPr>
            <a:xfrm rot="5400000">
              <a:off x="1406509" y="9362738"/>
              <a:ext cx="144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2" name="正方形/長方形 131">
              <a:extLst>
                <a:ext uri="{FF2B5EF4-FFF2-40B4-BE49-F238E27FC236}">
                  <a16:creationId xmlns:a16="http://schemas.microsoft.com/office/drawing/2014/main" id="{9A22AD31-D870-42BE-BBE2-2AE66181C930}"/>
                </a:ext>
              </a:extLst>
            </p:cNvPr>
            <p:cNvSpPr/>
            <p:nvPr/>
          </p:nvSpPr>
          <p:spPr>
            <a:xfrm rot="5400000">
              <a:off x="1664657" y="9039741"/>
              <a:ext cx="144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3" name="正方形/長方形 132">
              <a:extLst>
                <a:ext uri="{FF2B5EF4-FFF2-40B4-BE49-F238E27FC236}">
                  <a16:creationId xmlns:a16="http://schemas.microsoft.com/office/drawing/2014/main" id="{417E1C19-EA64-41C6-92FB-CFE76639D37D}"/>
                </a:ext>
              </a:extLst>
            </p:cNvPr>
            <p:cNvSpPr/>
            <p:nvPr/>
          </p:nvSpPr>
          <p:spPr>
            <a:xfrm rot="5400000">
              <a:off x="1700657" y="9205056"/>
              <a:ext cx="72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4" name="正方形/長方形 133">
              <a:extLst>
                <a:ext uri="{FF2B5EF4-FFF2-40B4-BE49-F238E27FC236}">
                  <a16:creationId xmlns:a16="http://schemas.microsoft.com/office/drawing/2014/main" id="{D5B857D8-A778-48EC-8BCC-7BD788D972C5}"/>
                </a:ext>
              </a:extLst>
            </p:cNvPr>
            <p:cNvSpPr/>
            <p:nvPr/>
          </p:nvSpPr>
          <p:spPr>
            <a:xfrm rot="5400000">
              <a:off x="1664657" y="9362738"/>
              <a:ext cx="144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5" name="正方形/長方形 134">
              <a:extLst>
                <a:ext uri="{FF2B5EF4-FFF2-40B4-BE49-F238E27FC236}">
                  <a16:creationId xmlns:a16="http://schemas.microsoft.com/office/drawing/2014/main" id="{4014ABE5-2FF0-4F04-83FF-1C1AC11DD9C8}"/>
                </a:ext>
              </a:extLst>
            </p:cNvPr>
            <p:cNvSpPr/>
            <p:nvPr/>
          </p:nvSpPr>
          <p:spPr>
            <a:xfrm rot="5400000">
              <a:off x="1922343" y="9039741"/>
              <a:ext cx="144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6" name="正方形/長方形 135">
              <a:extLst>
                <a:ext uri="{FF2B5EF4-FFF2-40B4-BE49-F238E27FC236}">
                  <a16:creationId xmlns:a16="http://schemas.microsoft.com/office/drawing/2014/main" id="{4658E24A-D38E-4775-ABD9-37FF4D173697}"/>
                </a:ext>
              </a:extLst>
            </p:cNvPr>
            <p:cNvSpPr/>
            <p:nvPr/>
          </p:nvSpPr>
          <p:spPr>
            <a:xfrm rot="5400000">
              <a:off x="1958343" y="9205056"/>
              <a:ext cx="72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7" name="正方形/長方形 136">
              <a:extLst>
                <a:ext uri="{FF2B5EF4-FFF2-40B4-BE49-F238E27FC236}">
                  <a16:creationId xmlns:a16="http://schemas.microsoft.com/office/drawing/2014/main" id="{D47DC730-EA59-452E-8E73-7E716A31E5D5}"/>
                </a:ext>
              </a:extLst>
            </p:cNvPr>
            <p:cNvSpPr/>
            <p:nvPr/>
          </p:nvSpPr>
          <p:spPr>
            <a:xfrm rot="5400000">
              <a:off x="1922343" y="9362738"/>
              <a:ext cx="144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43" name="正方形/長方形 142">
            <a:extLst>
              <a:ext uri="{FF2B5EF4-FFF2-40B4-BE49-F238E27FC236}">
                <a16:creationId xmlns:a16="http://schemas.microsoft.com/office/drawing/2014/main" id="{E1EDA55E-5E7E-4361-8377-2DCE62A4F008}"/>
              </a:ext>
            </a:extLst>
          </p:cNvPr>
          <p:cNvSpPr/>
          <p:nvPr/>
        </p:nvSpPr>
        <p:spPr>
          <a:xfrm>
            <a:off x="2602360" y="4202217"/>
            <a:ext cx="1656000" cy="72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44" name="グループ化 143">
            <a:extLst>
              <a:ext uri="{FF2B5EF4-FFF2-40B4-BE49-F238E27FC236}">
                <a16:creationId xmlns:a16="http://schemas.microsoft.com/office/drawing/2014/main" id="{C7307202-CD0D-4014-8E7A-08B4647D26B3}"/>
              </a:ext>
            </a:extLst>
          </p:cNvPr>
          <p:cNvGrpSpPr/>
          <p:nvPr/>
        </p:nvGrpSpPr>
        <p:grpSpPr>
          <a:xfrm>
            <a:off x="1299638" y="4346782"/>
            <a:ext cx="564236" cy="2827260"/>
            <a:chOff x="5011195" y="4356064"/>
            <a:chExt cx="564236" cy="2827260"/>
          </a:xfrm>
        </p:grpSpPr>
        <p:sp>
          <p:nvSpPr>
            <p:cNvPr id="145" name="正方形/長方形 144">
              <a:extLst>
                <a:ext uri="{FF2B5EF4-FFF2-40B4-BE49-F238E27FC236}">
                  <a16:creationId xmlns:a16="http://schemas.microsoft.com/office/drawing/2014/main" id="{D96C385B-B176-439E-A0F1-35E0A2D67B9A}"/>
                </a:ext>
              </a:extLst>
            </p:cNvPr>
            <p:cNvSpPr/>
            <p:nvPr/>
          </p:nvSpPr>
          <p:spPr>
            <a:xfrm>
              <a:off x="5011195" y="4356064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6" name="正方形/長方形 145">
              <a:extLst>
                <a:ext uri="{FF2B5EF4-FFF2-40B4-BE49-F238E27FC236}">
                  <a16:creationId xmlns:a16="http://schemas.microsoft.com/office/drawing/2014/main" id="{D98C4F42-613B-4BAE-90F7-733502E86652}"/>
                </a:ext>
              </a:extLst>
            </p:cNvPr>
            <p:cNvSpPr/>
            <p:nvPr/>
          </p:nvSpPr>
          <p:spPr>
            <a:xfrm>
              <a:off x="5431431" y="4356064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7" name="正方形/長方形 146">
              <a:extLst>
                <a:ext uri="{FF2B5EF4-FFF2-40B4-BE49-F238E27FC236}">
                  <a16:creationId xmlns:a16="http://schemas.microsoft.com/office/drawing/2014/main" id="{1ED3BB5F-C9C3-40F8-AB85-9B9C84062EFA}"/>
                </a:ext>
              </a:extLst>
            </p:cNvPr>
            <p:cNvSpPr/>
            <p:nvPr/>
          </p:nvSpPr>
          <p:spPr>
            <a:xfrm>
              <a:off x="5011195" y="4555695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8" name="正方形/長方形 147">
              <a:extLst>
                <a:ext uri="{FF2B5EF4-FFF2-40B4-BE49-F238E27FC236}">
                  <a16:creationId xmlns:a16="http://schemas.microsoft.com/office/drawing/2014/main" id="{28F4FD14-7E11-4B9F-AC62-0EE4E1DA2D42}"/>
                </a:ext>
              </a:extLst>
            </p:cNvPr>
            <p:cNvSpPr/>
            <p:nvPr/>
          </p:nvSpPr>
          <p:spPr>
            <a:xfrm>
              <a:off x="5431431" y="4555695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9" name="正方形/長方形 148">
              <a:extLst>
                <a:ext uri="{FF2B5EF4-FFF2-40B4-BE49-F238E27FC236}">
                  <a16:creationId xmlns:a16="http://schemas.microsoft.com/office/drawing/2014/main" id="{29768129-0112-46D1-BB04-569EB1725096}"/>
                </a:ext>
              </a:extLst>
            </p:cNvPr>
            <p:cNvSpPr/>
            <p:nvPr/>
          </p:nvSpPr>
          <p:spPr>
            <a:xfrm>
              <a:off x="5011195" y="4769085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0" name="正方形/長方形 149">
              <a:extLst>
                <a:ext uri="{FF2B5EF4-FFF2-40B4-BE49-F238E27FC236}">
                  <a16:creationId xmlns:a16="http://schemas.microsoft.com/office/drawing/2014/main" id="{4C68C654-3521-49AE-B076-DA0F9A17155E}"/>
                </a:ext>
              </a:extLst>
            </p:cNvPr>
            <p:cNvSpPr/>
            <p:nvPr/>
          </p:nvSpPr>
          <p:spPr>
            <a:xfrm>
              <a:off x="5431431" y="4769085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1" name="正方形/長方形 150">
              <a:extLst>
                <a:ext uri="{FF2B5EF4-FFF2-40B4-BE49-F238E27FC236}">
                  <a16:creationId xmlns:a16="http://schemas.microsoft.com/office/drawing/2014/main" id="{BAF0593E-7E9A-4DB3-9361-63FB118B8361}"/>
                </a:ext>
              </a:extLst>
            </p:cNvPr>
            <p:cNvSpPr/>
            <p:nvPr/>
          </p:nvSpPr>
          <p:spPr>
            <a:xfrm>
              <a:off x="5011195" y="4982475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2" name="正方形/長方形 151">
              <a:extLst>
                <a:ext uri="{FF2B5EF4-FFF2-40B4-BE49-F238E27FC236}">
                  <a16:creationId xmlns:a16="http://schemas.microsoft.com/office/drawing/2014/main" id="{0601306E-EAA9-46B8-9133-331950365606}"/>
                </a:ext>
              </a:extLst>
            </p:cNvPr>
            <p:cNvSpPr/>
            <p:nvPr/>
          </p:nvSpPr>
          <p:spPr>
            <a:xfrm>
              <a:off x="5431431" y="4982475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3" name="正方形/長方形 152">
              <a:extLst>
                <a:ext uri="{FF2B5EF4-FFF2-40B4-BE49-F238E27FC236}">
                  <a16:creationId xmlns:a16="http://schemas.microsoft.com/office/drawing/2014/main" id="{07AEABFC-94D1-4800-B553-4AF91465831A}"/>
                </a:ext>
              </a:extLst>
            </p:cNvPr>
            <p:cNvSpPr/>
            <p:nvPr/>
          </p:nvSpPr>
          <p:spPr>
            <a:xfrm>
              <a:off x="5011195" y="5195865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4" name="正方形/長方形 153">
              <a:extLst>
                <a:ext uri="{FF2B5EF4-FFF2-40B4-BE49-F238E27FC236}">
                  <a16:creationId xmlns:a16="http://schemas.microsoft.com/office/drawing/2014/main" id="{64CB93BD-3A9D-4844-B6C7-6964A25ACF3E}"/>
                </a:ext>
              </a:extLst>
            </p:cNvPr>
            <p:cNvSpPr/>
            <p:nvPr/>
          </p:nvSpPr>
          <p:spPr>
            <a:xfrm>
              <a:off x="5431431" y="5195865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5" name="正方形/長方形 154">
              <a:extLst>
                <a:ext uri="{FF2B5EF4-FFF2-40B4-BE49-F238E27FC236}">
                  <a16:creationId xmlns:a16="http://schemas.microsoft.com/office/drawing/2014/main" id="{5A50E4DC-5499-4ECD-8551-B64EAEFFDFF6}"/>
                </a:ext>
              </a:extLst>
            </p:cNvPr>
            <p:cNvSpPr/>
            <p:nvPr/>
          </p:nvSpPr>
          <p:spPr>
            <a:xfrm>
              <a:off x="5011195" y="5395496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6" name="正方形/長方形 155">
              <a:extLst>
                <a:ext uri="{FF2B5EF4-FFF2-40B4-BE49-F238E27FC236}">
                  <a16:creationId xmlns:a16="http://schemas.microsoft.com/office/drawing/2014/main" id="{3F3914D0-E516-4D86-AEBD-5E46F848DF57}"/>
                </a:ext>
              </a:extLst>
            </p:cNvPr>
            <p:cNvSpPr/>
            <p:nvPr/>
          </p:nvSpPr>
          <p:spPr>
            <a:xfrm>
              <a:off x="5431431" y="5395496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7" name="正方形/長方形 156">
              <a:extLst>
                <a:ext uri="{FF2B5EF4-FFF2-40B4-BE49-F238E27FC236}">
                  <a16:creationId xmlns:a16="http://schemas.microsoft.com/office/drawing/2014/main" id="{12D5DB16-0F05-4770-8487-EE3A79149749}"/>
                </a:ext>
              </a:extLst>
            </p:cNvPr>
            <p:cNvSpPr/>
            <p:nvPr/>
          </p:nvSpPr>
          <p:spPr>
            <a:xfrm>
              <a:off x="5011195" y="5608812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8" name="正方形/長方形 157">
              <a:extLst>
                <a:ext uri="{FF2B5EF4-FFF2-40B4-BE49-F238E27FC236}">
                  <a16:creationId xmlns:a16="http://schemas.microsoft.com/office/drawing/2014/main" id="{26ED624C-F260-4CB0-84E8-A2012FA0F4A4}"/>
                </a:ext>
              </a:extLst>
            </p:cNvPr>
            <p:cNvSpPr/>
            <p:nvPr/>
          </p:nvSpPr>
          <p:spPr>
            <a:xfrm>
              <a:off x="5431431" y="5608812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9" name="正方形/長方形 158">
              <a:extLst>
                <a:ext uri="{FF2B5EF4-FFF2-40B4-BE49-F238E27FC236}">
                  <a16:creationId xmlns:a16="http://schemas.microsoft.com/office/drawing/2014/main" id="{549E87D6-C567-4896-967E-A8EE96D444DE}"/>
                </a:ext>
              </a:extLst>
            </p:cNvPr>
            <p:cNvSpPr/>
            <p:nvPr/>
          </p:nvSpPr>
          <p:spPr>
            <a:xfrm>
              <a:off x="5011195" y="5822128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0" name="正方形/長方形 159">
              <a:extLst>
                <a:ext uri="{FF2B5EF4-FFF2-40B4-BE49-F238E27FC236}">
                  <a16:creationId xmlns:a16="http://schemas.microsoft.com/office/drawing/2014/main" id="{B3E90EE7-4C53-446E-8BE8-85460F7208A6}"/>
                </a:ext>
              </a:extLst>
            </p:cNvPr>
            <p:cNvSpPr/>
            <p:nvPr/>
          </p:nvSpPr>
          <p:spPr>
            <a:xfrm>
              <a:off x="5431431" y="5822128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1" name="正方形/長方形 160">
              <a:extLst>
                <a:ext uri="{FF2B5EF4-FFF2-40B4-BE49-F238E27FC236}">
                  <a16:creationId xmlns:a16="http://schemas.microsoft.com/office/drawing/2014/main" id="{0BF73D12-CA84-4818-8044-B4264DC5B663}"/>
                </a:ext>
              </a:extLst>
            </p:cNvPr>
            <p:cNvSpPr/>
            <p:nvPr/>
          </p:nvSpPr>
          <p:spPr>
            <a:xfrm>
              <a:off x="5011195" y="6035444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2" name="正方形/長方形 161">
              <a:extLst>
                <a:ext uri="{FF2B5EF4-FFF2-40B4-BE49-F238E27FC236}">
                  <a16:creationId xmlns:a16="http://schemas.microsoft.com/office/drawing/2014/main" id="{5196327D-508A-4D7B-B519-8023ABD13D01}"/>
                </a:ext>
              </a:extLst>
            </p:cNvPr>
            <p:cNvSpPr/>
            <p:nvPr/>
          </p:nvSpPr>
          <p:spPr>
            <a:xfrm>
              <a:off x="5431431" y="6035444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3" name="正方形/長方形 162">
              <a:extLst>
                <a:ext uri="{FF2B5EF4-FFF2-40B4-BE49-F238E27FC236}">
                  <a16:creationId xmlns:a16="http://schemas.microsoft.com/office/drawing/2014/main" id="{4CC10671-6B4F-4230-8438-F9984F057154}"/>
                </a:ext>
              </a:extLst>
            </p:cNvPr>
            <p:cNvSpPr/>
            <p:nvPr/>
          </p:nvSpPr>
          <p:spPr>
            <a:xfrm>
              <a:off x="5011195" y="6241983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4" name="正方形/長方形 163">
              <a:extLst>
                <a:ext uri="{FF2B5EF4-FFF2-40B4-BE49-F238E27FC236}">
                  <a16:creationId xmlns:a16="http://schemas.microsoft.com/office/drawing/2014/main" id="{8BE6A51B-969B-4DBC-9051-9448148D00B6}"/>
                </a:ext>
              </a:extLst>
            </p:cNvPr>
            <p:cNvSpPr/>
            <p:nvPr/>
          </p:nvSpPr>
          <p:spPr>
            <a:xfrm>
              <a:off x="5431431" y="6241983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5" name="正方形/長方形 164">
              <a:extLst>
                <a:ext uri="{FF2B5EF4-FFF2-40B4-BE49-F238E27FC236}">
                  <a16:creationId xmlns:a16="http://schemas.microsoft.com/office/drawing/2014/main" id="{20E95A83-B96E-4EC9-9AD5-051705180C6A}"/>
                </a:ext>
              </a:extLst>
            </p:cNvPr>
            <p:cNvSpPr/>
            <p:nvPr/>
          </p:nvSpPr>
          <p:spPr>
            <a:xfrm>
              <a:off x="5011195" y="6448522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6" name="正方形/長方形 165">
              <a:extLst>
                <a:ext uri="{FF2B5EF4-FFF2-40B4-BE49-F238E27FC236}">
                  <a16:creationId xmlns:a16="http://schemas.microsoft.com/office/drawing/2014/main" id="{A02A3010-4DC6-43BE-904C-2E2D9A5D1B70}"/>
                </a:ext>
              </a:extLst>
            </p:cNvPr>
            <p:cNvSpPr/>
            <p:nvPr/>
          </p:nvSpPr>
          <p:spPr>
            <a:xfrm>
              <a:off x="5431431" y="6448522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7" name="正方形/長方形 166">
              <a:extLst>
                <a:ext uri="{FF2B5EF4-FFF2-40B4-BE49-F238E27FC236}">
                  <a16:creationId xmlns:a16="http://schemas.microsoft.com/office/drawing/2014/main" id="{7AE39CB2-155D-4E59-B7D6-BB76C346DDE0}"/>
                </a:ext>
              </a:extLst>
            </p:cNvPr>
            <p:cNvSpPr/>
            <p:nvPr/>
          </p:nvSpPr>
          <p:spPr>
            <a:xfrm>
              <a:off x="5011195" y="6655019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8" name="正方形/長方形 167">
              <a:extLst>
                <a:ext uri="{FF2B5EF4-FFF2-40B4-BE49-F238E27FC236}">
                  <a16:creationId xmlns:a16="http://schemas.microsoft.com/office/drawing/2014/main" id="{4FEBF247-F66D-4A64-AD4D-2418BBE5C27B}"/>
                </a:ext>
              </a:extLst>
            </p:cNvPr>
            <p:cNvSpPr/>
            <p:nvPr/>
          </p:nvSpPr>
          <p:spPr>
            <a:xfrm>
              <a:off x="5431431" y="6655019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9" name="正方形/長方形 168">
              <a:extLst>
                <a:ext uri="{FF2B5EF4-FFF2-40B4-BE49-F238E27FC236}">
                  <a16:creationId xmlns:a16="http://schemas.microsoft.com/office/drawing/2014/main" id="{96EBD229-6912-4A9E-9774-9A17524504EB}"/>
                </a:ext>
              </a:extLst>
            </p:cNvPr>
            <p:cNvSpPr/>
            <p:nvPr/>
          </p:nvSpPr>
          <p:spPr>
            <a:xfrm>
              <a:off x="5011195" y="6875254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0" name="正方形/長方形 169">
              <a:extLst>
                <a:ext uri="{FF2B5EF4-FFF2-40B4-BE49-F238E27FC236}">
                  <a16:creationId xmlns:a16="http://schemas.microsoft.com/office/drawing/2014/main" id="{F848596B-BE8D-4746-A3D9-3425A72A7DF9}"/>
                </a:ext>
              </a:extLst>
            </p:cNvPr>
            <p:cNvSpPr/>
            <p:nvPr/>
          </p:nvSpPr>
          <p:spPr>
            <a:xfrm>
              <a:off x="5431431" y="6875254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1" name="正方形/長方形 170">
              <a:extLst>
                <a:ext uri="{FF2B5EF4-FFF2-40B4-BE49-F238E27FC236}">
                  <a16:creationId xmlns:a16="http://schemas.microsoft.com/office/drawing/2014/main" id="{73A7720B-B060-4D11-9F7F-39B496A0BB50}"/>
                </a:ext>
              </a:extLst>
            </p:cNvPr>
            <p:cNvSpPr/>
            <p:nvPr/>
          </p:nvSpPr>
          <p:spPr>
            <a:xfrm>
              <a:off x="5011195" y="7075324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2" name="正方形/長方形 171">
              <a:extLst>
                <a:ext uri="{FF2B5EF4-FFF2-40B4-BE49-F238E27FC236}">
                  <a16:creationId xmlns:a16="http://schemas.microsoft.com/office/drawing/2014/main" id="{4F6D5649-866A-46C5-BE58-50E2E9D7BC12}"/>
                </a:ext>
              </a:extLst>
            </p:cNvPr>
            <p:cNvSpPr/>
            <p:nvPr/>
          </p:nvSpPr>
          <p:spPr>
            <a:xfrm>
              <a:off x="5431431" y="7075324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73" name="グループ化 172">
            <a:extLst>
              <a:ext uri="{FF2B5EF4-FFF2-40B4-BE49-F238E27FC236}">
                <a16:creationId xmlns:a16="http://schemas.microsoft.com/office/drawing/2014/main" id="{553244DF-F7C2-4AF0-B86C-0B8D8A02B5A9}"/>
              </a:ext>
            </a:extLst>
          </p:cNvPr>
          <p:cNvGrpSpPr/>
          <p:nvPr/>
        </p:nvGrpSpPr>
        <p:grpSpPr>
          <a:xfrm flipH="1">
            <a:off x="1927530" y="4339642"/>
            <a:ext cx="564236" cy="2827260"/>
            <a:chOff x="5011195" y="4356064"/>
            <a:chExt cx="564236" cy="2827260"/>
          </a:xfrm>
        </p:grpSpPr>
        <p:sp>
          <p:nvSpPr>
            <p:cNvPr id="174" name="正方形/長方形 173">
              <a:extLst>
                <a:ext uri="{FF2B5EF4-FFF2-40B4-BE49-F238E27FC236}">
                  <a16:creationId xmlns:a16="http://schemas.microsoft.com/office/drawing/2014/main" id="{2C37FB11-0022-4EB7-840B-F33402588775}"/>
                </a:ext>
              </a:extLst>
            </p:cNvPr>
            <p:cNvSpPr/>
            <p:nvPr/>
          </p:nvSpPr>
          <p:spPr>
            <a:xfrm>
              <a:off x="5011195" y="4356064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5" name="正方形/長方形 174">
              <a:extLst>
                <a:ext uri="{FF2B5EF4-FFF2-40B4-BE49-F238E27FC236}">
                  <a16:creationId xmlns:a16="http://schemas.microsoft.com/office/drawing/2014/main" id="{7EFD51F8-1E3F-40E5-AD3F-D5D16D0628D9}"/>
                </a:ext>
              </a:extLst>
            </p:cNvPr>
            <p:cNvSpPr/>
            <p:nvPr/>
          </p:nvSpPr>
          <p:spPr>
            <a:xfrm>
              <a:off x="5431431" y="4356064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6" name="正方形/長方形 175">
              <a:extLst>
                <a:ext uri="{FF2B5EF4-FFF2-40B4-BE49-F238E27FC236}">
                  <a16:creationId xmlns:a16="http://schemas.microsoft.com/office/drawing/2014/main" id="{8A29918E-2A04-49F3-9961-C4A1A8D9DF86}"/>
                </a:ext>
              </a:extLst>
            </p:cNvPr>
            <p:cNvSpPr/>
            <p:nvPr/>
          </p:nvSpPr>
          <p:spPr>
            <a:xfrm>
              <a:off x="5011195" y="4555695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7" name="正方形/長方形 176">
              <a:extLst>
                <a:ext uri="{FF2B5EF4-FFF2-40B4-BE49-F238E27FC236}">
                  <a16:creationId xmlns:a16="http://schemas.microsoft.com/office/drawing/2014/main" id="{2F657341-ADE2-48F6-A395-247DE6CF3556}"/>
                </a:ext>
              </a:extLst>
            </p:cNvPr>
            <p:cNvSpPr/>
            <p:nvPr/>
          </p:nvSpPr>
          <p:spPr>
            <a:xfrm>
              <a:off x="5431431" y="4555695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8" name="正方形/長方形 177">
              <a:extLst>
                <a:ext uri="{FF2B5EF4-FFF2-40B4-BE49-F238E27FC236}">
                  <a16:creationId xmlns:a16="http://schemas.microsoft.com/office/drawing/2014/main" id="{70329E24-6D3A-40CD-A191-06768772E142}"/>
                </a:ext>
              </a:extLst>
            </p:cNvPr>
            <p:cNvSpPr/>
            <p:nvPr/>
          </p:nvSpPr>
          <p:spPr>
            <a:xfrm>
              <a:off x="5011195" y="4769085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9" name="正方形/長方形 178">
              <a:extLst>
                <a:ext uri="{FF2B5EF4-FFF2-40B4-BE49-F238E27FC236}">
                  <a16:creationId xmlns:a16="http://schemas.microsoft.com/office/drawing/2014/main" id="{BF9CAE1B-19EF-42E5-8926-5B98E7C92AF3}"/>
                </a:ext>
              </a:extLst>
            </p:cNvPr>
            <p:cNvSpPr/>
            <p:nvPr/>
          </p:nvSpPr>
          <p:spPr>
            <a:xfrm>
              <a:off x="5431431" y="4769085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0" name="正方形/長方形 179">
              <a:extLst>
                <a:ext uri="{FF2B5EF4-FFF2-40B4-BE49-F238E27FC236}">
                  <a16:creationId xmlns:a16="http://schemas.microsoft.com/office/drawing/2014/main" id="{8CA61DDD-38A2-4B85-A621-4E9749E5D5F2}"/>
                </a:ext>
              </a:extLst>
            </p:cNvPr>
            <p:cNvSpPr/>
            <p:nvPr/>
          </p:nvSpPr>
          <p:spPr>
            <a:xfrm>
              <a:off x="5011195" y="4982475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1" name="正方形/長方形 180">
              <a:extLst>
                <a:ext uri="{FF2B5EF4-FFF2-40B4-BE49-F238E27FC236}">
                  <a16:creationId xmlns:a16="http://schemas.microsoft.com/office/drawing/2014/main" id="{361B11E3-09F2-496D-85EE-19B20775FABA}"/>
                </a:ext>
              </a:extLst>
            </p:cNvPr>
            <p:cNvSpPr/>
            <p:nvPr/>
          </p:nvSpPr>
          <p:spPr>
            <a:xfrm>
              <a:off x="5431431" y="4982475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2" name="正方形/長方形 181">
              <a:extLst>
                <a:ext uri="{FF2B5EF4-FFF2-40B4-BE49-F238E27FC236}">
                  <a16:creationId xmlns:a16="http://schemas.microsoft.com/office/drawing/2014/main" id="{45D248CC-E162-4F82-B8AB-BA8E973B686E}"/>
                </a:ext>
              </a:extLst>
            </p:cNvPr>
            <p:cNvSpPr/>
            <p:nvPr/>
          </p:nvSpPr>
          <p:spPr>
            <a:xfrm>
              <a:off x="5011195" y="5195865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3" name="正方形/長方形 182">
              <a:extLst>
                <a:ext uri="{FF2B5EF4-FFF2-40B4-BE49-F238E27FC236}">
                  <a16:creationId xmlns:a16="http://schemas.microsoft.com/office/drawing/2014/main" id="{8E9AD8A9-2360-4400-84E7-FD08D3C9DA0E}"/>
                </a:ext>
              </a:extLst>
            </p:cNvPr>
            <p:cNvSpPr/>
            <p:nvPr/>
          </p:nvSpPr>
          <p:spPr>
            <a:xfrm>
              <a:off x="5431431" y="5195865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4" name="正方形/長方形 183">
              <a:extLst>
                <a:ext uri="{FF2B5EF4-FFF2-40B4-BE49-F238E27FC236}">
                  <a16:creationId xmlns:a16="http://schemas.microsoft.com/office/drawing/2014/main" id="{7F8BFA35-E16E-4A40-B0CC-D1D3515FCF01}"/>
                </a:ext>
              </a:extLst>
            </p:cNvPr>
            <p:cNvSpPr/>
            <p:nvPr/>
          </p:nvSpPr>
          <p:spPr>
            <a:xfrm>
              <a:off x="5011195" y="5395496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5" name="正方形/長方形 184">
              <a:extLst>
                <a:ext uri="{FF2B5EF4-FFF2-40B4-BE49-F238E27FC236}">
                  <a16:creationId xmlns:a16="http://schemas.microsoft.com/office/drawing/2014/main" id="{F52F9FD3-49D5-4BCC-919F-58249A9FB376}"/>
                </a:ext>
              </a:extLst>
            </p:cNvPr>
            <p:cNvSpPr/>
            <p:nvPr/>
          </p:nvSpPr>
          <p:spPr>
            <a:xfrm>
              <a:off x="5431431" y="5395496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6" name="正方形/長方形 185">
              <a:extLst>
                <a:ext uri="{FF2B5EF4-FFF2-40B4-BE49-F238E27FC236}">
                  <a16:creationId xmlns:a16="http://schemas.microsoft.com/office/drawing/2014/main" id="{629FA3F2-A594-47E8-8692-C3C477D62E5A}"/>
                </a:ext>
              </a:extLst>
            </p:cNvPr>
            <p:cNvSpPr/>
            <p:nvPr/>
          </p:nvSpPr>
          <p:spPr>
            <a:xfrm>
              <a:off x="5011195" y="5608812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7" name="正方形/長方形 186">
              <a:extLst>
                <a:ext uri="{FF2B5EF4-FFF2-40B4-BE49-F238E27FC236}">
                  <a16:creationId xmlns:a16="http://schemas.microsoft.com/office/drawing/2014/main" id="{DD7553EF-EE4C-43FF-9796-D06E27CEC9FF}"/>
                </a:ext>
              </a:extLst>
            </p:cNvPr>
            <p:cNvSpPr/>
            <p:nvPr/>
          </p:nvSpPr>
          <p:spPr>
            <a:xfrm>
              <a:off x="5431431" y="5608812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8" name="正方形/長方形 187">
              <a:extLst>
                <a:ext uri="{FF2B5EF4-FFF2-40B4-BE49-F238E27FC236}">
                  <a16:creationId xmlns:a16="http://schemas.microsoft.com/office/drawing/2014/main" id="{720653BD-B58D-4179-839D-4E98923FFBC9}"/>
                </a:ext>
              </a:extLst>
            </p:cNvPr>
            <p:cNvSpPr/>
            <p:nvPr/>
          </p:nvSpPr>
          <p:spPr>
            <a:xfrm>
              <a:off x="5011195" y="5822128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9" name="正方形/長方形 188">
              <a:extLst>
                <a:ext uri="{FF2B5EF4-FFF2-40B4-BE49-F238E27FC236}">
                  <a16:creationId xmlns:a16="http://schemas.microsoft.com/office/drawing/2014/main" id="{2DC6A9B1-263C-4954-9EC5-598A2F6355F0}"/>
                </a:ext>
              </a:extLst>
            </p:cNvPr>
            <p:cNvSpPr/>
            <p:nvPr/>
          </p:nvSpPr>
          <p:spPr>
            <a:xfrm>
              <a:off x="5431431" y="5822128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0" name="正方形/長方形 189">
              <a:extLst>
                <a:ext uri="{FF2B5EF4-FFF2-40B4-BE49-F238E27FC236}">
                  <a16:creationId xmlns:a16="http://schemas.microsoft.com/office/drawing/2014/main" id="{8C5966C0-903D-48DC-99BC-BE8EB555BE37}"/>
                </a:ext>
              </a:extLst>
            </p:cNvPr>
            <p:cNvSpPr/>
            <p:nvPr/>
          </p:nvSpPr>
          <p:spPr>
            <a:xfrm>
              <a:off x="5011195" y="6035444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1" name="正方形/長方形 190">
              <a:extLst>
                <a:ext uri="{FF2B5EF4-FFF2-40B4-BE49-F238E27FC236}">
                  <a16:creationId xmlns:a16="http://schemas.microsoft.com/office/drawing/2014/main" id="{F1778485-BECE-4442-A4BD-664DD2AC8EA6}"/>
                </a:ext>
              </a:extLst>
            </p:cNvPr>
            <p:cNvSpPr/>
            <p:nvPr/>
          </p:nvSpPr>
          <p:spPr>
            <a:xfrm>
              <a:off x="5431431" y="6035444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2" name="正方形/長方形 191">
              <a:extLst>
                <a:ext uri="{FF2B5EF4-FFF2-40B4-BE49-F238E27FC236}">
                  <a16:creationId xmlns:a16="http://schemas.microsoft.com/office/drawing/2014/main" id="{151D204C-54C1-40EE-B812-981B4AAFC635}"/>
                </a:ext>
              </a:extLst>
            </p:cNvPr>
            <p:cNvSpPr/>
            <p:nvPr/>
          </p:nvSpPr>
          <p:spPr>
            <a:xfrm>
              <a:off x="5011195" y="6241983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3" name="正方形/長方形 192">
              <a:extLst>
                <a:ext uri="{FF2B5EF4-FFF2-40B4-BE49-F238E27FC236}">
                  <a16:creationId xmlns:a16="http://schemas.microsoft.com/office/drawing/2014/main" id="{EAE1A316-2487-4189-88BC-79506AC7AB78}"/>
                </a:ext>
              </a:extLst>
            </p:cNvPr>
            <p:cNvSpPr/>
            <p:nvPr/>
          </p:nvSpPr>
          <p:spPr>
            <a:xfrm>
              <a:off x="5431431" y="6241983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4" name="正方形/長方形 193">
              <a:extLst>
                <a:ext uri="{FF2B5EF4-FFF2-40B4-BE49-F238E27FC236}">
                  <a16:creationId xmlns:a16="http://schemas.microsoft.com/office/drawing/2014/main" id="{020B3E28-5489-4823-851A-DF320D457C35}"/>
                </a:ext>
              </a:extLst>
            </p:cNvPr>
            <p:cNvSpPr/>
            <p:nvPr/>
          </p:nvSpPr>
          <p:spPr>
            <a:xfrm>
              <a:off x="5011195" y="6448522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5" name="正方形/長方形 194">
              <a:extLst>
                <a:ext uri="{FF2B5EF4-FFF2-40B4-BE49-F238E27FC236}">
                  <a16:creationId xmlns:a16="http://schemas.microsoft.com/office/drawing/2014/main" id="{BB8E3635-3D7F-4468-965A-BEE12B2E387E}"/>
                </a:ext>
              </a:extLst>
            </p:cNvPr>
            <p:cNvSpPr/>
            <p:nvPr/>
          </p:nvSpPr>
          <p:spPr>
            <a:xfrm>
              <a:off x="5431431" y="6448522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6" name="正方形/長方形 195">
              <a:extLst>
                <a:ext uri="{FF2B5EF4-FFF2-40B4-BE49-F238E27FC236}">
                  <a16:creationId xmlns:a16="http://schemas.microsoft.com/office/drawing/2014/main" id="{9ADEA1CE-B876-4924-8296-7A78030F8488}"/>
                </a:ext>
              </a:extLst>
            </p:cNvPr>
            <p:cNvSpPr/>
            <p:nvPr/>
          </p:nvSpPr>
          <p:spPr>
            <a:xfrm>
              <a:off x="5011195" y="6655019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7" name="正方形/長方形 196">
              <a:extLst>
                <a:ext uri="{FF2B5EF4-FFF2-40B4-BE49-F238E27FC236}">
                  <a16:creationId xmlns:a16="http://schemas.microsoft.com/office/drawing/2014/main" id="{15944E2C-73D8-4905-BBEB-73FCF20451A2}"/>
                </a:ext>
              </a:extLst>
            </p:cNvPr>
            <p:cNvSpPr/>
            <p:nvPr/>
          </p:nvSpPr>
          <p:spPr>
            <a:xfrm>
              <a:off x="5431431" y="6655019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8" name="正方形/長方形 197">
              <a:extLst>
                <a:ext uri="{FF2B5EF4-FFF2-40B4-BE49-F238E27FC236}">
                  <a16:creationId xmlns:a16="http://schemas.microsoft.com/office/drawing/2014/main" id="{828E4034-44E7-4EF8-9450-71EC3F874D89}"/>
                </a:ext>
              </a:extLst>
            </p:cNvPr>
            <p:cNvSpPr/>
            <p:nvPr/>
          </p:nvSpPr>
          <p:spPr>
            <a:xfrm>
              <a:off x="5011195" y="6875254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9" name="正方形/長方形 198">
              <a:extLst>
                <a:ext uri="{FF2B5EF4-FFF2-40B4-BE49-F238E27FC236}">
                  <a16:creationId xmlns:a16="http://schemas.microsoft.com/office/drawing/2014/main" id="{A00834C1-BECD-4813-8415-83BC8D8595C7}"/>
                </a:ext>
              </a:extLst>
            </p:cNvPr>
            <p:cNvSpPr/>
            <p:nvPr/>
          </p:nvSpPr>
          <p:spPr>
            <a:xfrm>
              <a:off x="5431431" y="6875254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0" name="正方形/長方形 199">
              <a:extLst>
                <a:ext uri="{FF2B5EF4-FFF2-40B4-BE49-F238E27FC236}">
                  <a16:creationId xmlns:a16="http://schemas.microsoft.com/office/drawing/2014/main" id="{DBA19D13-36B0-4EFB-A8A8-3861E7A38AE3}"/>
                </a:ext>
              </a:extLst>
            </p:cNvPr>
            <p:cNvSpPr/>
            <p:nvPr/>
          </p:nvSpPr>
          <p:spPr>
            <a:xfrm>
              <a:off x="5011195" y="7075324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1" name="正方形/長方形 200">
              <a:extLst>
                <a:ext uri="{FF2B5EF4-FFF2-40B4-BE49-F238E27FC236}">
                  <a16:creationId xmlns:a16="http://schemas.microsoft.com/office/drawing/2014/main" id="{FAEA647E-C73F-4FFA-8677-FB139334947C}"/>
                </a:ext>
              </a:extLst>
            </p:cNvPr>
            <p:cNvSpPr/>
            <p:nvPr/>
          </p:nvSpPr>
          <p:spPr>
            <a:xfrm>
              <a:off x="5431431" y="7075324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2" name="グループ化 201">
            <a:extLst>
              <a:ext uri="{FF2B5EF4-FFF2-40B4-BE49-F238E27FC236}">
                <a16:creationId xmlns:a16="http://schemas.microsoft.com/office/drawing/2014/main" id="{10609E9B-4CCE-48E0-983C-8938C38A831D}"/>
              </a:ext>
            </a:extLst>
          </p:cNvPr>
          <p:cNvGrpSpPr/>
          <p:nvPr/>
        </p:nvGrpSpPr>
        <p:grpSpPr>
          <a:xfrm>
            <a:off x="4400108" y="4346782"/>
            <a:ext cx="564236" cy="2827260"/>
            <a:chOff x="5011195" y="4356064"/>
            <a:chExt cx="564236" cy="2827260"/>
          </a:xfrm>
        </p:grpSpPr>
        <p:sp>
          <p:nvSpPr>
            <p:cNvPr id="203" name="正方形/長方形 202">
              <a:extLst>
                <a:ext uri="{FF2B5EF4-FFF2-40B4-BE49-F238E27FC236}">
                  <a16:creationId xmlns:a16="http://schemas.microsoft.com/office/drawing/2014/main" id="{875F45CB-78F4-493D-AF22-87FAB827D1D3}"/>
                </a:ext>
              </a:extLst>
            </p:cNvPr>
            <p:cNvSpPr/>
            <p:nvPr/>
          </p:nvSpPr>
          <p:spPr>
            <a:xfrm>
              <a:off x="5011195" y="4356064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4" name="正方形/長方形 203">
              <a:extLst>
                <a:ext uri="{FF2B5EF4-FFF2-40B4-BE49-F238E27FC236}">
                  <a16:creationId xmlns:a16="http://schemas.microsoft.com/office/drawing/2014/main" id="{54E00BF3-7EB2-4EA0-A17D-BDEFBBDCE3C3}"/>
                </a:ext>
              </a:extLst>
            </p:cNvPr>
            <p:cNvSpPr/>
            <p:nvPr/>
          </p:nvSpPr>
          <p:spPr>
            <a:xfrm>
              <a:off x="5431431" y="4356064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5" name="正方形/長方形 204">
              <a:extLst>
                <a:ext uri="{FF2B5EF4-FFF2-40B4-BE49-F238E27FC236}">
                  <a16:creationId xmlns:a16="http://schemas.microsoft.com/office/drawing/2014/main" id="{82C52994-D341-451F-852A-0D916337ADF3}"/>
                </a:ext>
              </a:extLst>
            </p:cNvPr>
            <p:cNvSpPr/>
            <p:nvPr/>
          </p:nvSpPr>
          <p:spPr>
            <a:xfrm>
              <a:off x="5011195" y="4555695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6" name="正方形/長方形 205">
              <a:extLst>
                <a:ext uri="{FF2B5EF4-FFF2-40B4-BE49-F238E27FC236}">
                  <a16:creationId xmlns:a16="http://schemas.microsoft.com/office/drawing/2014/main" id="{E0A67898-3382-4E18-9237-63DFAA5F1502}"/>
                </a:ext>
              </a:extLst>
            </p:cNvPr>
            <p:cNvSpPr/>
            <p:nvPr/>
          </p:nvSpPr>
          <p:spPr>
            <a:xfrm>
              <a:off x="5431431" y="4555695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7" name="正方形/長方形 206">
              <a:extLst>
                <a:ext uri="{FF2B5EF4-FFF2-40B4-BE49-F238E27FC236}">
                  <a16:creationId xmlns:a16="http://schemas.microsoft.com/office/drawing/2014/main" id="{2292DE28-F839-4621-91D5-41B564EAB10F}"/>
                </a:ext>
              </a:extLst>
            </p:cNvPr>
            <p:cNvSpPr/>
            <p:nvPr/>
          </p:nvSpPr>
          <p:spPr>
            <a:xfrm>
              <a:off x="5011195" y="4769085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8" name="正方形/長方形 207">
              <a:extLst>
                <a:ext uri="{FF2B5EF4-FFF2-40B4-BE49-F238E27FC236}">
                  <a16:creationId xmlns:a16="http://schemas.microsoft.com/office/drawing/2014/main" id="{7F4B1EDA-7D52-41C3-8AA6-5DB46EA28C99}"/>
                </a:ext>
              </a:extLst>
            </p:cNvPr>
            <p:cNvSpPr/>
            <p:nvPr/>
          </p:nvSpPr>
          <p:spPr>
            <a:xfrm>
              <a:off x="5431431" y="4769085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9" name="正方形/長方形 208">
              <a:extLst>
                <a:ext uri="{FF2B5EF4-FFF2-40B4-BE49-F238E27FC236}">
                  <a16:creationId xmlns:a16="http://schemas.microsoft.com/office/drawing/2014/main" id="{1AB157C6-E53F-46BC-AE66-8AFE646DD8CB}"/>
                </a:ext>
              </a:extLst>
            </p:cNvPr>
            <p:cNvSpPr/>
            <p:nvPr/>
          </p:nvSpPr>
          <p:spPr>
            <a:xfrm>
              <a:off x="5011195" y="4982475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0" name="正方形/長方形 209">
              <a:extLst>
                <a:ext uri="{FF2B5EF4-FFF2-40B4-BE49-F238E27FC236}">
                  <a16:creationId xmlns:a16="http://schemas.microsoft.com/office/drawing/2014/main" id="{1F8D3F8D-CD3C-43EF-8BC2-018408B52504}"/>
                </a:ext>
              </a:extLst>
            </p:cNvPr>
            <p:cNvSpPr/>
            <p:nvPr/>
          </p:nvSpPr>
          <p:spPr>
            <a:xfrm>
              <a:off x="5431431" y="4982475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1" name="正方形/長方形 210">
              <a:extLst>
                <a:ext uri="{FF2B5EF4-FFF2-40B4-BE49-F238E27FC236}">
                  <a16:creationId xmlns:a16="http://schemas.microsoft.com/office/drawing/2014/main" id="{188AE41A-0981-4EEA-BF61-07A87ABA1055}"/>
                </a:ext>
              </a:extLst>
            </p:cNvPr>
            <p:cNvSpPr/>
            <p:nvPr/>
          </p:nvSpPr>
          <p:spPr>
            <a:xfrm>
              <a:off x="5011195" y="5195865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2" name="正方形/長方形 211">
              <a:extLst>
                <a:ext uri="{FF2B5EF4-FFF2-40B4-BE49-F238E27FC236}">
                  <a16:creationId xmlns:a16="http://schemas.microsoft.com/office/drawing/2014/main" id="{5540B9AB-9B09-4A5D-80AC-64A3B75A1CA4}"/>
                </a:ext>
              </a:extLst>
            </p:cNvPr>
            <p:cNvSpPr/>
            <p:nvPr/>
          </p:nvSpPr>
          <p:spPr>
            <a:xfrm>
              <a:off x="5431431" y="5195865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3" name="正方形/長方形 212">
              <a:extLst>
                <a:ext uri="{FF2B5EF4-FFF2-40B4-BE49-F238E27FC236}">
                  <a16:creationId xmlns:a16="http://schemas.microsoft.com/office/drawing/2014/main" id="{2DA73565-8C29-4F9D-8AB4-340B9322C489}"/>
                </a:ext>
              </a:extLst>
            </p:cNvPr>
            <p:cNvSpPr/>
            <p:nvPr/>
          </p:nvSpPr>
          <p:spPr>
            <a:xfrm>
              <a:off x="5011195" y="5395496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4" name="正方形/長方形 213">
              <a:extLst>
                <a:ext uri="{FF2B5EF4-FFF2-40B4-BE49-F238E27FC236}">
                  <a16:creationId xmlns:a16="http://schemas.microsoft.com/office/drawing/2014/main" id="{5913C77C-6E47-4618-9A12-01C4EEDDC615}"/>
                </a:ext>
              </a:extLst>
            </p:cNvPr>
            <p:cNvSpPr/>
            <p:nvPr/>
          </p:nvSpPr>
          <p:spPr>
            <a:xfrm>
              <a:off x="5431431" y="5395496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5" name="正方形/長方形 214">
              <a:extLst>
                <a:ext uri="{FF2B5EF4-FFF2-40B4-BE49-F238E27FC236}">
                  <a16:creationId xmlns:a16="http://schemas.microsoft.com/office/drawing/2014/main" id="{0EECDB3B-AF1A-42EC-AD79-5B77209D7702}"/>
                </a:ext>
              </a:extLst>
            </p:cNvPr>
            <p:cNvSpPr/>
            <p:nvPr/>
          </p:nvSpPr>
          <p:spPr>
            <a:xfrm>
              <a:off x="5011195" y="5608812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6" name="正方形/長方形 215">
              <a:extLst>
                <a:ext uri="{FF2B5EF4-FFF2-40B4-BE49-F238E27FC236}">
                  <a16:creationId xmlns:a16="http://schemas.microsoft.com/office/drawing/2014/main" id="{2F737FA5-D441-49A4-826A-F7F7DF6D97F7}"/>
                </a:ext>
              </a:extLst>
            </p:cNvPr>
            <p:cNvSpPr/>
            <p:nvPr/>
          </p:nvSpPr>
          <p:spPr>
            <a:xfrm>
              <a:off x="5431431" y="5608812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7" name="正方形/長方形 216">
              <a:extLst>
                <a:ext uri="{FF2B5EF4-FFF2-40B4-BE49-F238E27FC236}">
                  <a16:creationId xmlns:a16="http://schemas.microsoft.com/office/drawing/2014/main" id="{12B884DF-B3C1-4933-84C6-83AE52399CFE}"/>
                </a:ext>
              </a:extLst>
            </p:cNvPr>
            <p:cNvSpPr/>
            <p:nvPr/>
          </p:nvSpPr>
          <p:spPr>
            <a:xfrm>
              <a:off x="5011195" y="5822128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8" name="正方形/長方形 217">
              <a:extLst>
                <a:ext uri="{FF2B5EF4-FFF2-40B4-BE49-F238E27FC236}">
                  <a16:creationId xmlns:a16="http://schemas.microsoft.com/office/drawing/2014/main" id="{729853CF-4DCF-4140-BE87-C2E403B82A55}"/>
                </a:ext>
              </a:extLst>
            </p:cNvPr>
            <p:cNvSpPr/>
            <p:nvPr/>
          </p:nvSpPr>
          <p:spPr>
            <a:xfrm>
              <a:off x="5431431" y="5822128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9" name="正方形/長方形 218">
              <a:extLst>
                <a:ext uri="{FF2B5EF4-FFF2-40B4-BE49-F238E27FC236}">
                  <a16:creationId xmlns:a16="http://schemas.microsoft.com/office/drawing/2014/main" id="{8D419CB1-70ED-457B-8279-AF40CD65ED2C}"/>
                </a:ext>
              </a:extLst>
            </p:cNvPr>
            <p:cNvSpPr/>
            <p:nvPr/>
          </p:nvSpPr>
          <p:spPr>
            <a:xfrm>
              <a:off x="5011195" y="6035444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0" name="正方形/長方形 219">
              <a:extLst>
                <a:ext uri="{FF2B5EF4-FFF2-40B4-BE49-F238E27FC236}">
                  <a16:creationId xmlns:a16="http://schemas.microsoft.com/office/drawing/2014/main" id="{6B6C2C3A-4604-4A86-AA34-5A2E852A2798}"/>
                </a:ext>
              </a:extLst>
            </p:cNvPr>
            <p:cNvSpPr/>
            <p:nvPr/>
          </p:nvSpPr>
          <p:spPr>
            <a:xfrm>
              <a:off x="5431431" y="6035444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1" name="正方形/長方形 220">
              <a:extLst>
                <a:ext uri="{FF2B5EF4-FFF2-40B4-BE49-F238E27FC236}">
                  <a16:creationId xmlns:a16="http://schemas.microsoft.com/office/drawing/2014/main" id="{F305D109-5033-4A9F-80AE-F7D88B1FACD6}"/>
                </a:ext>
              </a:extLst>
            </p:cNvPr>
            <p:cNvSpPr/>
            <p:nvPr/>
          </p:nvSpPr>
          <p:spPr>
            <a:xfrm>
              <a:off x="5011195" y="6241983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2" name="正方形/長方形 221">
              <a:extLst>
                <a:ext uri="{FF2B5EF4-FFF2-40B4-BE49-F238E27FC236}">
                  <a16:creationId xmlns:a16="http://schemas.microsoft.com/office/drawing/2014/main" id="{7037EE8D-28B8-452E-8D16-F8D3C5C3D54B}"/>
                </a:ext>
              </a:extLst>
            </p:cNvPr>
            <p:cNvSpPr/>
            <p:nvPr/>
          </p:nvSpPr>
          <p:spPr>
            <a:xfrm>
              <a:off x="5431431" y="6241983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3" name="正方形/長方形 222">
              <a:extLst>
                <a:ext uri="{FF2B5EF4-FFF2-40B4-BE49-F238E27FC236}">
                  <a16:creationId xmlns:a16="http://schemas.microsoft.com/office/drawing/2014/main" id="{5BFF9F4C-2B4F-4FC8-8B9A-90977BF9BC73}"/>
                </a:ext>
              </a:extLst>
            </p:cNvPr>
            <p:cNvSpPr/>
            <p:nvPr/>
          </p:nvSpPr>
          <p:spPr>
            <a:xfrm>
              <a:off x="5011195" y="6448522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4" name="正方形/長方形 223">
              <a:extLst>
                <a:ext uri="{FF2B5EF4-FFF2-40B4-BE49-F238E27FC236}">
                  <a16:creationId xmlns:a16="http://schemas.microsoft.com/office/drawing/2014/main" id="{2E999CE4-8D4E-4648-BC47-B20A974A938A}"/>
                </a:ext>
              </a:extLst>
            </p:cNvPr>
            <p:cNvSpPr/>
            <p:nvPr/>
          </p:nvSpPr>
          <p:spPr>
            <a:xfrm>
              <a:off x="5431431" y="6448522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5" name="正方形/長方形 224">
              <a:extLst>
                <a:ext uri="{FF2B5EF4-FFF2-40B4-BE49-F238E27FC236}">
                  <a16:creationId xmlns:a16="http://schemas.microsoft.com/office/drawing/2014/main" id="{F93885BB-EA6D-45B3-A2F0-62F73CB28CB6}"/>
                </a:ext>
              </a:extLst>
            </p:cNvPr>
            <p:cNvSpPr/>
            <p:nvPr/>
          </p:nvSpPr>
          <p:spPr>
            <a:xfrm>
              <a:off x="5011195" y="6655019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6" name="正方形/長方形 225">
              <a:extLst>
                <a:ext uri="{FF2B5EF4-FFF2-40B4-BE49-F238E27FC236}">
                  <a16:creationId xmlns:a16="http://schemas.microsoft.com/office/drawing/2014/main" id="{0B3C2260-3849-45EC-8882-A3B5F616521F}"/>
                </a:ext>
              </a:extLst>
            </p:cNvPr>
            <p:cNvSpPr/>
            <p:nvPr/>
          </p:nvSpPr>
          <p:spPr>
            <a:xfrm>
              <a:off x="5431431" y="6655019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7" name="正方形/長方形 226">
              <a:extLst>
                <a:ext uri="{FF2B5EF4-FFF2-40B4-BE49-F238E27FC236}">
                  <a16:creationId xmlns:a16="http://schemas.microsoft.com/office/drawing/2014/main" id="{68843420-99E1-498A-A423-D6CB66FA3796}"/>
                </a:ext>
              </a:extLst>
            </p:cNvPr>
            <p:cNvSpPr/>
            <p:nvPr/>
          </p:nvSpPr>
          <p:spPr>
            <a:xfrm>
              <a:off x="5011195" y="6875254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8" name="正方形/長方形 227">
              <a:extLst>
                <a:ext uri="{FF2B5EF4-FFF2-40B4-BE49-F238E27FC236}">
                  <a16:creationId xmlns:a16="http://schemas.microsoft.com/office/drawing/2014/main" id="{35E1EA97-2E30-4AC2-8358-4BE6C9F1E027}"/>
                </a:ext>
              </a:extLst>
            </p:cNvPr>
            <p:cNvSpPr/>
            <p:nvPr/>
          </p:nvSpPr>
          <p:spPr>
            <a:xfrm>
              <a:off x="5431431" y="6875254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9" name="正方形/長方形 228">
              <a:extLst>
                <a:ext uri="{FF2B5EF4-FFF2-40B4-BE49-F238E27FC236}">
                  <a16:creationId xmlns:a16="http://schemas.microsoft.com/office/drawing/2014/main" id="{74CE7D3C-445B-44CA-B681-02BC15A46C6F}"/>
                </a:ext>
              </a:extLst>
            </p:cNvPr>
            <p:cNvSpPr/>
            <p:nvPr/>
          </p:nvSpPr>
          <p:spPr>
            <a:xfrm>
              <a:off x="5011195" y="7075324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0" name="正方形/長方形 229">
              <a:extLst>
                <a:ext uri="{FF2B5EF4-FFF2-40B4-BE49-F238E27FC236}">
                  <a16:creationId xmlns:a16="http://schemas.microsoft.com/office/drawing/2014/main" id="{361673A8-05AA-4350-B0B5-3328BFB648A1}"/>
                </a:ext>
              </a:extLst>
            </p:cNvPr>
            <p:cNvSpPr/>
            <p:nvPr/>
          </p:nvSpPr>
          <p:spPr>
            <a:xfrm>
              <a:off x="5431431" y="7075324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1" name="グループ化 230">
            <a:extLst>
              <a:ext uri="{FF2B5EF4-FFF2-40B4-BE49-F238E27FC236}">
                <a16:creationId xmlns:a16="http://schemas.microsoft.com/office/drawing/2014/main" id="{BF55B115-05E9-4820-8AC5-EA314F2E0478}"/>
              </a:ext>
            </a:extLst>
          </p:cNvPr>
          <p:cNvGrpSpPr/>
          <p:nvPr/>
        </p:nvGrpSpPr>
        <p:grpSpPr>
          <a:xfrm flipH="1">
            <a:off x="5028000" y="4339642"/>
            <a:ext cx="564236" cy="2827260"/>
            <a:chOff x="5011195" y="4356064"/>
            <a:chExt cx="564236" cy="2827260"/>
          </a:xfrm>
        </p:grpSpPr>
        <p:sp>
          <p:nvSpPr>
            <p:cNvPr id="232" name="正方形/長方形 231">
              <a:extLst>
                <a:ext uri="{FF2B5EF4-FFF2-40B4-BE49-F238E27FC236}">
                  <a16:creationId xmlns:a16="http://schemas.microsoft.com/office/drawing/2014/main" id="{778D9242-1F77-40BA-917C-9EC348B934C0}"/>
                </a:ext>
              </a:extLst>
            </p:cNvPr>
            <p:cNvSpPr/>
            <p:nvPr/>
          </p:nvSpPr>
          <p:spPr>
            <a:xfrm>
              <a:off x="5011195" y="4356064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3" name="正方形/長方形 232">
              <a:extLst>
                <a:ext uri="{FF2B5EF4-FFF2-40B4-BE49-F238E27FC236}">
                  <a16:creationId xmlns:a16="http://schemas.microsoft.com/office/drawing/2014/main" id="{9579E94E-79BF-4FDF-A147-FA098C7BE4AA}"/>
                </a:ext>
              </a:extLst>
            </p:cNvPr>
            <p:cNvSpPr/>
            <p:nvPr/>
          </p:nvSpPr>
          <p:spPr>
            <a:xfrm>
              <a:off x="5431431" y="4356064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4" name="正方形/長方形 233">
              <a:extLst>
                <a:ext uri="{FF2B5EF4-FFF2-40B4-BE49-F238E27FC236}">
                  <a16:creationId xmlns:a16="http://schemas.microsoft.com/office/drawing/2014/main" id="{9E82CA28-9A66-473B-9832-5372CDF9E7C4}"/>
                </a:ext>
              </a:extLst>
            </p:cNvPr>
            <p:cNvSpPr/>
            <p:nvPr/>
          </p:nvSpPr>
          <p:spPr>
            <a:xfrm>
              <a:off x="5011195" y="4555695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5" name="正方形/長方形 234">
              <a:extLst>
                <a:ext uri="{FF2B5EF4-FFF2-40B4-BE49-F238E27FC236}">
                  <a16:creationId xmlns:a16="http://schemas.microsoft.com/office/drawing/2014/main" id="{5AA7613E-4704-431B-86EE-E57B474C036E}"/>
                </a:ext>
              </a:extLst>
            </p:cNvPr>
            <p:cNvSpPr/>
            <p:nvPr/>
          </p:nvSpPr>
          <p:spPr>
            <a:xfrm>
              <a:off x="5431431" y="4555695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6" name="正方形/長方形 235">
              <a:extLst>
                <a:ext uri="{FF2B5EF4-FFF2-40B4-BE49-F238E27FC236}">
                  <a16:creationId xmlns:a16="http://schemas.microsoft.com/office/drawing/2014/main" id="{80808229-C051-465F-A5E2-88A73173F61D}"/>
                </a:ext>
              </a:extLst>
            </p:cNvPr>
            <p:cNvSpPr/>
            <p:nvPr/>
          </p:nvSpPr>
          <p:spPr>
            <a:xfrm>
              <a:off x="5011195" y="4769085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7" name="正方形/長方形 236">
              <a:extLst>
                <a:ext uri="{FF2B5EF4-FFF2-40B4-BE49-F238E27FC236}">
                  <a16:creationId xmlns:a16="http://schemas.microsoft.com/office/drawing/2014/main" id="{39F7CED7-AF52-4FDB-B505-195B223BAFBF}"/>
                </a:ext>
              </a:extLst>
            </p:cNvPr>
            <p:cNvSpPr/>
            <p:nvPr/>
          </p:nvSpPr>
          <p:spPr>
            <a:xfrm>
              <a:off x="5431431" y="4769085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8" name="正方形/長方形 237">
              <a:extLst>
                <a:ext uri="{FF2B5EF4-FFF2-40B4-BE49-F238E27FC236}">
                  <a16:creationId xmlns:a16="http://schemas.microsoft.com/office/drawing/2014/main" id="{121939F8-B912-486D-BB59-AD91D02DBF9C}"/>
                </a:ext>
              </a:extLst>
            </p:cNvPr>
            <p:cNvSpPr/>
            <p:nvPr/>
          </p:nvSpPr>
          <p:spPr>
            <a:xfrm>
              <a:off x="5011195" y="4982475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9" name="正方形/長方形 238">
              <a:extLst>
                <a:ext uri="{FF2B5EF4-FFF2-40B4-BE49-F238E27FC236}">
                  <a16:creationId xmlns:a16="http://schemas.microsoft.com/office/drawing/2014/main" id="{74824C2E-99F5-410B-A0CA-7C4DD2464E56}"/>
                </a:ext>
              </a:extLst>
            </p:cNvPr>
            <p:cNvSpPr/>
            <p:nvPr/>
          </p:nvSpPr>
          <p:spPr>
            <a:xfrm>
              <a:off x="5431431" y="4982475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0" name="正方形/長方形 239">
              <a:extLst>
                <a:ext uri="{FF2B5EF4-FFF2-40B4-BE49-F238E27FC236}">
                  <a16:creationId xmlns:a16="http://schemas.microsoft.com/office/drawing/2014/main" id="{9C52ECBD-9260-474B-9473-07A8F8ECD8B0}"/>
                </a:ext>
              </a:extLst>
            </p:cNvPr>
            <p:cNvSpPr/>
            <p:nvPr/>
          </p:nvSpPr>
          <p:spPr>
            <a:xfrm>
              <a:off x="5011195" y="5195865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1" name="正方形/長方形 240">
              <a:extLst>
                <a:ext uri="{FF2B5EF4-FFF2-40B4-BE49-F238E27FC236}">
                  <a16:creationId xmlns:a16="http://schemas.microsoft.com/office/drawing/2014/main" id="{BAAC8CA1-4932-43CC-81C7-54A2FAD53DD2}"/>
                </a:ext>
              </a:extLst>
            </p:cNvPr>
            <p:cNvSpPr/>
            <p:nvPr/>
          </p:nvSpPr>
          <p:spPr>
            <a:xfrm>
              <a:off x="5431431" y="5195865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2" name="正方形/長方形 241">
              <a:extLst>
                <a:ext uri="{FF2B5EF4-FFF2-40B4-BE49-F238E27FC236}">
                  <a16:creationId xmlns:a16="http://schemas.microsoft.com/office/drawing/2014/main" id="{1B327A8D-97DC-4256-9078-966C5DFE56DD}"/>
                </a:ext>
              </a:extLst>
            </p:cNvPr>
            <p:cNvSpPr/>
            <p:nvPr/>
          </p:nvSpPr>
          <p:spPr>
            <a:xfrm>
              <a:off x="5011195" y="5395496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3" name="正方形/長方形 242">
              <a:extLst>
                <a:ext uri="{FF2B5EF4-FFF2-40B4-BE49-F238E27FC236}">
                  <a16:creationId xmlns:a16="http://schemas.microsoft.com/office/drawing/2014/main" id="{ACB2B99A-A49A-4AAE-85E1-9D5F97907DA2}"/>
                </a:ext>
              </a:extLst>
            </p:cNvPr>
            <p:cNvSpPr/>
            <p:nvPr/>
          </p:nvSpPr>
          <p:spPr>
            <a:xfrm>
              <a:off x="5431431" y="5395496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4" name="正方形/長方形 243">
              <a:extLst>
                <a:ext uri="{FF2B5EF4-FFF2-40B4-BE49-F238E27FC236}">
                  <a16:creationId xmlns:a16="http://schemas.microsoft.com/office/drawing/2014/main" id="{88C71DCF-0558-4550-A2D2-FF1A9BF76438}"/>
                </a:ext>
              </a:extLst>
            </p:cNvPr>
            <p:cNvSpPr/>
            <p:nvPr/>
          </p:nvSpPr>
          <p:spPr>
            <a:xfrm>
              <a:off x="5011195" y="5608812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5" name="正方形/長方形 244">
              <a:extLst>
                <a:ext uri="{FF2B5EF4-FFF2-40B4-BE49-F238E27FC236}">
                  <a16:creationId xmlns:a16="http://schemas.microsoft.com/office/drawing/2014/main" id="{F9D38BE2-EA52-454C-8FDC-60D68A745CBC}"/>
                </a:ext>
              </a:extLst>
            </p:cNvPr>
            <p:cNvSpPr/>
            <p:nvPr/>
          </p:nvSpPr>
          <p:spPr>
            <a:xfrm>
              <a:off x="5431431" y="5608812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6" name="正方形/長方形 245">
              <a:extLst>
                <a:ext uri="{FF2B5EF4-FFF2-40B4-BE49-F238E27FC236}">
                  <a16:creationId xmlns:a16="http://schemas.microsoft.com/office/drawing/2014/main" id="{AC733C86-CC2E-4691-9C1B-7713C78315A4}"/>
                </a:ext>
              </a:extLst>
            </p:cNvPr>
            <p:cNvSpPr/>
            <p:nvPr/>
          </p:nvSpPr>
          <p:spPr>
            <a:xfrm>
              <a:off x="5011195" y="5822128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7" name="正方形/長方形 246">
              <a:extLst>
                <a:ext uri="{FF2B5EF4-FFF2-40B4-BE49-F238E27FC236}">
                  <a16:creationId xmlns:a16="http://schemas.microsoft.com/office/drawing/2014/main" id="{FE21246A-7149-4493-8FCD-F60B042EE195}"/>
                </a:ext>
              </a:extLst>
            </p:cNvPr>
            <p:cNvSpPr/>
            <p:nvPr/>
          </p:nvSpPr>
          <p:spPr>
            <a:xfrm>
              <a:off x="5431431" y="5822128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8" name="正方形/長方形 247">
              <a:extLst>
                <a:ext uri="{FF2B5EF4-FFF2-40B4-BE49-F238E27FC236}">
                  <a16:creationId xmlns:a16="http://schemas.microsoft.com/office/drawing/2014/main" id="{A8609BBE-9EB8-407D-BE7A-E1C4FE159B68}"/>
                </a:ext>
              </a:extLst>
            </p:cNvPr>
            <p:cNvSpPr/>
            <p:nvPr/>
          </p:nvSpPr>
          <p:spPr>
            <a:xfrm>
              <a:off x="5011195" y="6035444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9" name="正方形/長方形 248">
              <a:extLst>
                <a:ext uri="{FF2B5EF4-FFF2-40B4-BE49-F238E27FC236}">
                  <a16:creationId xmlns:a16="http://schemas.microsoft.com/office/drawing/2014/main" id="{25D917D3-D9EA-4C45-9064-F31FEFD0239D}"/>
                </a:ext>
              </a:extLst>
            </p:cNvPr>
            <p:cNvSpPr/>
            <p:nvPr/>
          </p:nvSpPr>
          <p:spPr>
            <a:xfrm>
              <a:off x="5431431" y="6035444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0" name="正方形/長方形 249">
              <a:extLst>
                <a:ext uri="{FF2B5EF4-FFF2-40B4-BE49-F238E27FC236}">
                  <a16:creationId xmlns:a16="http://schemas.microsoft.com/office/drawing/2014/main" id="{3F0229D5-E6BA-4800-B187-2474F5771281}"/>
                </a:ext>
              </a:extLst>
            </p:cNvPr>
            <p:cNvSpPr/>
            <p:nvPr/>
          </p:nvSpPr>
          <p:spPr>
            <a:xfrm>
              <a:off x="5011195" y="6241983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1" name="正方形/長方形 250">
              <a:extLst>
                <a:ext uri="{FF2B5EF4-FFF2-40B4-BE49-F238E27FC236}">
                  <a16:creationId xmlns:a16="http://schemas.microsoft.com/office/drawing/2014/main" id="{382F847B-25B3-4BD7-AEDA-DD2561C40F68}"/>
                </a:ext>
              </a:extLst>
            </p:cNvPr>
            <p:cNvSpPr/>
            <p:nvPr/>
          </p:nvSpPr>
          <p:spPr>
            <a:xfrm>
              <a:off x="5431431" y="6241983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2" name="正方形/長方形 251">
              <a:extLst>
                <a:ext uri="{FF2B5EF4-FFF2-40B4-BE49-F238E27FC236}">
                  <a16:creationId xmlns:a16="http://schemas.microsoft.com/office/drawing/2014/main" id="{6F392859-30F8-4F9E-A9EE-81EE1F00242B}"/>
                </a:ext>
              </a:extLst>
            </p:cNvPr>
            <p:cNvSpPr/>
            <p:nvPr/>
          </p:nvSpPr>
          <p:spPr>
            <a:xfrm>
              <a:off x="5011195" y="6448522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3" name="正方形/長方形 252">
              <a:extLst>
                <a:ext uri="{FF2B5EF4-FFF2-40B4-BE49-F238E27FC236}">
                  <a16:creationId xmlns:a16="http://schemas.microsoft.com/office/drawing/2014/main" id="{EAA40C57-2977-401A-AD86-D8F3550D236F}"/>
                </a:ext>
              </a:extLst>
            </p:cNvPr>
            <p:cNvSpPr/>
            <p:nvPr/>
          </p:nvSpPr>
          <p:spPr>
            <a:xfrm>
              <a:off x="5431431" y="6448522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4" name="正方形/長方形 253">
              <a:extLst>
                <a:ext uri="{FF2B5EF4-FFF2-40B4-BE49-F238E27FC236}">
                  <a16:creationId xmlns:a16="http://schemas.microsoft.com/office/drawing/2014/main" id="{02C4BFBF-8BB9-45B6-A1F7-787EB1FB5BB9}"/>
                </a:ext>
              </a:extLst>
            </p:cNvPr>
            <p:cNvSpPr/>
            <p:nvPr/>
          </p:nvSpPr>
          <p:spPr>
            <a:xfrm>
              <a:off x="5011195" y="6655019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5" name="正方形/長方形 254">
              <a:extLst>
                <a:ext uri="{FF2B5EF4-FFF2-40B4-BE49-F238E27FC236}">
                  <a16:creationId xmlns:a16="http://schemas.microsoft.com/office/drawing/2014/main" id="{D1E6B5B2-B788-47E5-963F-E738836A1CAD}"/>
                </a:ext>
              </a:extLst>
            </p:cNvPr>
            <p:cNvSpPr/>
            <p:nvPr/>
          </p:nvSpPr>
          <p:spPr>
            <a:xfrm>
              <a:off x="5431431" y="6655019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6" name="正方形/長方形 255">
              <a:extLst>
                <a:ext uri="{FF2B5EF4-FFF2-40B4-BE49-F238E27FC236}">
                  <a16:creationId xmlns:a16="http://schemas.microsoft.com/office/drawing/2014/main" id="{5C6FE59B-41BC-41DA-B52D-49667A0A4806}"/>
                </a:ext>
              </a:extLst>
            </p:cNvPr>
            <p:cNvSpPr/>
            <p:nvPr/>
          </p:nvSpPr>
          <p:spPr>
            <a:xfrm>
              <a:off x="5011195" y="6875254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7" name="正方形/長方形 256">
              <a:extLst>
                <a:ext uri="{FF2B5EF4-FFF2-40B4-BE49-F238E27FC236}">
                  <a16:creationId xmlns:a16="http://schemas.microsoft.com/office/drawing/2014/main" id="{473B5697-D85E-4C25-8393-B01AA6D42ACF}"/>
                </a:ext>
              </a:extLst>
            </p:cNvPr>
            <p:cNvSpPr/>
            <p:nvPr/>
          </p:nvSpPr>
          <p:spPr>
            <a:xfrm>
              <a:off x="5431431" y="6875254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8" name="正方形/長方形 257">
              <a:extLst>
                <a:ext uri="{FF2B5EF4-FFF2-40B4-BE49-F238E27FC236}">
                  <a16:creationId xmlns:a16="http://schemas.microsoft.com/office/drawing/2014/main" id="{FF83CA85-7D70-4C0B-8CD9-3F29104477AE}"/>
                </a:ext>
              </a:extLst>
            </p:cNvPr>
            <p:cNvSpPr/>
            <p:nvPr/>
          </p:nvSpPr>
          <p:spPr>
            <a:xfrm>
              <a:off x="5011195" y="7075324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9" name="正方形/長方形 258">
              <a:extLst>
                <a:ext uri="{FF2B5EF4-FFF2-40B4-BE49-F238E27FC236}">
                  <a16:creationId xmlns:a16="http://schemas.microsoft.com/office/drawing/2014/main" id="{DB1683AC-6350-43F5-BEFF-25EE0477FCC9}"/>
                </a:ext>
              </a:extLst>
            </p:cNvPr>
            <p:cNvSpPr/>
            <p:nvPr/>
          </p:nvSpPr>
          <p:spPr>
            <a:xfrm>
              <a:off x="5431431" y="7075324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60" name="グループ化 259">
            <a:extLst>
              <a:ext uri="{FF2B5EF4-FFF2-40B4-BE49-F238E27FC236}">
                <a16:creationId xmlns:a16="http://schemas.microsoft.com/office/drawing/2014/main" id="{8C598E8C-0CE1-48DD-BA38-1F0A9D179080}"/>
              </a:ext>
            </a:extLst>
          </p:cNvPr>
          <p:cNvGrpSpPr/>
          <p:nvPr/>
        </p:nvGrpSpPr>
        <p:grpSpPr>
          <a:xfrm>
            <a:off x="4780909" y="8051727"/>
            <a:ext cx="362041" cy="723693"/>
            <a:chOff x="4786885" y="8051727"/>
            <a:chExt cx="362041" cy="723693"/>
          </a:xfrm>
        </p:grpSpPr>
        <p:sp>
          <p:nvSpPr>
            <p:cNvPr id="261" name="正方形/長方形 260">
              <a:extLst>
                <a:ext uri="{FF2B5EF4-FFF2-40B4-BE49-F238E27FC236}">
                  <a16:creationId xmlns:a16="http://schemas.microsoft.com/office/drawing/2014/main" id="{28A4BAE9-DA76-4453-A576-CD1F476C4676}"/>
                </a:ext>
              </a:extLst>
            </p:cNvPr>
            <p:cNvSpPr/>
            <p:nvPr/>
          </p:nvSpPr>
          <p:spPr>
            <a:xfrm>
              <a:off x="4786885" y="8057703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2" name="正方形/長方形 261">
              <a:extLst>
                <a:ext uri="{FF2B5EF4-FFF2-40B4-BE49-F238E27FC236}">
                  <a16:creationId xmlns:a16="http://schemas.microsoft.com/office/drawing/2014/main" id="{D7BFBC2C-7091-4FA0-9F53-C1F1AD5F8052}"/>
                </a:ext>
              </a:extLst>
            </p:cNvPr>
            <p:cNvSpPr/>
            <p:nvPr/>
          </p:nvSpPr>
          <p:spPr>
            <a:xfrm>
              <a:off x="5004926" y="8051727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3" name="正方形/長方形 262">
              <a:extLst>
                <a:ext uri="{FF2B5EF4-FFF2-40B4-BE49-F238E27FC236}">
                  <a16:creationId xmlns:a16="http://schemas.microsoft.com/office/drawing/2014/main" id="{11D5F71F-D922-4132-8054-4AA148E16869}"/>
                </a:ext>
              </a:extLst>
            </p:cNvPr>
            <p:cNvSpPr/>
            <p:nvPr/>
          </p:nvSpPr>
          <p:spPr>
            <a:xfrm>
              <a:off x="4786885" y="8263897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4" name="正方形/長方形 263">
              <a:extLst>
                <a:ext uri="{FF2B5EF4-FFF2-40B4-BE49-F238E27FC236}">
                  <a16:creationId xmlns:a16="http://schemas.microsoft.com/office/drawing/2014/main" id="{59C3B769-27FA-4215-A632-5C861E3A8A4E}"/>
                </a:ext>
              </a:extLst>
            </p:cNvPr>
            <p:cNvSpPr/>
            <p:nvPr/>
          </p:nvSpPr>
          <p:spPr>
            <a:xfrm>
              <a:off x="5004926" y="8263897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5" name="正方形/長方形 264">
              <a:extLst>
                <a:ext uri="{FF2B5EF4-FFF2-40B4-BE49-F238E27FC236}">
                  <a16:creationId xmlns:a16="http://schemas.microsoft.com/office/drawing/2014/main" id="{DCE9C661-96DC-45BD-8E08-4EE9DB484364}"/>
                </a:ext>
              </a:extLst>
            </p:cNvPr>
            <p:cNvSpPr/>
            <p:nvPr/>
          </p:nvSpPr>
          <p:spPr>
            <a:xfrm>
              <a:off x="4786885" y="8476123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6" name="正方形/長方形 265">
              <a:extLst>
                <a:ext uri="{FF2B5EF4-FFF2-40B4-BE49-F238E27FC236}">
                  <a16:creationId xmlns:a16="http://schemas.microsoft.com/office/drawing/2014/main" id="{D9E2860C-0403-4FBF-9B04-E250B486A72C}"/>
                </a:ext>
              </a:extLst>
            </p:cNvPr>
            <p:cNvSpPr/>
            <p:nvPr/>
          </p:nvSpPr>
          <p:spPr>
            <a:xfrm>
              <a:off x="5004926" y="8476123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7" name="正方形/長方形 266">
              <a:extLst>
                <a:ext uri="{FF2B5EF4-FFF2-40B4-BE49-F238E27FC236}">
                  <a16:creationId xmlns:a16="http://schemas.microsoft.com/office/drawing/2014/main" id="{F65CEF52-0A2C-47E1-AE64-D2B6AE505263}"/>
                </a:ext>
              </a:extLst>
            </p:cNvPr>
            <p:cNvSpPr/>
            <p:nvPr/>
          </p:nvSpPr>
          <p:spPr>
            <a:xfrm>
              <a:off x="4786885" y="8667420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8" name="正方形/長方形 267">
              <a:extLst>
                <a:ext uri="{FF2B5EF4-FFF2-40B4-BE49-F238E27FC236}">
                  <a16:creationId xmlns:a16="http://schemas.microsoft.com/office/drawing/2014/main" id="{70B342B7-3E33-4597-8637-47D0B4FBE97B}"/>
                </a:ext>
              </a:extLst>
            </p:cNvPr>
            <p:cNvSpPr/>
            <p:nvPr/>
          </p:nvSpPr>
          <p:spPr>
            <a:xfrm>
              <a:off x="5004926" y="8667420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69" name="グループ化 268">
            <a:extLst>
              <a:ext uri="{FF2B5EF4-FFF2-40B4-BE49-F238E27FC236}">
                <a16:creationId xmlns:a16="http://schemas.microsoft.com/office/drawing/2014/main" id="{C0911B1F-3CC2-4A14-A5FC-70D54FFD5C73}"/>
              </a:ext>
            </a:extLst>
          </p:cNvPr>
          <p:cNvGrpSpPr/>
          <p:nvPr/>
        </p:nvGrpSpPr>
        <p:grpSpPr>
          <a:xfrm>
            <a:off x="1706361" y="8051727"/>
            <a:ext cx="362041" cy="723693"/>
            <a:chOff x="4786885" y="8051727"/>
            <a:chExt cx="362041" cy="723693"/>
          </a:xfrm>
        </p:grpSpPr>
        <p:sp>
          <p:nvSpPr>
            <p:cNvPr id="270" name="正方形/長方形 269">
              <a:extLst>
                <a:ext uri="{FF2B5EF4-FFF2-40B4-BE49-F238E27FC236}">
                  <a16:creationId xmlns:a16="http://schemas.microsoft.com/office/drawing/2014/main" id="{EC97AB2A-34E3-402E-A232-4E81C85C63CC}"/>
                </a:ext>
              </a:extLst>
            </p:cNvPr>
            <p:cNvSpPr/>
            <p:nvPr/>
          </p:nvSpPr>
          <p:spPr>
            <a:xfrm>
              <a:off x="4786885" y="8057703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1" name="正方形/長方形 270">
              <a:extLst>
                <a:ext uri="{FF2B5EF4-FFF2-40B4-BE49-F238E27FC236}">
                  <a16:creationId xmlns:a16="http://schemas.microsoft.com/office/drawing/2014/main" id="{F76383A6-CFA2-40F2-AC82-F3354AF26891}"/>
                </a:ext>
              </a:extLst>
            </p:cNvPr>
            <p:cNvSpPr/>
            <p:nvPr/>
          </p:nvSpPr>
          <p:spPr>
            <a:xfrm>
              <a:off x="5004926" y="8051727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2" name="正方形/長方形 271">
              <a:extLst>
                <a:ext uri="{FF2B5EF4-FFF2-40B4-BE49-F238E27FC236}">
                  <a16:creationId xmlns:a16="http://schemas.microsoft.com/office/drawing/2014/main" id="{6A879F08-31CD-4914-9CD2-382A6CF2D774}"/>
                </a:ext>
              </a:extLst>
            </p:cNvPr>
            <p:cNvSpPr/>
            <p:nvPr/>
          </p:nvSpPr>
          <p:spPr>
            <a:xfrm>
              <a:off x="4786885" y="8263897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3" name="正方形/長方形 272">
              <a:extLst>
                <a:ext uri="{FF2B5EF4-FFF2-40B4-BE49-F238E27FC236}">
                  <a16:creationId xmlns:a16="http://schemas.microsoft.com/office/drawing/2014/main" id="{3FC9D4FF-588C-4A7A-937A-2E6B004C5C90}"/>
                </a:ext>
              </a:extLst>
            </p:cNvPr>
            <p:cNvSpPr/>
            <p:nvPr/>
          </p:nvSpPr>
          <p:spPr>
            <a:xfrm>
              <a:off x="5004926" y="8263897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4" name="正方形/長方形 273">
              <a:extLst>
                <a:ext uri="{FF2B5EF4-FFF2-40B4-BE49-F238E27FC236}">
                  <a16:creationId xmlns:a16="http://schemas.microsoft.com/office/drawing/2014/main" id="{3223A0A3-888E-401C-A280-681DB83960B6}"/>
                </a:ext>
              </a:extLst>
            </p:cNvPr>
            <p:cNvSpPr/>
            <p:nvPr/>
          </p:nvSpPr>
          <p:spPr>
            <a:xfrm>
              <a:off x="4786885" y="8476123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5" name="正方形/長方形 274">
              <a:extLst>
                <a:ext uri="{FF2B5EF4-FFF2-40B4-BE49-F238E27FC236}">
                  <a16:creationId xmlns:a16="http://schemas.microsoft.com/office/drawing/2014/main" id="{EE5EAE96-0ACB-4A70-BC89-3C219AE425FE}"/>
                </a:ext>
              </a:extLst>
            </p:cNvPr>
            <p:cNvSpPr/>
            <p:nvPr/>
          </p:nvSpPr>
          <p:spPr>
            <a:xfrm>
              <a:off x="5004926" y="8476123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6" name="正方形/長方形 275">
              <a:extLst>
                <a:ext uri="{FF2B5EF4-FFF2-40B4-BE49-F238E27FC236}">
                  <a16:creationId xmlns:a16="http://schemas.microsoft.com/office/drawing/2014/main" id="{ABDE848D-0B22-4651-A965-1E735C1861B0}"/>
                </a:ext>
              </a:extLst>
            </p:cNvPr>
            <p:cNvSpPr/>
            <p:nvPr/>
          </p:nvSpPr>
          <p:spPr>
            <a:xfrm>
              <a:off x="4786885" y="8667420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7" name="正方形/長方形 276">
              <a:extLst>
                <a:ext uri="{FF2B5EF4-FFF2-40B4-BE49-F238E27FC236}">
                  <a16:creationId xmlns:a16="http://schemas.microsoft.com/office/drawing/2014/main" id="{8BF26024-DAD4-4565-B05C-780CE543307A}"/>
                </a:ext>
              </a:extLst>
            </p:cNvPr>
            <p:cNvSpPr/>
            <p:nvPr/>
          </p:nvSpPr>
          <p:spPr>
            <a:xfrm>
              <a:off x="5004926" y="8667420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56" name="グループ化 855">
            <a:extLst>
              <a:ext uri="{FF2B5EF4-FFF2-40B4-BE49-F238E27FC236}">
                <a16:creationId xmlns:a16="http://schemas.microsoft.com/office/drawing/2014/main" id="{7637D600-7F62-4D5A-8D45-DED39D4C5E61}"/>
              </a:ext>
            </a:extLst>
          </p:cNvPr>
          <p:cNvGrpSpPr/>
          <p:nvPr/>
        </p:nvGrpSpPr>
        <p:grpSpPr>
          <a:xfrm>
            <a:off x="2171540" y="7524617"/>
            <a:ext cx="147850" cy="126000"/>
            <a:chOff x="4687850" y="7667221"/>
            <a:chExt cx="147850" cy="126000"/>
          </a:xfrm>
        </p:grpSpPr>
        <p:sp>
          <p:nvSpPr>
            <p:cNvPr id="853" name="正方形/長方形 852">
              <a:extLst>
                <a:ext uri="{FF2B5EF4-FFF2-40B4-BE49-F238E27FC236}">
                  <a16:creationId xmlns:a16="http://schemas.microsoft.com/office/drawing/2014/main" id="{1F5976A7-BFAD-4888-8AF0-4BD5EAA22633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4" name="正方形/長方形 853">
              <a:extLst>
                <a:ext uri="{FF2B5EF4-FFF2-40B4-BE49-F238E27FC236}">
                  <a16:creationId xmlns:a16="http://schemas.microsoft.com/office/drawing/2014/main" id="{D4112705-5333-4568-BABF-A77B26FEB19C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5" name="正方形/長方形 854">
              <a:extLst>
                <a:ext uri="{FF2B5EF4-FFF2-40B4-BE49-F238E27FC236}">
                  <a16:creationId xmlns:a16="http://schemas.microsoft.com/office/drawing/2014/main" id="{B5206BFA-AF5A-40DE-8E71-20DC73AEE1DC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57" name="グループ化 856">
            <a:extLst>
              <a:ext uri="{FF2B5EF4-FFF2-40B4-BE49-F238E27FC236}">
                <a16:creationId xmlns:a16="http://schemas.microsoft.com/office/drawing/2014/main" id="{1EB4EE6E-1BE8-4143-A39B-5F91F3F58B05}"/>
              </a:ext>
            </a:extLst>
          </p:cNvPr>
          <p:cNvGrpSpPr/>
          <p:nvPr/>
        </p:nvGrpSpPr>
        <p:grpSpPr>
          <a:xfrm>
            <a:off x="5252342" y="8440828"/>
            <a:ext cx="147850" cy="126000"/>
            <a:chOff x="4687850" y="7667221"/>
            <a:chExt cx="147850" cy="126000"/>
          </a:xfrm>
        </p:grpSpPr>
        <p:sp>
          <p:nvSpPr>
            <p:cNvPr id="858" name="正方形/長方形 857">
              <a:extLst>
                <a:ext uri="{FF2B5EF4-FFF2-40B4-BE49-F238E27FC236}">
                  <a16:creationId xmlns:a16="http://schemas.microsoft.com/office/drawing/2014/main" id="{4F096E43-E286-4F55-B838-D900E602AF1A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9" name="正方形/長方形 858">
              <a:extLst>
                <a:ext uri="{FF2B5EF4-FFF2-40B4-BE49-F238E27FC236}">
                  <a16:creationId xmlns:a16="http://schemas.microsoft.com/office/drawing/2014/main" id="{62A9EE43-B1B1-4318-BC65-8C15DB810C91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0" name="正方形/長方形 859">
              <a:extLst>
                <a:ext uri="{FF2B5EF4-FFF2-40B4-BE49-F238E27FC236}">
                  <a16:creationId xmlns:a16="http://schemas.microsoft.com/office/drawing/2014/main" id="{F43A14C4-D915-4EE8-887B-8D2528CE3F8B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61" name="グループ化 860">
            <a:extLst>
              <a:ext uri="{FF2B5EF4-FFF2-40B4-BE49-F238E27FC236}">
                <a16:creationId xmlns:a16="http://schemas.microsoft.com/office/drawing/2014/main" id="{B2D26240-56FB-4D55-AA2E-D7A45B79F864}"/>
              </a:ext>
            </a:extLst>
          </p:cNvPr>
          <p:cNvGrpSpPr/>
          <p:nvPr/>
        </p:nvGrpSpPr>
        <p:grpSpPr>
          <a:xfrm>
            <a:off x="5248805" y="8628664"/>
            <a:ext cx="147850" cy="126000"/>
            <a:chOff x="4687850" y="7667221"/>
            <a:chExt cx="147850" cy="126000"/>
          </a:xfrm>
        </p:grpSpPr>
        <p:sp>
          <p:nvSpPr>
            <p:cNvPr id="862" name="正方形/長方形 861">
              <a:extLst>
                <a:ext uri="{FF2B5EF4-FFF2-40B4-BE49-F238E27FC236}">
                  <a16:creationId xmlns:a16="http://schemas.microsoft.com/office/drawing/2014/main" id="{A1596B6E-25B8-406F-A70C-A5BDC996B25F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3" name="正方形/長方形 862">
              <a:extLst>
                <a:ext uri="{FF2B5EF4-FFF2-40B4-BE49-F238E27FC236}">
                  <a16:creationId xmlns:a16="http://schemas.microsoft.com/office/drawing/2014/main" id="{111C6E5D-5C45-45CA-B169-908A24889A14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4" name="正方形/長方形 863">
              <a:extLst>
                <a:ext uri="{FF2B5EF4-FFF2-40B4-BE49-F238E27FC236}">
                  <a16:creationId xmlns:a16="http://schemas.microsoft.com/office/drawing/2014/main" id="{8F841EA7-CABB-46F9-8C02-9178629CF4AB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65" name="グループ化 864">
            <a:extLst>
              <a:ext uri="{FF2B5EF4-FFF2-40B4-BE49-F238E27FC236}">
                <a16:creationId xmlns:a16="http://schemas.microsoft.com/office/drawing/2014/main" id="{512EE617-9CF6-434C-BF37-F54158ECCBEB}"/>
              </a:ext>
            </a:extLst>
          </p:cNvPr>
          <p:cNvGrpSpPr/>
          <p:nvPr/>
        </p:nvGrpSpPr>
        <p:grpSpPr>
          <a:xfrm>
            <a:off x="5250070" y="8807626"/>
            <a:ext cx="147850" cy="126000"/>
            <a:chOff x="4687850" y="7667221"/>
            <a:chExt cx="147850" cy="126000"/>
          </a:xfrm>
        </p:grpSpPr>
        <p:sp>
          <p:nvSpPr>
            <p:cNvPr id="866" name="正方形/長方形 865">
              <a:extLst>
                <a:ext uri="{FF2B5EF4-FFF2-40B4-BE49-F238E27FC236}">
                  <a16:creationId xmlns:a16="http://schemas.microsoft.com/office/drawing/2014/main" id="{9101D635-CFC2-426A-AF43-49F638F78C93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7" name="正方形/長方形 866">
              <a:extLst>
                <a:ext uri="{FF2B5EF4-FFF2-40B4-BE49-F238E27FC236}">
                  <a16:creationId xmlns:a16="http://schemas.microsoft.com/office/drawing/2014/main" id="{01109AF5-77CE-49E8-B50F-74DE26FF5CBA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8" name="正方形/長方形 867">
              <a:extLst>
                <a:ext uri="{FF2B5EF4-FFF2-40B4-BE49-F238E27FC236}">
                  <a16:creationId xmlns:a16="http://schemas.microsoft.com/office/drawing/2014/main" id="{A87A8689-3B9F-43A3-9457-9BC79C97AA6C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69" name="グループ化 868">
            <a:extLst>
              <a:ext uri="{FF2B5EF4-FFF2-40B4-BE49-F238E27FC236}">
                <a16:creationId xmlns:a16="http://schemas.microsoft.com/office/drawing/2014/main" id="{03BF0FA6-1DC8-4242-A5EB-9C9029544E2C}"/>
              </a:ext>
            </a:extLst>
          </p:cNvPr>
          <p:cNvGrpSpPr/>
          <p:nvPr/>
        </p:nvGrpSpPr>
        <p:grpSpPr>
          <a:xfrm>
            <a:off x="1462475" y="7529194"/>
            <a:ext cx="147850" cy="126000"/>
            <a:chOff x="4687850" y="7667221"/>
            <a:chExt cx="147850" cy="126000"/>
          </a:xfrm>
        </p:grpSpPr>
        <p:sp>
          <p:nvSpPr>
            <p:cNvPr id="870" name="正方形/長方形 869">
              <a:extLst>
                <a:ext uri="{FF2B5EF4-FFF2-40B4-BE49-F238E27FC236}">
                  <a16:creationId xmlns:a16="http://schemas.microsoft.com/office/drawing/2014/main" id="{9065C18F-3F9E-4DF9-83B6-FE12D54E7254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1" name="正方形/長方形 870">
              <a:extLst>
                <a:ext uri="{FF2B5EF4-FFF2-40B4-BE49-F238E27FC236}">
                  <a16:creationId xmlns:a16="http://schemas.microsoft.com/office/drawing/2014/main" id="{9E0384A4-696C-4C4D-A211-42091BAF14E2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2" name="正方形/長方形 871">
              <a:extLst>
                <a:ext uri="{FF2B5EF4-FFF2-40B4-BE49-F238E27FC236}">
                  <a16:creationId xmlns:a16="http://schemas.microsoft.com/office/drawing/2014/main" id="{2AF0238C-7837-49A0-90B9-26A9475F085F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73" name="グループ化 872">
            <a:extLst>
              <a:ext uri="{FF2B5EF4-FFF2-40B4-BE49-F238E27FC236}">
                <a16:creationId xmlns:a16="http://schemas.microsoft.com/office/drawing/2014/main" id="{7DCA0FCA-AE26-4900-A262-129BFA8F241B}"/>
              </a:ext>
            </a:extLst>
          </p:cNvPr>
          <p:cNvGrpSpPr/>
          <p:nvPr/>
        </p:nvGrpSpPr>
        <p:grpSpPr>
          <a:xfrm>
            <a:off x="2171540" y="7733228"/>
            <a:ext cx="147850" cy="126000"/>
            <a:chOff x="4687850" y="7667221"/>
            <a:chExt cx="147850" cy="126000"/>
          </a:xfrm>
        </p:grpSpPr>
        <p:sp>
          <p:nvSpPr>
            <p:cNvPr id="874" name="正方形/長方形 873">
              <a:extLst>
                <a:ext uri="{FF2B5EF4-FFF2-40B4-BE49-F238E27FC236}">
                  <a16:creationId xmlns:a16="http://schemas.microsoft.com/office/drawing/2014/main" id="{2E119EA9-73BF-4A42-9C1F-041DB5B2BC5D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5" name="正方形/長方形 874">
              <a:extLst>
                <a:ext uri="{FF2B5EF4-FFF2-40B4-BE49-F238E27FC236}">
                  <a16:creationId xmlns:a16="http://schemas.microsoft.com/office/drawing/2014/main" id="{BDF626AD-767C-426D-849B-FF05CC5788D3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6" name="正方形/長方形 875">
              <a:extLst>
                <a:ext uri="{FF2B5EF4-FFF2-40B4-BE49-F238E27FC236}">
                  <a16:creationId xmlns:a16="http://schemas.microsoft.com/office/drawing/2014/main" id="{6CE14BE6-AFAE-46E4-90C0-AD5EB4A0DA4B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77" name="グループ化 876">
            <a:extLst>
              <a:ext uri="{FF2B5EF4-FFF2-40B4-BE49-F238E27FC236}">
                <a16:creationId xmlns:a16="http://schemas.microsoft.com/office/drawing/2014/main" id="{CFD7BC19-A85B-41B6-BA2E-3A7FD8E5B596}"/>
              </a:ext>
            </a:extLst>
          </p:cNvPr>
          <p:cNvGrpSpPr/>
          <p:nvPr/>
        </p:nvGrpSpPr>
        <p:grpSpPr>
          <a:xfrm>
            <a:off x="1462475" y="7737805"/>
            <a:ext cx="147850" cy="126000"/>
            <a:chOff x="4687850" y="7667221"/>
            <a:chExt cx="147850" cy="126000"/>
          </a:xfrm>
        </p:grpSpPr>
        <p:sp>
          <p:nvSpPr>
            <p:cNvPr id="878" name="正方形/長方形 877">
              <a:extLst>
                <a:ext uri="{FF2B5EF4-FFF2-40B4-BE49-F238E27FC236}">
                  <a16:creationId xmlns:a16="http://schemas.microsoft.com/office/drawing/2014/main" id="{9AC1EFE4-76A2-46B9-BE9E-1E69D59F2B10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9" name="正方形/長方形 878">
              <a:extLst>
                <a:ext uri="{FF2B5EF4-FFF2-40B4-BE49-F238E27FC236}">
                  <a16:creationId xmlns:a16="http://schemas.microsoft.com/office/drawing/2014/main" id="{26A1AA0B-7BF9-4779-BDF3-1CFB5D1127B2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0" name="正方形/長方形 879">
              <a:extLst>
                <a:ext uri="{FF2B5EF4-FFF2-40B4-BE49-F238E27FC236}">
                  <a16:creationId xmlns:a16="http://schemas.microsoft.com/office/drawing/2014/main" id="{86A662E2-641A-4477-BBB9-4BBE59CF3F2D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81" name="グループ化 880">
            <a:extLst>
              <a:ext uri="{FF2B5EF4-FFF2-40B4-BE49-F238E27FC236}">
                <a16:creationId xmlns:a16="http://schemas.microsoft.com/office/drawing/2014/main" id="{F7ED20A3-731E-4954-9AFB-B202811B1233}"/>
              </a:ext>
            </a:extLst>
          </p:cNvPr>
          <p:cNvGrpSpPr/>
          <p:nvPr/>
        </p:nvGrpSpPr>
        <p:grpSpPr>
          <a:xfrm>
            <a:off x="2171540" y="8247205"/>
            <a:ext cx="147850" cy="126000"/>
            <a:chOff x="4687850" y="7667221"/>
            <a:chExt cx="147850" cy="126000"/>
          </a:xfrm>
        </p:grpSpPr>
        <p:sp>
          <p:nvSpPr>
            <p:cNvPr id="882" name="正方形/長方形 881">
              <a:extLst>
                <a:ext uri="{FF2B5EF4-FFF2-40B4-BE49-F238E27FC236}">
                  <a16:creationId xmlns:a16="http://schemas.microsoft.com/office/drawing/2014/main" id="{721B1D91-7A66-4CAE-A8A5-CC9D375E18FA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3" name="正方形/長方形 882">
              <a:extLst>
                <a:ext uri="{FF2B5EF4-FFF2-40B4-BE49-F238E27FC236}">
                  <a16:creationId xmlns:a16="http://schemas.microsoft.com/office/drawing/2014/main" id="{23E87A6C-BAFB-4264-8CC2-8123D26EBDC9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4" name="正方形/長方形 883">
              <a:extLst>
                <a:ext uri="{FF2B5EF4-FFF2-40B4-BE49-F238E27FC236}">
                  <a16:creationId xmlns:a16="http://schemas.microsoft.com/office/drawing/2014/main" id="{EEFADAC5-F1A9-4DC3-BCCA-5CEB1D5ADD4D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85" name="グループ化 884">
            <a:extLst>
              <a:ext uri="{FF2B5EF4-FFF2-40B4-BE49-F238E27FC236}">
                <a16:creationId xmlns:a16="http://schemas.microsoft.com/office/drawing/2014/main" id="{DC242052-3296-43CB-8B89-2E190B2CAA67}"/>
              </a:ext>
            </a:extLst>
          </p:cNvPr>
          <p:cNvGrpSpPr/>
          <p:nvPr/>
        </p:nvGrpSpPr>
        <p:grpSpPr>
          <a:xfrm>
            <a:off x="1462475" y="8251782"/>
            <a:ext cx="147850" cy="126000"/>
            <a:chOff x="4687850" y="7667221"/>
            <a:chExt cx="147850" cy="126000"/>
          </a:xfrm>
        </p:grpSpPr>
        <p:sp>
          <p:nvSpPr>
            <p:cNvPr id="886" name="正方形/長方形 885">
              <a:extLst>
                <a:ext uri="{FF2B5EF4-FFF2-40B4-BE49-F238E27FC236}">
                  <a16:creationId xmlns:a16="http://schemas.microsoft.com/office/drawing/2014/main" id="{10C1333C-5868-46DC-9B23-24EED53988F0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7" name="正方形/長方形 886">
              <a:extLst>
                <a:ext uri="{FF2B5EF4-FFF2-40B4-BE49-F238E27FC236}">
                  <a16:creationId xmlns:a16="http://schemas.microsoft.com/office/drawing/2014/main" id="{A7F19FB3-EF7E-4ED8-B94B-B4A86EDF3CC1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8" name="正方形/長方形 887">
              <a:extLst>
                <a:ext uri="{FF2B5EF4-FFF2-40B4-BE49-F238E27FC236}">
                  <a16:creationId xmlns:a16="http://schemas.microsoft.com/office/drawing/2014/main" id="{B4770F9E-C113-4506-AA87-B7C33751479F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89" name="グループ化 888">
            <a:extLst>
              <a:ext uri="{FF2B5EF4-FFF2-40B4-BE49-F238E27FC236}">
                <a16:creationId xmlns:a16="http://schemas.microsoft.com/office/drawing/2014/main" id="{070D3009-B3A2-4E91-BD37-990DAF617EAE}"/>
              </a:ext>
            </a:extLst>
          </p:cNvPr>
          <p:cNvGrpSpPr/>
          <p:nvPr/>
        </p:nvGrpSpPr>
        <p:grpSpPr>
          <a:xfrm>
            <a:off x="2171540" y="8091700"/>
            <a:ext cx="147850" cy="126000"/>
            <a:chOff x="4687850" y="7667221"/>
            <a:chExt cx="147850" cy="126000"/>
          </a:xfrm>
        </p:grpSpPr>
        <p:sp>
          <p:nvSpPr>
            <p:cNvPr id="890" name="正方形/長方形 889">
              <a:extLst>
                <a:ext uri="{FF2B5EF4-FFF2-40B4-BE49-F238E27FC236}">
                  <a16:creationId xmlns:a16="http://schemas.microsoft.com/office/drawing/2014/main" id="{A6B95EF4-9487-4B2F-B5FB-1A85BC93D347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1" name="正方形/長方形 890">
              <a:extLst>
                <a:ext uri="{FF2B5EF4-FFF2-40B4-BE49-F238E27FC236}">
                  <a16:creationId xmlns:a16="http://schemas.microsoft.com/office/drawing/2014/main" id="{846062A0-1ADE-49B8-A2FD-F2CB6D6E8AC3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2" name="正方形/長方形 891">
              <a:extLst>
                <a:ext uri="{FF2B5EF4-FFF2-40B4-BE49-F238E27FC236}">
                  <a16:creationId xmlns:a16="http://schemas.microsoft.com/office/drawing/2014/main" id="{94314486-7147-4256-8F4F-92293B6BAE72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93" name="グループ化 892">
            <a:extLst>
              <a:ext uri="{FF2B5EF4-FFF2-40B4-BE49-F238E27FC236}">
                <a16:creationId xmlns:a16="http://schemas.microsoft.com/office/drawing/2014/main" id="{49E4D629-0CF7-4AA3-8826-EA767F52A8CA}"/>
              </a:ext>
            </a:extLst>
          </p:cNvPr>
          <p:cNvGrpSpPr/>
          <p:nvPr/>
        </p:nvGrpSpPr>
        <p:grpSpPr>
          <a:xfrm>
            <a:off x="1462475" y="8096277"/>
            <a:ext cx="147850" cy="126000"/>
            <a:chOff x="4687850" y="7667221"/>
            <a:chExt cx="147850" cy="126000"/>
          </a:xfrm>
        </p:grpSpPr>
        <p:sp>
          <p:nvSpPr>
            <p:cNvPr id="894" name="正方形/長方形 893">
              <a:extLst>
                <a:ext uri="{FF2B5EF4-FFF2-40B4-BE49-F238E27FC236}">
                  <a16:creationId xmlns:a16="http://schemas.microsoft.com/office/drawing/2014/main" id="{E0B2C6F5-22A0-41DA-927F-BB487566D767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5" name="正方形/長方形 894">
              <a:extLst>
                <a:ext uri="{FF2B5EF4-FFF2-40B4-BE49-F238E27FC236}">
                  <a16:creationId xmlns:a16="http://schemas.microsoft.com/office/drawing/2014/main" id="{536323AE-82EF-4FC6-A074-032AAACA0DE4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6" name="正方形/長方形 895">
              <a:extLst>
                <a:ext uri="{FF2B5EF4-FFF2-40B4-BE49-F238E27FC236}">
                  <a16:creationId xmlns:a16="http://schemas.microsoft.com/office/drawing/2014/main" id="{8030AD99-8360-4845-B9EA-E340D731A0AC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97" name="グループ化 896">
            <a:extLst>
              <a:ext uri="{FF2B5EF4-FFF2-40B4-BE49-F238E27FC236}">
                <a16:creationId xmlns:a16="http://schemas.microsoft.com/office/drawing/2014/main" id="{9D6342B1-B414-4972-AA03-0BE2E80F45C7}"/>
              </a:ext>
            </a:extLst>
          </p:cNvPr>
          <p:cNvGrpSpPr/>
          <p:nvPr/>
        </p:nvGrpSpPr>
        <p:grpSpPr>
          <a:xfrm>
            <a:off x="2171540" y="7906429"/>
            <a:ext cx="147850" cy="126000"/>
            <a:chOff x="4687850" y="7667221"/>
            <a:chExt cx="147850" cy="126000"/>
          </a:xfrm>
        </p:grpSpPr>
        <p:sp>
          <p:nvSpPr>
            <p:cNvPr id="898" name="正方形/長方形 897">
              <a:extLst>
                <a:ext uri="{FF2B5EF4-FFF2-40B4-BE49-F238E27FC236}">
                  <a16:creationId xmlns:a16="http://schemas.microsoft.com/office/drawing/2014/main" id="{447FEA11-0CCE-41B3-ABFB-C03F2730B571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9" name="正方形/長方形 898">
              <a:extLst>
                <a:ext uri="{FF2B5EF4-FFF2-40B4-BE49-F238E27FC236}">
                  <a16:creationId xmlns:a16="http://schemas.microsoft.com/office/drawing/2014/main" id="{1181A163-9EA3-472B-89E3-A151B8B634EB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0" name="正方形/長方形 899">
              <a:extLst>
                <a:ext uri="{FF2B5EF4-FFF2-40B4-BE49-F238E27FC236}">
                  <a16:creationId xmlns:a16="http://schemas.microsoft.com/office/drawing/2014/main" id="{3CF94F25-974B-4BB3-A588-33CB5B950275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01" name="グループ化 900">
            <a:extLst>
              <a:ext uri="{FF2B5EF4-FFF2-40B4-BE49-F238E27FC236}">
                <a16:creationId xmlns:a16="http://schemas.microsoft.com/office/drawing/2014/main" id="{3C2F797C-1D77-486D-82D8-DD00CFADD393}"/>
              </a:ext>
            </a:extLst>
          </p:cNvPr>
          <p:cNvGrpSpPr/>
          <p:nvPr/>
        </p:nvGrpSpPr>
        <p:grpSpPr>
          <a:xfrm>
            <a:off x="1462475" y="7911006"/>
            <a:ext cx="147850" cy="126000"/>
            <a:chOff x="4687850" y="7667221"/>
            <a:chExt cx="147850" cy="126000"/>
          </a:xfrm>
        </p:grpSpPr>
        <p:sp>
          <p:nvSpPr>
            <p:cNvPr id="902" name="正方形/長方形 901">
              <a:extLst>
                <a:ext uri="{FF2B5EF4-FFF2-40B4-BE49-F238E27FC236}">
                  <a16:creationId xmlns:a16="http://schemas.microsoft.com/office/drawing/2014/main" id="{EE5E8397-56A9-45B1-9B14-4E31DA07678C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3" name="正方形/長方形 902">
              <a:extLst>
                <a:ext uri="{FF2B5EF4-FFF2-40B4-BE49-F238E27FC236}">
                  <a16:creationId xmlns:a16="http://schemas.microsoft.com/office/drawing/2014/main" id="{EE325D90-1EBC-45D4-B4EB-E991815921F7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4" name="正方形/長方形 903">
              <a:extLst>
                <a:ext uri="{FF2B5EF4-FFF2-40B4-BE49-F238E27FC236}">
                  <a16:creationId xmlns:a16="http://schemas.microsoft.com/office/drawing/2014/main" id="{79E03AF9-5DCA-4D2D-90C7-032F3000DD1F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05" name="グループ化 904">
            <a:extLst>
              <a:ext uri="{FF2B5EF4-FFF2-40B4-BE49-F238E27FC236}">
                <a16:creationId xmlns:a16="http://schemas.microsoft.com/office/drawing/2014/main" id="{FBA30590-CAA8-4AE5-98EE-E08C579C7A6F}"/>
              </a:ext>
            </a:extLst>
          </p:cNvPr>
          <p:cNvGrpSpPr/>
          <p:nvPr/>
        </p:nvGrpSpPr>
        <p:grpSpPr>
          <a:xfrm>
            <a:off x="1462475" y="8789045"/>
            <a:ext cx="147850" cy="126000"/>
            <a:chOff x="4687850" y="7667221"/>
            <a:chExt cx="147850" cy="126000"/>
          </a:xfrm>
        </p:grpSpPr>
        <p:sp>
          <p:nvSpPr>
            <p:cNvPr id="906" name="正方形/長方形 905">
              <a:extLst>
                <a:ext uri="{FF2B5EF4-FFF2-40B4-BE49-F238E27FC236}">
                  <a16:creationId xmlns:a16="http://schemas.microsoft.com/office/drawing/2014/main" id="{14030AA2-B55E-46F0-ADA8-8CC9496AB653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7" name="正方形/長方形 906">
              <a:extLst>
                <a:ext uri="{FF2B5EF4-FFF2-40B4-BE49-F238E27FC236}">
                  <a16:creationId xmlns:a16="http://schemas.microsoft.com/office/drawing/2014/main" id="{4DE2E63C-949F-49B0-B038-412068D597C6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8" name="正方形/長方形 907">
              <a:extLst>
                <a:ext uri="{FF2B5EF4-FFF2-40B4-BE49-F238E27FC236}">
                  <a16:creationId xmlns:a16="http://schemas.microsoft.com/office/drawing/2014/main" id="{98B30C6F-2B50-4F9D-81B7-6B269CDA0C7F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09" name="グループ化 908">
            <a:extLst>
              <a:ext uri="{FF2B5EF4-FFF2-40B4-BE49-F238E27FC236}">
                <a16:creationId xmlns:a16="http://schemas.microsoft.com/office/drawing/2014/main" id="{99517034-7812-40FD-9F70-5C887447DDF5}"/>
              </a:ext>
            </a:extLst>
          </p:cNvPr>
          <p:cNvGrpSpPr/>
          <p:nvPr/>
        </p:nvGrpSpPr>
        <p:grpSpPr>
          <a:xfrm>
            <a:off x="1462475" y="8633540"/>
            <a:ext cx="147850" cy="126000"/>
            <a:chOff x="4687850" y="7667221"/>
            <a:chExt cx="147850" cy="126000"/>
          </a:xfrm>
        </p:grpSpPr>
        <p:sp>
          <p:nvSpPr>
            <p:cNvPr id="910" name="正方形/長方形 909">
              <a:extLst>
                <a:ext uri="{FF2B5EF4-FFF2-40B4-BE49-F238E27FC236}">
                  <a16:creationId xmlns:a16="http://schemas.microsoft.com/office/drawing/2014/main" id="{D7BBC7B6-A3A7-40EE-A3A2-729C0041DDB2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1" name="正方形/長方形 910">
              <a:extLst>
                <a:ext uri="{FF2B5EF4-FFF2-40B4-BE49-F238E27FC236}">
                  <a16:creationId xmlns:a16="http://schemas.microsoft.com/office/drawing/2014/main" id="{D784FD11-3313-4A28-B8F9-17E54CBD9038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2" name="正方形/長方形 911">
              <a:extLst>
                <a:ext uri="{FF2B5EF4-FFF2-40B4-BE49-F238E27FC236}">
                  <a16:creationId xmlns:a16="http://schemas.microsoft.com/office/drawing/2014/main" id="{32650E8B-56FA-4C98-807C-BB5CC3B423A8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13" name="グループ化 912">
            <a:extLst>
              <a:ext uri="{FF2B5EF4-FFF2-40B4-BE49-F238E27FC236}">
                <a16:creationId xmlns:a16="http://schemas.microsoft.com/office/drawing/2014/main" id="{B426CFAC-7902-4179-A8DF-5FB11A247AAE}"/>
              </a:ext>
            </a:extLst>
          </p:cNvPr>
          <p:cNvGrpSpPr/>
          <p:nvPr/>
        </p:nvGrpSpPr>
        <p:grpSpPr>
          <a:xfrm>
            <a:off x="1462475" y="8448269"/>
            <a:ext cx="147850" cy="126000"/>
            <a:chOff x="4687850" y="7667221"/>
            <a:chExt cx="147850" cy="126000"/>
          </a:xfrm>
        </p:grpSpPr>
        <p:sp>
          <p:nvSpPr>
            <p:cNvPr id="914" name="正方形/長方形 913">
              <a:extLst>
                <a:ext uri="{FF2B5EF4-FFF2-40B4-BE49-F238E27FC236}">
                  <a16:creationId xmlns:a16="http://schemas.microsoft.com/office/drawing/2014/main" id="{391A796A-BAA0-450C-9901-4D2B1B735FDF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5" name="正方形/長方形 914">
              <a:extLst>
                <a:ext uri="{FF2B5EF4-FFF2-40B4-BE49-F238E27FC236}">
                  <a16:creationId xmlns:a16="http://schemas.microsoft.com/office/drawing/2014/main" id="{B3554328-7969-47CF-8FAC-B4E28C41E2F0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6" name="正方形/長方形 915">
              <a:extLst>
                <a:ext uri="{FF2B5EF4-FFF2-40B4-BE49-F238E27FC236}">
                  <a16:creationId xmlns:a16="http://schemas.microsoft.com/office/drawing/2014/main" id="{EAE7867B-E194-4C4E-B684-E84AA3E489D8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17" name="グループ化 916">
            <a:extLst>
              <a:ext uri="{FF2B5EF4-FFF2-40B4-BE49-F238E27FC236}">
                <a16:creationId xmlns:a16="http://schemas.microsoft.com/office/drawing/2014/main" id="{4F7CE904-B3DC-4258-A6AA-8D2C11CDCEB3}"/>
              </a:ext>
            </a:extLst>
          </p:cNvPr>
          <p:cNvGrpSpPr/>
          <p:nvPr/>
        </p:nvGrpSpPr>
        <p:grpSpPr>
          <a:xfrm>
            <a:off x="2174990" y="5483569"/>
            <a:ext cx="147850" cy="126000"/>
            <a:chOff x="4687850" y="7667221"/>
            <a:chExt cx="147850" cy="126000"/>
          </a:xfrm>
        </p:grpSpPr>
        <p:sp>
          <p:nvSpPr>
            <p:cNvPr id="918" name="正方形/長方形 917">
              <a:extLst>
                <a:ext uri="{FF2B5EF4-FFF2-40B4-BE49-F238E27FC236}">
                  <a16:creationId xmlns:a16="http://schemas.microsoft.com/office/drawing/2014/main" id="{294575D7-B0FD-4E1C-A1C4-D95C4A21D641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9" name="正方形/長方形 918">
              <a:extLst>
                <a:ext uri="{FF2B5EF4-FFF2-40B4-BE49-F238E27FC236}">
                  <a16:creationId xmlns:a16="http://schemas.microsoft.com/office/drawing/2014/main" id="{52E0BBC2-8234-4F28-AF10-81DBED07576D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0" name="正方形/長方形 919">
              <a:extLst>
                <a:ext uri="{FF2B5EF4-FFF2-40B4-BE49-F238E27FC236}">
                  <a16:creationId xmlns:a16="http://schemas.microsoft.com/office/drawing/2014/main" id="{A72BC996-E263-401F-8321-DE4C63805B55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21" name="グループ化 920">
            <a:extLst>
              <a:ext uri="{FF2B5EF4-FFF2-40B4-BE49-F238E27FC236}">
                <a16:creationId xmlns:a16="http://schemas.microsoft.com/office/drawing/2014/main" id="{B460A113-87B8-4CCA-9628-31F07E6886BD}"/>
              </a:ext>
            </a:extLst>
          </p:cNvPr>
          <p:cNvGrpSpPr/>
          <p:nvPr/>
        </p:nvGrpSpPr>
        <p:grpSpPr>
          <a:xfrm>
            <a:off x="1465925" y="5488146"/>
            <a:ext cx="147850" cy="126000"/>
            <a:chOff x="4687850" y="7667221"/>
            <a:chExt cx="147850" cy="126000"/>
          </a:xfrm>
        </p:grpSpPr>
        <p:sp>
          <p:nvSpPr>
            <p:cNvPr id="922" name="正方形/長方形 921">
              <a:extLst>
                <a:ext uri="{FF2B5EF4-FFF2-40B4-BE49-F238E27FC236}">
                  <a16:creationId xmlns:a16="http://schemas.microsoft.com/office/drawing/2014/main" id="{86F8DABD-B999-40E4-A1A7-8FE8EE7173CD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3" name="正方形/長方形 922">
              <a:extLst>
                <a:ext uri="{FF2B5EF4-FFF2-40B4-BE49-F238E27FC236}">
                  <a16:creationId xmlns:a16="http://schemas.microsoft.com/office/drawing/2014/main" id="{21922CBE-9585-4327-B008-9E11528388AC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4" name="正方形/長方形 923">
              <a:extLst>
                <a:ext uri="{FF2B5EF4-FFF2-40B4-BE49-F238E27FC236}">
                  <a16:creationId xmlns:a16="http://schemas.microsoft.com/office/drawing/2014/main" id="{7A2E022F-90E6-4EB8-82DA-4FD273F8C081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25" name="グループ化 924">
            <a:extLst>
              <a:ext uri="{FF2B5EF4-FFF2-40B4-BE49-F238E27FC236}">
                <a16:creationId xmlns:a16="http://schemas.microsoft.com/office/drawing/2014/main" id="{B5392423-5398-408B-A51B-C6923A47DDF7}"/>
              </a:ext>
            </a:extLst>
          </p:cNvPr>
          <p:cNvGrpSpPr/>
          <p:nvPr/>
        </p:nvGrpSpPr>
        <p:grpSpPr>
          <a:xfrm>
            <a:off x="2174990" y="5328064"/>
            <a:ext cx="147850" cy="126000"/>
            <a:chOff x="4687850" y="7667221"/>
            <a:chExt cx="147850" cy="126000"/>
          </a:xfrm>
        </p:grpSpPr>
        <p:sp>
          <p:nvSpPr>
            <p:cNvPr id="926" name="正方形/長方形 925">
              <a:extLst>
                <a:ext uri="{FF2B5EF4-FFF2-40B4-BE49-F238E27FC236}">
                  <a16:creationId xmlns:a16="http://schemas.microsoft.com/office/drawing/2014/main" id="{A268A097-E01F-416F-98FC-C4B4659951D6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7" name="正方形/長方形 926">
              <a:extLst>
                <a:ext uri="{FF2B5EF4-FFF2-40B4-BE49-F238E27FC236}">
                  <a16:creationId xmlns:a16="http://schemas.microsoft.com/office/drawing/2014/main" id="{64F23A45-D6B1-4A22-9E76-75AD5CF12481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8" name="正方形/長方形 927">
              <a:extLst>
                <a:ext uri="{FF2B5EF4-FFF2-40B4-BE49-F238E27FC236}">
                  <a16:creationId xmlns:a16="http://schemas.microsoft.com/office/drawing/2014/main" id="{11F4121C-ECC2-4611-B7FF-DFD8023DEA27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29" name="グループ化 928">
            <a:extLst>
              <a:ext uri="{FF2B5EF4-FFF2-40B4-BE49-F238E27FC236}">
                <a16:creationId xmlns:a16="http://schemas.microsoft.com/office/drawing/2014/main" id="{B6830AC2-0B05-4AC6-B5B2-E249F9458B8C}"/>
              </a:ext>
            </a:extLst>
          </p:cNvPr>
          <p:cNvGrpSpPr/>
          <p:nvPr/>
        </p:nvGrpSpPr>
        <p:grpSpPr>
          <a:xfrm>
            <a:off x="1465925" y="5332641"/>
            <a:ext cx="147850" cy="126000"/>
            <a:chOff x="4687850" y="7667221"/>
            <a:chExt cx="147850" cy="126000"/>
          </a:xfrm>
        </p:grpSpPr>
        <p:sp>
          <p:nvSpPr>
            <p:cNvPr id="930" name="正方形/長方形 929">
              <a:extLst>
                <a:ext uri="{FF2B5EF4-FFF2-40B4-BE49-F238E27FC236}">
                  <a16:creationId xmlns:a16="http://schemas.microsoft.com/office/drawing/2014/main" id="{6E16D36E-C74C-48D8-AF7C-0870E3A82F21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1" name="正方形/長方形 930">
              <a:extLst>
                <a:ext uri="{FF2B5EF4-FFF2-40B4-BE49-F238E27FC236}">
                  <a16:creationId xmlns:a16="http://schemas.microsoft.com/office/drawing/2014/main" id="{C64E73E0-08DC-4017-8894-A6333C034CB6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2" name="正方形/長方形 931">
              <a:extLst>
                <a:ext uri="{FF2B5EF4-FFF2-40B4-BE49-F238E27FC236}">
                  <a16:creationId xmlns:a16="http://schemas.microsoft.com/office/drawing/2014/main" id="{01C6CE42-B4DB-4B45-A072-3885D303E223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33" name="グループ化 932">
            <a:extLst>
              <a:ext uri="{FF2B5EF4-FFF2-40B4-BE49-F238E27FC236}">
                <a16:creationId xmlns:a16="http://schemas.microsoft.com/office/drawing/2014/main" id="{569CBE73-C61A-4DDB-B089-D25C8CBDD4A8}"/>
              </a:ext>
            </a:extLst>
          </p:cNvPr>
          <p:cNvGrpSpPr/>
          <p:nvPr/>
        </p:nvGrpSpPr>
        <p:grpSpPr>
          <a:xfrm>
            <a:off x="1465925" y="5147370"/>
            <a:ext cx="147850" cy="126000"/>
            <a:chOff x="4687850" y="7667221"/>
            <a:chExt cx="147850" cy="126000"/>
          </a:xfrm>
        </p:grpSpPr>
        <p:sp>
          <p:nvSpPr>
            <p:cNvPr id="934" name="正方形/長方形 933">
              <a:extLst>
                <a:ext uri="{FF2B5EF4-FFF2-40B4-BE49-F238E27FC236}">
                  <a16:creationId xmlns:a16="http://schemas.microsoft.com/office/drawing/2014/main" id="{4248985F-3764-44E6-B6C0-DB72CF6D41C2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5" name="正方形/長方形 934">
              <a:extLst>
                <a:ext uri="{FF2B5EF4-FFF2-40B4-BE49-F238E27FC236}">
                  <a16:creationId xmlns:a16="http://schemas.microsoft.com/office/drawing/2014/main" id="{356269D6-B664-43DE-970A-AD4EF4B8C04A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6" name="正方形/長方形 935">
              <a:extLst>
                <a:ext uri="{FF2B5EF4-FFF2-40B4-BE49-F238E27FC236}">
                  <a16:creationId xmlns:a16="http://schemas.microsoft.com/office/drawing/2014/main" id="{41E2D336-D131-41E2-BBF2-E7C9695E3A1E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37" name="グループ化 936">
            <a:extLst>
              <a:ext uri="{FF2B5EF4-FFF2-40B4-BE49-F238E27FC236}">
                <a16:creationId xmlns:a16="http://schemas.microsoft.com/office/drawing/2014/main" id="{209581C8-BD49-48C8-B8C6-5EE5436E1D6B}"/>
              </a:ext>
            </a:extLst>
          </p:cNvPr>
          <p:cNvGrpSpPr/>
          <p:nvPr/>
        </p:nvGrpSpPr>
        <p:grpSpPr>
          <a:xfrm>
            <a:off x="2164859" y="5147193"/>
            <a:ext cx="147850" cy="126000"/>
            <a:chOff x="4687850" y="7667221"/>
            <a:chExt cx="147850" cy="126000"/>
          </a:xfrm>
        </p:grpSpPr>
        <p:sp>
          <p:nvSpPr>
            <p:cNvPr id="938" name="正方形/長方形 937">
              <a:extLst>
                <a:ext uri="{FF2B5EF4-FFF2-40B4-BE49-F238E27FC236}">
                  <a16:creationId xmlns:a16="http://schemas.microsoft.com/office/drawing/2014/main" id="{75063827-5180-4A80-A97C-49068720D866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9" name="正方形/長方形 938">
              <a:extLst>
                <a:ext uri="{FF2B5EF4-FFF2-40B4-BE49-F238E27FC236}">
                  <a16:creationId xmlns:a16="http://schemas.microsoft.com/office/drawing/2014/main" id="{96FD3B1B-86BE-49F8-A665-40BB6F87EE19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0" name="正方形/長方形 939">
              <a:extLst>
                <a:ext uri="{FF2B5EF4-FFF2-40B4-BE49-F238E27FC236}">
                  <a16:creationId xmlns:a16="http://schemas.microsoft.com/office/drawing/2014/main" id="{F1FCB7FE-2130-4B36-B91D-AAC623C9F494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49" name="グループ化 948">
            <a:extLst>
              <a:ext uri="{FF2B5EF4-FFF2-40B4-BE49-F238E27FC236}">
                <a16:creationId xmlns:a16="http://schemas.microsoft.com/office/drawing/2014/main" id="{E3475652-A1CD-4505-841E-F24013AACC26}"/>
              </a:ext>
            </a:extLst>
          </p:cNvPr>
          <p:cNvGrpSpPr/>
          <p:nvPr/>
        </p:nvGrpSpPr>
        <p:grpSpPr>
          <a:xfrm>
            <a:off x="1718199" y="7416479"/>
            <a:ext cx="3442679" cy="333133"/>
            <a:chOff x="1718199" y="7416479"/>
            <a:chExt cx="3442679" cy="333133"/>
          </a:xfrm>
        </p:grpSpPr>
        <p:sp>
          <p:nvSpPr>
            <p:cNvPr id="941" name="正方形/長方形 940">
              <a:extLst>
                <a:ext uri="{FF2B5EF4-FFF2-40B4-BE49-F238E27FC236}">
                  <a16:creationId xmlns:a16="http://schemas.microsoft.com/office/drawing/2014/main" id="{B08D1723-E7AC-45E3-AC2A-C5233C48B5B1}"/>
                </a:ext>
              </a:extLst>
            </p:cNvPr>
            <p:cNvSpPr/>
            <p:nvPr/>
          </p:nvSpPr>
          <p:spPr>
            <a:xfrm>
              <a:off x="4786885" y="7420243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2" name="正方形/長方形 941">
              <a:extLst>
                <a:ext uri="{FF2B5EF4-FFF2-40B4-BE49-F238E27FC236}">
                  <a16:creationId xmlns:a16="http://schemas.microsoft.com/office/drawing/2014/main" id="{CFFF88E3-FA38-40CF-8E00-D759A5B9F283}"/>
                </a:ext>
              </a:extLst>
            </p:cNvPr>
            <p:cNvSpPr/>
            <p:nvPr/>
          </p:nvSpPr>
          <p:spPr>
            <a:xfrm>
              <a:off x="5016878" y="7420243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3" name="正方形/長方形 942">
              <a:extLst>
                <a:ext uri="{FF2B5EF4-FFF2-40B4-BE49-F238E27FC236}">
                  <a16:creationId xmlns:a16="http://schemas.microsoft.com/office/drawing/2014/main" id="{24CA04A6-5D6E-4C4F-BCA5-62B977272591}"/>
                </a:ext>
              </a:extLst>
            </p:cNvPr>
            <p:cNvSpPr/>
            <p:nvPr/>
          </p:nvSpPr>
          <p:spPr>
            <a:xfrm>
              <a:off x="4786885" y="7641612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4" name="正方形/長方形 943">
              <a:extLst>
                <a:ext uri="{FF2B5EF4-FFF2-40B4-BE49-F238E27FC236}">
                  <a16:creationId xmlns:a16="http://schemas.microsoft.com/office/drawing/2014/main" id="{5F5483EF-8812-41B9-A3C4-7386755667BC}"/>
                </a:ext>
              </a:extLst>
            </p:cNvPr>
            <p:cNvSpPr/>
            <p:nvPr/>
          </p:nvSpPr>
          <p:spPr>
            <a:xfrm>
              <a:off x="5004926" y="7637991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5" name="正方形/長方形 944">
              <a:extLst>
                <a:ext uri="{FF2B5EF4-FFF2-40B4-BE49-F238E27FC236}">
                  <a16:creationId xmlns:a16="http://schemas.microsoft.com/office/drawing/2014/main" id="{470B88CA-526C-4BA6-8F77-4710FEC97725}"/>
                </a:ext>
              </a:extLst>
            </p:cNvPr>
            <p:cNvSpPr/>
            <p:nvPr/>
          </p:nvSpPr>
          <p:spPr>
            <a:xfrm>
              <a:off x="1718199" y="7416479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6" name="正方形/長方形 945">
              <a:extLst>
                <a:ext uri="{FF2B5EF4-FFF2-40B4-BE49-F238E27FC236}">
                  <a16:creationId xmlns:a16="http://schemas.microsoft.com/office/drawing/2014/main" id="{789DAEFD-CC16-4335-9B34-EEFDD98B6C15}"/>
                </a:ext>
              </a:extLst>
            </p:cNvPr>
            <p:cNvSpPr/>
            <p:nvPr/>
          </p:nvSpPr>
          <p:spPr>
            <a:xfrm>
              <a:off x="1948192" y="7416479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7" name="正方形/長方形 946">
              <a:extLst>
                <a:ext uri="{FF2B5EF4-FFF2-40B4-BE49-F238E27FC236}">
                  <a16:creationId xmlns:a16="http://schemas.microsoft.com/office/drawing/2014/main" id="{23F59479-DA99-46AF-86E3-983188EF5B4A}"/>
                </a:ext>
              </a:extLst>
            </p:cNvPr>
            <p:cNvSpPr/>
            <p:nvPr/>
          </p:nvSpPr>
          <p:spPr>
            <a:xfrm>
              <a:off x="1718199" y="7637848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8" name="正方形/長方形 947">
              <a:extLst>
                <a:ext uri="{FF2B5EF4-FFF2-40B4-BE49-F238E27FC236}">
                  <a16:creationId xmlns:a16="http://schemas.microsoft.com/office/drawing/2014/main" id="{02534438-8F87-42E3-9999-8B2375A19981}"/>
                </a:ext>
              </a:extLst>
            </p:cNvPr>
            <p:cNvSpPr/>
            <p:nvPr/>
          </p:nvSpPr>
          <p:spPr>
            <a:xfrm>
              <a:off x="1936240" y="7634227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52" name="正方形/長方形 951">
            <a:extLst>
              <a:ext uri="{FF2B5EF4-FFF2-40B4-BE49-F238E27FC236}">
                <a16:creationId xmlns:a16="http://schemas.microsoft.com/office/drawing/2014/main" id="{1BE84FCF-9F26-44E9-A833-068B5133F427}"/>
              </a:ext>
            </a:extLst>
          </p:cNvPr>
          <p:cNvSpPr/>
          <p:nvPr/>
        </p:nvSpPr>
        <p:spPr>
          <a:xfrm>
            <a:off x="1165573" y="2376233"/>
            <a:ext cx="144000" cy="6552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3" name="正方形/長方形 952">
            <a:extLst>
              <a:ext uri="{FF2B5EF4-FFF2-40B4-BE49-F238E27FC236}">
                <a16:creationId xmlns:a16="http://schemas.microsoft.com/office/drawing/2014/main" id="{540CFADB-552E-4520-B7C1-1266E7AADB77}"/>
              </a:ext>
            </a:extLst>
          </p:cNvPr>
          <p:cNvSpPr/>
          <p:nvPr/>
        </p:nvSpPr>
        <p:spPr>
          <a:xfrm>
            <a:off x="2508171" y="2376233"/>
            <a:ext cx="144000" cy="6552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4" name="正方形/長方形 953">
            <a:extLst>
              <a:ext uri="{FF2B5EF4-FFF2-40B4-BE49-F238E27FC236}">
                <a16:creationId xmlns:a16="http://schemas.microsoft.com/office/drawing/2014/main" id="{2DCC5BB6-3415-4236-8D83-66677053AB9A}"/>
              </a:ext>
            </a:extLst>
          </p:cNvPr>
          <p:cNvSpPr/>
          <p:nvPr/>
        </p:nvSpPr>
        <p:spPr>
          <a:xfrm>
            <a:off x="4218084" y="2416339"/>
            <a:ext cx="144000" cy="6552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5" name="正方形/長方形 954">
            <a:extLst>
              <a:ext uri="{FF2B5EF4-FFF2-40B4-BE49-F238E27FC236}">
                <a16:creationId xmlns:a16="http://schemas.microsoft.com/office/drawing/2014/main" id="{762455D9-6AA9-4CA3-BCF0-25BE93C105C0}"/>
              </a:ext>
            </a:extLst>
          </p:cNvPr>
          <p:cNvSpPr/>
          <p:nvPr/>
        </p:nvSpPr>
        <p:spPr>
          <a:xfrm>
            <a:off x="5589684" y="2416339"/>
            <a:ext cx="144000" cy="6552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08" name="グループ化 1007">
            <a:extLst>
              <a:ext uri="{FF2B5EF4-FFF2-40B4-BE49-F238E27FC236}">
                <a16:creationId xmlns:a16="http://schemas.microsoft.com/office/drawing/2014/main" id="{30BE8DA4-9EC6-489A-ADBF-D1FB171F601D}"/>
              </a:ext>
            </a:extLst>
          </p:cNvPr>
          <p:cNvGrpSpPr/>
          <p:nvPr/>
        </p:nvGrpSpPr>
        <p:grpSpPr>
          <a:xfrm>
            <a:off x="1299638" y="333690"/>
            <a:ext cx="1170670" cy="1969694"/>
            <a:chOff x="1299638" y="333690"/>
            <a:chExt cx="1170670" cy="1969694"/>
          </a:xfrm>
        </p:grpSpPr>
        <p:grpSp>
          <p:nvGrpSpPr>
            <p:cNvPr id="960" name="グループ化 959">
              <a:extLst>
                <a:ext uri="{FF2B5EF4-FFF2-40B4-BE49-F238E27FC236}">
                  <a16:creationId xmlns:a16="http://schemas.microsoft.com/office/drawing/2014/main" id="{FDCDFA7C-7DD1-466A-8CA6-3CAFD9AEF75C}"/>
                </a:ext>
              </a:extLst>
            </p:cNvPr>
            <p:cNvGrpSpPr/>
            <p:nvPr/>
          </p:nvGrpSpPr>
          <p:grpSpPr>
            <a:xfrm>
              <a:off x="1299638" y="333690"/>
              <a:ext cx="108798" cy="1969694"/>
              <a:chOff x="1299638" y="333690"/>
              <a:chExt cx="108798" cy="1969694"/>
            </a:xfrm>
          </p:grpSpPr>
          <p:sp>
            <p:nvSpPr>
              <p:cNvPr id="961" name="正方形/長方形 960">
                <a:extLst>
                  <a:ext uri="{FF2B5EF4-FFF2-40B4-BE49-F238E27FC236}">
                    <a16:creationId xmlns:a16="http://schemas.microsoft.com/office/drawing/2014/main" id="{E55CDE8A-B515-444C-A6F6-6F68A703C70A}"/>
                  </a:ext>
                </a:extLst>
              </p:cNvPr>
              <p:cNvSpPr/>
              <p:nvPr/>
            </p:nvSpPr>
            <p:spPr>
              <a:xfrm>
                <a:off x="1299638" y="333690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62" name="正方形/長方形 961">
                <a:extLst>
                  <a:ext uri="{FF2B5EF4-FFF2-40B4-BE49-F238E27FC236}">
                    <a16:creationId xmlns:a16="http://schemas.microsoft.com/office/drawing/2014/main" id="{EE92D221-C302-4C75-A332-A8EF21CD4DD1}"/>
                  </a:ext>
                </a:extLst>
              </p:cNvPr>
              <p:cNvSpPr/>
              <p:nvPr/>
            </p:nvSpPr>
            <p:spPr>
              <a:xfrm>
                <a:off x="1299638" y="526871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63" name="正方形/長方形 962">
                <a:extLst>
                  <a:ext uri="{FF2B5EF4-FFF2-40B4-BE49-F238E27FC236}">
                    <a16:creationId xmlns:a16="http://schemas.microsoft.com/office/drawing/2014/main" id="{63894CF7-EEB4-4787-BC53-310B104A9DF7}"/>
                  </a:ext>
                </a:extLst>
              </p:cNvPr>
              <p:cNvSpPr/>
              <p:nvPr/>
            </p:nvSpPr>
            <p:spPr>
              <a:xfrm>
                <a:off x="1299638" y="709547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64" name="正方形/長方形 963">
                <a:extLst>
                  <a:ext uri="{FF2B5EF4-FFF2-40B4-BE49-F238E27FC236}">
                    <a16:creationId xmlns:a16="http://schemas.microsoft.com/office/drawing/2014/main" id="{905590E9-9A56-4600-817F-34D31FDF85EC}"/>
                  </a:ext>
                </a:extLst>
              </p:cNvPr>
              <p:cNvSpPr/>
              <p:nvPr/>
            </p:nvSpPr>
            <p:spPr>
              <a:xfrm>
                <a:off x="1299638" y="902728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65" name="正方形/長方形 964">
                <a:extLst>
                  <a:ext uri="{FF2B5EF4-FFF2-40B4-BE49-F238E27FC236}">
                    <a16:creationId xmlns:a16="http://schemas.microsoft.com/office/drawing/2014/main" id="{48892B57-4655-4948-835D-A18156AE1637}"/>
                  </a:ext>
                </a:extLst>
              </p:cNvPr>
              <p:cNvSpPr/>
              <p:nvPr/>
            </p:nvSpPr>
            <p:spPr>
              <a:xfrm>
                <a:off x="1299638" y="1085405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66" name="正方形/長方形 965">
                <a:extLst>
                  <a:ext uri="{FF2B5EF4-FFF2-40B4-BE49-F238E27FC236}">
                    <a16:creationId xmlns:a16="http://schemas.microsoft.com/office/drawing/2014/main" id="{766B7BC4-3A23-4C2B-AFC3-45D2CB39F149}"/>
                  </a:ext>
                </a:extLst>
              </p:cNvPr>
              <p:cNvSpPr/>
              <p:nvPr/>
            </p:nvSpPr>
            <p:spPr>
              <a:xfrm>
                <a:off x="1299638" y="1278586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67" name="正方形/長方形 966">
                <a:extLst>
                  <a:ext uri="{FF2B5EF4-FFF2-40B4-BE49-F238E27FC236}">
                    <a16:creationId xmlns:a16="http://schemas.microsoft.com/office/drawing/2014/main" id="{93C13812-D526-4B78-B895-532B073D69BF}"/>
                  </a:ext>
                </a:extLst>
              </p:cNvPr>
              <p:cNvSpPr/>
              <p:nvPr/>
            </p:nvSpPr>
            <p:spPr>
              <a:xfrm>
                <a:off x="1299638" y="1438823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68" name="正方形/長方形 967">
                <a:extLst>
                  <a:ext uri="{FF2B5EF4-FFF2-40B4-BE49-F238E27FC236}">
                    <a16:creationId xmlns:a16="http://schemas.microsoft.com/office/drawing/2014/main" id="{A4882A84-45F2-44A8-9CD4-CE5F45B9E5FE}"/>
                  </a:ext>
                </a:extLst>
              </p:cNvPr>
              <p:cNvSpPr/>
              <p:nvPr/>
            </p:nvSpPr>
            <p:spPr>
              <a:xfrm>
                <a:off x="1299638" y="1632004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69" name="正方形/長方形 968">
                <a:extLst>
                  <a:ext uri="{FF2B5EF4-FFF2-40B4-BE49-F238E27FC236}">
                    <a16:creationId xmlns:a16="http://schemas.microsoft.com/office/drawing/2014/main" id="{B3FE08D6-FC9D-4B92-86A0-25A6DABBC314}"/>
                  </a:ext>
                </a:extLst>
              </p:cNvPr>
              <p:cNvSpPr/>
              <p:nvPr/>
            </p:nvSpPr>
            <p:spPr>
              <a:xfrm>
                <a:off x="1299638" y="1831510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70" name="正方形/長方形 969">
                <a:extLst>
                  <a:ext uri="{FF2B5EF4-FFF2-40B4-BE49-F238E27FC236}">
                    <a16:creationId xmlns:a16="http://schemas.microsoft.com/office/drawing/2014/main" id="{B3043F46-E948-42D4-902C-0E625C4C48A5}"/>
                  </a:ext>
                </a:extLst>
              </p:cNvPr>
              <p:cNvSpPr/>
              <p:nvPr/>
            </p:nvSpPr>
            <p:spPr>
              <a:xfrm>
                <a:off x="1299638" y="2019081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71" name="正方形/長方形 970">
                <a:extLst>
                  <a:ext uri="{FF2B5EF4-FFF2-40B4-BE49-F238E27FC236}">
                    <a16:creationId xmlns:a16="http://schemas.microsoft.com/office/drawing/2014/main" id="{AFEBDBCF-8292-4EE3-954D-ABF7E3FD8002}"/>
                  </a:ext>
                </a:extLst>
              </p:cNvPr>
              <p:cNvSpPr/>
              <p:nvPr/>
            </p:nvSpPr>
            <p:spPr>
              <a:xfrm>
                <a:off x="1299638" y="2195384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972" name="グループ化 971">
              <a:extLst>
                <a:ext uri="{FF2B5EF4-FFF2-40B4-BE49-F238E27FC236}">
                  <a16:creationId xmlns:a16="http://schemas.microsoft.com/office/drawing/2014/main" id="{075259D6-3197-44FD-864C-3DBF4B7EA0C6}"/>
                </a:ext>
              </a:extLst>
            </p:cNvPr>
            <p:cNvGrpSpPr/>
            <p:nvPr/>
          </p:nvGrpSpPr>
          <p:grpSpPr>
            <a:xfrm>
              <a:off x="1738995" y="333690"/>
              <a:ext cx="108798" cy="1969694"/>
              <a:chOff x="1299638" y="333690"/>
              <a:chExt cx="108798" cy="1969694"/>
            </a:xfrm>
          </p:grpSpPr>
          <p:sp>
            <p:nvSpPr>
              <p:cNvPr id="973" name="正方形/長方形 972">
                <a:extLst>
                  <a:ext uri="{FF2B5EF4-FFF2-40B4-BE49-F238E27FC236}">
                    <a16:creationId xmlns:a16="http://schemas.microsoft.com/office/drawing/2014/main" id="{B640EACD-3586-4632-BF92-C90AD6F5AF93}"/>
                  </a:ext>
                </a:extLst>
              </p:cNvPr>
              <p:cNvSpPr/>
              <p:nvPr/>
            </p:nvSpPr>
            <p:spPr>
              <a:xfrm>
                <a:off x="1299638" y="333690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74" name="正方形/長方形 973">
                <a:extLst>
                  <a:ext uri="{FF2B5EF4-FFF2-40B4-BE49-F238E27FC236}">
                    <a16:creationId xmlns:a16="http://schemas.microsoft.com/office/drawing/2014/main" id="{16C2813E-2C5E-481E-A794-4AD300F86D07}"/>
                  </a:ext>
                </a:extLst>
              </p:cNvPr>
              <p:cNvSpPr/>
              <p:nvPr/>
            </p:nvSpPr>
            <p:spPr>
              <a:xfrm>
                <a:off x="1299638" y="526871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75" name="正方形/長方形 974">
                <a:extLst>
                  <a:ext uri="{FF2B5EF4-FFF2-40B4-BE49-F238E27FC236}">
                    <a16:creationId xmlns:a16="http://schemas.microsoft.com/office/drawing/2014/main" id="{3026DBC7-8DAF-44BC-AAFF-05C5DE1A0D03}"/>
                  </a:ext>
                </a:extLst>
              </p:cNvPr>
              <p:cNvSpPr/>
              <p:nvPr/>
            </p:nvSpPr>
            <p:spPr>
              <a:xfrm>
                <a:off x="1299638" y="709547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76" name="正方形/長方形 975">
                <a:extLst>
                  <a:ext uri="{FF2B5EF4-FFF2-40B4-BE49-F238E27FC236}">
                    <a16:creationId xmlns:a16="http://schemas.microsoft.com/office/drawing/2014/main" id="{9DD358BF-2B3A-4AF1-8EA4-64B084551B31}"/>
                  </a:ext>
                </a:extLst>
              </p:cNvPr>
              <p:cNvSpPr/>
              <p:nvPr/>
            </p:nvSpPr>
            <p:spPr>
              <a:xfrm>
                <a:off x="1299638" y="902728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77" name="正方形/長方形 976">
                <a:extLst>
                  <a:ext uri="{FF2B5EF4-FFF2-40B4-BE49-F238E27FC236}">
                    <a16:creationId xmlns:a16="http://schemas.microsoft.com/office/drawing/2014/main" id="{5C78FDE2-F162-4D43-9051-9E8A46DC18C2}"/>
                  </a:ext>
                </a:extLst>
              </p:cNvPr>
              <p:cNvSpPr/>
              <p:nvPr/>
            </p:nvSpPr>
            <p:spPr>
              <a:xfrm>
                <a:off x="1299638" y="1085405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78" name="正方形/長方形 977">
                <a:extLst>
                  <a:ext uri="{FF2B5EF4-FFF2-40B4-BE49-F238E27FC236}">
                    <a16:creationId xmlns:a16="http://schemas.microsoft.com/office/drawing/2014/main" id="{2089487E-EEAE-408E-A0F7-7230905A7635}"/>
                  </a:ext>
                </a:extLst>
              </p:cNvPr>
              <p:cNvSpPr/>
              <p:nvPr/>
            </p:nvSpPr>
            <p:spPr>
              <a:xfrm>
                <a:off x="1299638" y="1278586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79" name="正方形/長方形 978">
                <a:extLst>
                  <a:ext uri="{FF2B5EF4-FFF2-40B4-BE49-F238E27FC236}">
                    <a16:creationId xmlns:a16="http://schemas.microsoft.com/office/drawing/2014/main" id="{62C3C89C-E256-478E-8BDB-3C8247C4F485}"/>
                  </a:ext>
                </a:extLst>
              </p:cNvPr>
              <p:cNvSpPr/>
              <p:nvPr/>
            </p:nvSpPr>
            <p:spPr>
              <a:xfrm>
                <a:off x="1299638" y="1438823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80" name="正方形/長方形 979">
                <a:extLst>
                  <a:ext uri="{FF2B5EF4-FFF2-40B4-BE49-F238E27FC236}">
                    <a16:creationId xmlns:a16="http://schemas.microsoft.com/office/drawing/2014/main" id="{37447DD3-94A5-4E05-9CB1-C540BE3A17B4}"/>
                  </a:ext>
                </a:extLst>
              </p:cNvPr>
              <p:cNvSpPr/>
              <p:nvPr/>
            </p:nvSpPr>
            <p:spPr>
              <a:xfrm>
                <a:off x="1299638" y="1632004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81" name="正方形/長方形 980">
                <a:extLst>
                  <a:ext uri="{FF2B5EF4-FFF2-40B4-BE49-F238E27FC236}">
                    <a16:creationId xmlns:a16="http://schemas.microsoft.com/office/drawing/2014/main" id="{C78615F1-6369-4D36-9B76-CC10AB8F0AE2}"/>
                  </a:ext>
                </a:extLst>
              </p:cNvPr>
              <p:cNvSpPr/>
              <p:nvPr/>
            </p:nvSpPr>
            <p:spPr>
              <a:xfrm>
                <a:off x="1299638" y="1831510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82" name="正方形/長方形 981">
                <a:extLst>
                  <a:ext uri="{FF2B5EF4-FFF2-40B4-BE49-F238E27FC236}">
                    <a16:creationId xmlns:a16="http://schemas.microsoft.com/office/drawing/2014/main" id="{02E3AB92-37AC-40DE-94AD-067140887683}"/>
                  </a:ext>
                </a:extLst>
              </p:cNvPr>
              <p:cNvSpPr/>
              <p:nvPr/>
            </p:nvSpPr>
            <p:spPr>
              <a:xfrm>
                <a:off x="1299638" y="2019081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83" name="正方形/長方形 982">
                <a:extLst>
                  <a:ext uri="{FF2B5EF4-FFF2-40B4-BE49-F238E27FC236}">
                    <a16:creationId xmlns:a16="http://schemas.microsoft.com/office/drawing/2014/main" id="{137CF1F0-7276-40C8-8DBC-9529374BD256}"/>
                  </a:ext>
                </a:extLst>
              </p:cNvPr>
              <p:cNvSpPr/>
              <p:nvPr/>
            </p:nvSpPr>
            <p:spPr>
              <a:xfrm>
                <a:off x="1299638" y="2195384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984" name="グループ化 983">
              <a:extLst>
                <a:ext uri="{FF2B5EF4-FFF2-40B4-BE49-F238E27FC236}">
                  <a16:creationId xmlns:a16="http://schemas.microsoft.com/office/drawing/2014/main" id="{39214766-51AB-4D04-A67C-9B6F4EE70C3A}"/>
                </a:ext>
              </a:extLst>
            </p:cNvPr>
            <p:cNvGrpSpPr/>
            <p:nvPr/>
          </p:nvGrpSpPr>
          <p:grpSpPr>
            <a:xfrm>
              <a:off x="1917725" y="333690"/>
              <a:ext cx="108798" cy="1969694"/>
              <a:chOff x="1299638" y="333690"/>
              <a:chExt cx="108798" cy="1969694"/>
            </a:xfrm>
          </p:grpSpPr>
          <p:sp>
            <p:nvSpPr>
              <p:cNvPr id="985" name="正方形/長方形 984">
                <a:extLst>
                  <a:ext uri="{FF2B5EF4-FFF2-40B4-BE49-F238E27FC236}">
                    <a16:creationId xmlns:a16="http://schemas.microsoft.com/office/drawing/2014/main" id="{B0B0F817-7C7A-478F-9D29-3C241B953028}"/>
                  </a:ext>
                </a:extLst>
              </p:cNvPr>
              <p:cNvSpPr/>
              <p:nvPr/>
            </p:nvSpPr>
            <p:spPr>
              <a:xfrm>
                <a:off x="1299638" y="333690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86" name="正方形/長方形 985">
                <a:extLst>
                  <a:ext uri="{FF2B5EF4-FFF2-40B4-BE49-F238E27FC236}">
                    <a16:creationId xmlns:a16="http://schemas.microsoft.com/office/drawing/2014/main" id="{FFA7ECF4-F2A7-4949-B081-44CE72C48356}"/>
                  </a:ext>
                </a:extLst>
              </p:cNvPr>
              <p:cNvSpPr/>
              <p:nvPr/>
            </p:nvSpPr>
            <p:spPr>
              <a:xfrm>
                <a:off x="1299638" y="526871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87" name="正方形/長方形 986">
                <a:extLst>
                  <a:ext uri="{FF2B5EF4-FFF2-40B4-BE49-F238E27FC236}">
                    <a16:creationId xmlns:a16="http://schemas.microsoft.com/office/drawing/2014/main" id="{1E993AD8-7653-4D56-85EB-B6FE4B11F95A}"/>
                  </a:ext>
                </a:extLst>
              </p:cNvPr>
              <p:cNvSpPr/>
              <p:nvPr/>
            </p:nvSpPr>
            <p:spPr>
              <a:xfrm>
                <a:off x="1299638" y="709547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88" name="正方形/長方形 987">
                <a:extLst>
                  <a:ext uri="{FF2B5EF4-FFF2-40B4-BE49-F238E27FC236}">
                    <a16:creationId xmlns:a16="http://schemas.microsoft.com/office/drawing/2014/main" id="{D02A628D-80B5-4C9B-A84C-4B84ADA615E0}"/>
                  </a:ext>
                </a:extLst>
              </p:cNvPr>
              <p:cNvSpPr/>
              <p:nvPr/>
            </p:nvSpPr>
            <p:spPr>
              <a:xfrm>
                <a:off x="1299638" y="902728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89" name="正方形/長方形 988">
                <a:extLst>
                  <a:ext uri="{FF2B5EF4-FFF2-40B4-BE49-F238E27FC236}">
                    <a16:creationId xmlns:a16="http://schemas.microsoft.com/office/drawing/2014/main" id="{F721A13C-7F67-4291-934A-D2D70ED906FE}"/>
                  </a:ext>
                </a:extLst>
              </p:cNvPr>
              <p:cNvSpPr/>
              <p:nvPr/>
            </p:nvSpPr>
            <p:spPr>
              <a:xfrm>
                <a:off x="1299638" y="1085405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90" name="正方形/長方形 989">
                <a:extLst>
                  <a:ext uri="{FF2B5EF4-FFF2-40B4-BE49-F238E27FC236}">
                    <a16:creationId xmlns:a16="http://schemas.microsoft.com/office/drawing/2014/main" id="{D23BE73B-F1FD-435E-91E2-4881A69E390D}"/>
                  </a:ext>
                </a:extLst>
              </p:cNvPr>
              <p:cNvSpPr/>
              <p:nvPr/>
            </p:nvSpPr>
            <p:spPr>
              <a:xfrm>
                <a:off x="1299638" y="1278586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91" name="正方形/長方形 990">
                <a:extLst>
                  <a:ext uri="{FF2B5EF4-FFF2-40B4-BE49-F238E27FC236}">
                    <a16:creationId xmlns:a16="http://schemas.microsoft.com/office/drawing/2014/main" id="{842FCA8A-8A95-44E8-ABB7-0260E70A17F9}"/>
                  </a:ext>
                </a:extLst>
              </p:cNvPr>
              <p:cNvSpPr/>
              <p:nvPr/>
            </p:nvSpPr>
            <p:spPr>
              <a:xfrm>
                <a:off x="1299638" y="1438823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92" name="正方形/長方形 991">
                <a:extLst>
                  <a:ext uri="{FF2B5EF4-FFF2-40B4-BE49-F238E27FC236}">
                    <a16:creationId xmlns:a16="http://schemas.microsoft.com/office/drawing/2014/main" id="{774C2FA1-8A2A-49B7-BEEA-2BAF1F02AD93}"/>
                  </a:ext>
                </a:extLst>
              </p:cNvPr>
              <p:cNvSpPr/>
              <p:nvPr/>
            </p:nvSpPr>
            <p:spPr>
              <a:xfrm>
                <a:off x="1299638" y="1632004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93" name="正方形/長方形 992">
                <a:extLst>
                  <a:ext uri="{FF2B5EF4-FFF2-40B4-BE49-F238E27FC236}">
                    <a16:creationId xmlns:a16="http://schemas.microsoft.com/office/drawing/2014/main" id="{6B8B83CA-094A-46DD-8A79-00FD32DFD90C}"/>
                  </a:ext>
                </a:extLst>
              </p:cNvPr>
              <p:cNvSpPr/>
              <p:nvPr/>
            </p:nvSpPr>
            <p:spPr>
              <a:xfrm>
                <a:off x="1299638" y="1831510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94" name="正方形/長方形 993">
                <a:extLst>
                  <a:ext uri="{FF2B5EF4-FFF2-40B4-BE49-F238E27FC236}">
                    <a16:creationId xmlns:a16="http://schemas.microsoft.com/office/drawing/2014/main" id="{40F7B18B-8F99-430C-8CEF-914369F17029}"/>
                  </a:ext>
                </a:extLst>
              </p:cNvPr>
              <p:cNvSpPr/>
              <p:nvPr/>
            </p:nvSpPr>
            <p:spPr>
              <a:xfrm>
                <a:off x="1299638" y="2019081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95" name="正方形/長方形 994">
                <a:extLst>
                  <a:ext uri="{FF2B5EF4-FFF2-40B4-BE49-F238E27FC236}">
                    <a16:creationId xmlns:a16="http://schemas.microsoft.com/office/drawing/2014/main" id="{63EC4A62-5AAD-4763-B6E1-D8B700593443}"/>
                  </a:ext>
                </a:extLst>
              </p:cNvPr>
              <p:cNvSpPr/>
              <p:nvPr/>
            </p:nvSpPr>
            <p:spPr>
              <a:xfrm>
                <a:off x="1299638" y="2195384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996" name="グループ化 995">
              <a:extLst>
                <a:ext uri="{FF2B5EF4-FFF2-40B4-BE49-F238E27FC236}">
                  <a16:creationId xmlns:a16="http://schemas.microsoft.com/office/drawing/2014/main" id="{915AB303-9B71-49B6-922C-775BF51C11A3}"/>
                </a:ext>
              </a:extLst>
            </p:cNvPr>
            <p:cNvGrpSpPr/>
            <p:nvPr/>
          </p:nvGrpSpPr>
          <p:grpSpPr>
            <a:xfrm>
              <a:off x="2361510" y="333690"/>
              <a:ext cx="108798" cy="1969694"/>
              <a:chOff x="1299638" y="333690"/>
              <a:chExt cx="108798" cy="1969694"/>
            </a:xfrm>
          </p:grpSpPr>
          <p:sp>
            <p:nvSpPr>
              <p:cNvPr id="997" name="正方形/長方形 996">
                <a:extLst>
                  <a:ext uri="{FF2B5EF4-FFF2-40B4-BE49-F238E27FC236}">
                    <a16:creationId xmlns:a16="http://schemas.microsoft.com/office/drawing/2014/main" id="{24301285-3E56-4BDD-8F8D-58B348487EC9}"/>
                  </a:ext>
                </a:extLst>
              </p:cNvPr>
              <p:cNvSpPr/>
              <p:nvPr/>
            </p:nvSpPr>
            <p:spPr>
              <a:xfrm>
                <a:off x="1299638" y="333690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98" name="正方形/長方形 997">
                <a:extLst>
                  <a:ext uri="{FF2B5EF4-FFF2-40B4-BE49-F238E27FC236}">
                    <a16:creationId xmlns:a16="http://schemas.microsoft.com/office/drawing/2014/main" id="{0C2FC784-6858-47F2-B584-0919B2FB6164}"/>
                  </a:ext>
                </a:extLst>
              </p:cNvPr>
              <p:cNvSpPr/>
              <p:nvPr/>
            </p:nvSpPr>
            <p:spPr>
              <a:xfrm>
                <a:off x="1299638" y="526871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99" name="正方形/長方形 998">
                <a:extLst>
                  <a:ext uri="{FF2B5EF4-FFF2-40B4-BE49-F238E27FC236}">
                    <a16:creationId xmlns:a16="http://schemas.microsoft.com/office/drawing/2014/main" id="{DEDD943C-E2FF-448E-90A7-A6114141C159}"/>
                  </a:ext>
                </a:extLst>
              </p:cNvPr>
              <p:cNvSpPr/>
              <p:nvPr/>
            </p:nvSpPr>
            <p:spPr>
              <a:xfrm>
                <a:off x="1299638" y="709547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00" name="正方形/長方形 999">
                <a:extLst>
                  <a:ext uri="{FF2B5EF4-FFF2-40B4-BE49-F238E27FC236}">
                    <a16:creationId xmlns:a16="http://schemas.microsoft.com/office/drawing/2014/main" id="{A0E92FF0-5C0D-4A24-BFEB-21EAD6E5A4F5}"/>
                  </a:ext>
                </a:extLst>
              </p:cNvPr>
              <p:cNvSpPr/>
              <p:nvPr/>
            </p:nvSpPr>
            <p:spPr>
              <a:xfrm>
                <a:off x="1299638" y="902728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01" name="正方形/長方形 1000">
                <a:extLst>
                  <a:ext uri="{FF2B5EF4-FFF2-40B4-BE49-F238E27FC236}">
                    <a16:creationId xmlns:a16="http://schemas.microsoft.com/office/drawing/2014/main" id="{DCA8C196-D73E-4A87-9E8D-6057925F1DB8}"/>
                  </a:ext>
                </a:extLst>
              </p:cNvPr>
              <p:cNvSpPr/>
              <p:nvPr/>
            </p:nvSpPr>
            <p:spPr>
              <a:xfrm>
                <a:off x="1299638" y="1085405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02" name="正方形/長方形 1001">
                <a:extLst>
                  <a:ext uri="{FF2B5EF4-FFF2-40B4-BE49-F238E27FC236}">
                    <a16:creationId xmlns:a16="http://schemas.microsoft.com/office/drawing/2014/main" id="{41AA94FD-A4FB-49AE-9AAA-99DC6E95D3F0}"/>
                  </a:ext>
                </a:extLst>
              </p:cNvPr>
              <p:cNvSpPr/>
              <p:nvPr/>
            </p:nvSpPr>
            <p:spPr>
              <a:xfrm>
                <a:off x="1299638" y="1278586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03" name="正方形/長方形 1002">
                <a:extLst>
                  <a:ext uri="{FF2B5EF4-FFF2-40B4-BE49-F238E27FC236}">
                    <a16:creationId xmlns:a16="http://schemas.microsoft.com/office/drawing/2014/main" id="{F279375A-0DA8-4F1A-84ED-460C856D3273}"/>
                  </a:ext>
                </a:extLst>
              </p:cNvPr>
              <p:cNvSpPr/>
              <p:nvPr/>
            </p:nvSpPr>
            <p:spPr>
              <a:xfrm>
                <a:off x="1299638" y="1438823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04" name="正方形/長方形 1003">
                <a:extLst>
                  <a:ext uri="{FF2B5EF4-FFF2-40B4-BE49-F238E27FC236}">
                    <a16:creationId xmlns:a16="http://schemas.microsoft.com/office/drawing/2014/main" id="{628773D8-C1B4-483D-AFC2-4C70F553326D}"/>
                  </a:ext>
                </a:extLst>
              </p:cNvPr>
              <p:cNvSpPr/>
              <p:nvPr/>
            </p:nvSpPr>
            <p:spPr>
              <a:xfrm>
                <a:off x="1299638" y="1632004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05" name="正方形/長方形 1004">
                <a:extLst>
                  <a:ext uri="{FF2B5EF4-FFF2-40B4-BE49-F238E27FC236}">
                    <a16:creationId xmlns:a16="http://schemas.microsoft.com/office/drawing/2014/main" id="{08AC4C99-33FF-4681-B04A-69E26C5AB31A}"/>
                  </a:ext>
                </a:extLst>
              </p:cNvPr>
              <p:cNvSpPr/>
              <p:nvPr/>
            </p:nvSpPr>
            <p:spPr>
              <a:xfrm>
                <a:off x="1299638" y="1831510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06" name="正方形/長方形 1005">
                <a:extLst>
                  <a:ext uri="{FF2B5EF4-FFF2-40B4-BE49-F238E27FC236}">
                    <a16:creationId xmlns:a16="http://schemas.microsoft.com/office/drawing/2014/main" id="{8B02C36B-DE2E-448F-9641-F343560C28D1}"/>
                  </a:ext>
                </a:extLst>
              </p:cNvPr>
              <p:cNvSpPr/>
              <p:nvPr/>
            </p:nvSpPr>
            <p:spPr>
              <a:xfrm>
                <a:off x="1299638" y="2019081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07" name="正方形/長方形 1006">
                <a:extLst>
                  <a:ext uri="{FF2B5EF4-FFF2-40B4-BE49-F238E27FC236}">
                    <a16:creationId xmlns:a16="http://schemas.microsoft.com/office/drawing/2014/main" id="{F5D05A7F-491A-42BD-A719-56E2A02A385A}"/>
                  </a:ext>
                </a:extLst>
              </p:cNvPr>
              <p:cNvSpPr/>
              <p:nvPr/>
            </p:nvSpPr>
            <p:spPr>
              <a:xfrm>
                <a:off x="1299638" y="2195384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009" name="グループ化 1008">
            <a:extLst>
              <a:ext uri="{FF2B5EF4-FFF2-40B4-BE49-F238E27FC236}">
                <a16:creationId xmlns:a16="http://schemas.microsoft.com/office/drawing/2014/main" id="{CFB31A13-4572-45FD-91CC-CA06F27D2D24}"/>
              </a:ext>
            </a:extLst>
          </p:cNvPr>
          <p:cNvGrpSpPr/>
          <p:nvPr/>
        </p:nvGrpSpPr>
        <p:grpSpPr>
          <a:xfrm>
            <a:off x="4396714" y="324090"/>
            <a:ext cx="1170670" cy="1969694"/>
            <a:chOff x="1299638" y="333690"/>
            <a:chExt cx="1170670" cy="1969694"/>
          </a:xfrm>
        </p:grpSpPr>
        <p:grpSp>
          <p:nvGrpSpPr>
            <p:cNvPr id="1010" name="グループ化 1009">
              <a:extLst>
                <a:ext uri="{FF2B5EF4-FFF2-40B4-BE49-F238E27FC236}">
                  <a16:creationId xmlns:a16="http://schemas.microsoft.com/office/drawing/2014/main" id="{16EC48B1-D591-46C9-85B2-88C726D8E342}"/>
                </a:ext>
              </a:extLst>
            </p:cNvPr>
            <p:cNvGrpSpPr/>
            <p:nvPr/>
          </p:nvGrpSpPr>
          <p:grpSpPr>
            <a:xfrm>
              <a:off x="1299638" y="333690"/>
              <a:ext cx="108798" cy="1969694"/>
              <a:chOff x="1299638" y="333690"/>
              <a:chExt cx="108798" cy="1969694"/>
            </a:xfrm>
          </p:grpSpPr>
          <p:sp>
            <p:nvSpPr>
              <p:cNvPr id="1047" name="正方形/長方形 1046">
                <a:extLst>
                  <a:ext uri="{FF2B5EF4-FFF2-40B4-BE49-F238E27FC236}">
                    <a16:creationId xmlns:a16="http://schemas.microsoft.com/office/drawing/2014/main" id="{CFBA7668-90A1-4307-82D1-B8DFF143E9D1}"/>
                  </a:ext>
                </a:extLst>
              </p:cNvPr>
              <p:cNvSpPr/>
              <p:nvPr/>
            </p:nvSpPr>
            <p:spPr>
              <a:xfrm>
                <a:off x="1299638" y="333690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48" name="正方形/長方形 1047">
                <a:extLst>
                  <a:ext uri="{FF2B5EF4-FFF2-40B4-BE49-F238E27FC236}">
                    <a16:creationId xmlns:a16="http://schemas.microsoft.com/office/drawing/2014/main" id="{0B3F5B22-262A-4641-BBB5-CBF7D63D7AA6}"/>
                  </a:ext>
                </a:extLst>
              </p:cNvPr>
              <p:cNvSpPr/>
              <p:nvPr/>
            </p:nvSpPr>
            <p:spPr>
              <a:xfrm>
                <a:off x="1299638" y="526871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49" name="正方形/長方形 1048">
                <a:extLst>
                  <a:ext uri="{FF2B5EF4-FFF2-40B4-BE49-F238E27FC236}">
                    <a16:creationId xmlns:a16="http://schemas.microsoft.com/office/drawing/2014/main" id="{77B5F01F-B3FC-4CDA-BB04-823EAAE143EB}"/>
                  </a:ext>
                </a:extLst>
              </p:cNvPr>
              <p:cNvSpPr/>
              <p:nvPr/>
            </p:nvSpPr>
            <p:spPr>
              <a:xfrm>
                <a:off x="1299638" y="709547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50" name="正方形/長方形 1049">
                <a:extLst>
                  <a:ext uri="{FF2B5EF4-FFF2-40B4-BE49-F238E27FC236}">
                    <a16:creationId xmlns:a16="http://schemas.microsoft.com/office/drawing/2014/main" id="{D49F6CE3-56B0-4D72-8D32-728C2DFE7499}"/>
                  </a:ext>
                </a:extLst>
              </p:cNvPr>
              <p:cNvSpPr/>
              <p:nvPr/>
            </p:nvSpPr>
            <p:spPr>
              <a:xfrm>
                <a:off x="1299638" y="902728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51" name="正方形/長方形 1050">
                <a:extLst>
                  <a:ext uri="{FF2B5EF4-FFF2-40B4-BE49-F238E27FC236}">
                    <a16:creationId xmlns:a16="http://schemas.microsoft.com/office/drawing/2014/main" id="{6C833C08-A2F1-4A8D-8330-3B0C9F5590F9}"/>
                  </a:ext>
                </a:extLst>
              </p:cNvPr>
              <p:cNvSpPr/>
              <p:nvPr/>
            </p:nvSpPr>
            <p:spPr>
              <a:xfrm>
                <a:off x="1299638" y="1085405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52" name="正方形/長方形 1051">
                <a:extLst>
                  <a:ext uri="{FF2B5EF4-FFF2-40B4-BE49-F238E27FC236}">
                    <a16:creationId xmlns:a16="http://schemas.microsoft.com/office/drawing/2014/main" id="{944C9F78-C30C-4C43-BCBF-5B561F04192A}"/>
                  </a:ext>
                </a:extLst>
              </p:cNvPr>
              <p:cNvSpPr/>
              <p:nvPr/>
            </p:nvSpPr>
            <p:spPr>
              <a:xfrm>
                <a:off x="1299638" y="1278586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53" name="正方形/長方形 1052">
                <a:extLst>
                  <a:ext uri="{FF2B5EF4-FFF2-40B4-BE49-F238E27FC236}">
                    <a16:creationId xmlns:a16="http://schemas.microsoft.com/office/drawing/2014/main" id="{25F0AAF9-A7B3-4848-819D-44598AEECF9C}"/>
                  </a:ext>
                </a:extLst>
              </p:cNvPr>
              <p:cNvSpPr/>
              <p:nvPr/>
            </p:nvSpPr>
            <p:spPr>
              <a:xfrm>
                <a:off x="1299638" y="1438823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54" name="正方形/長方形 1053">
                <a:extLst>
                  <a:ext uri="{FF2B5EF4-FFF2-40B4-BE49-F238E27FC236}">
                    <a16:creationId xmlns:a16="http://schemas.microsoft.com/office/drawing/2014/main" id="{A1933F9B-A4EF-422E-A55F-4929765B1800}"/>
                  </a:ext>
                </a:extLst>
              </p:cNvPr>
              <p:cNvSpPr/>
              <p:nvPr/>
            </p:nvSpPr>
            <p:spPr>
              <a:xfrm>
                <a:off x="1299638" y="1632004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55" name="正方形/長方形 1054">
                <a:extLst>
                  <a:ext uri="{FF2B5EF4-FFF2-40B4-BE49-F238E27FC236}">
                    <a16:creationId xmlns:a16="http://schemas.microsoft.com/office/drawing/2014/main" id="{1F32A4C4-434E-4DDF-BD38-43B5BDBDD1FF}"/>
                  </a:ext>
                </a:extLst>
              </p:cNvPr>
              <p:cNvSpPr/>
              <p:nvPr/>
            </p:nvSpPr>
            <p:spPr>
              <a:xfrm>
                <a:off x="1299638" y="1831510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56" name="正方形/長方形 1055">
                <a:extLst>
                  <a:ext uri="{FF2B5EF4-FFF2-40B4-BE49-F238E27FC236}">
                    <a16:creationId xmlns:a16="http://schemas.microsoft.com/office/drawing/2014/main" id="{775C6B75-7020-4AC1-A419-57B962E9E179}"/>
                  </a:ext>
                </a:extLst>
              </p:cNvPr>
              <p:cNvSpPr/>
              <p:nvPr/>
            </p:nvSpPr>
            <p:spPr>
              <a:xfrm>
                <a:off x="1299638" y="2019081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57" name="正方形/長方形 1056">
                <a:extLst>
                  <a:ext uri="{FF2B5EF4-FFF2-40B4-BE49-F238E27FC236}">
                    <a16:creationId xmlns:a16="http://schemas.microsoft.com/office/drawing/2014/main" id="{66DBB0AC-031E-4522-B382-519D12943788}"/>
                  </a:ext>
                </a:extLst>
              </p:cNvPr>
              <p:cNvSpPr/>
              <p:nvPr/>
            </p:nvSpPr>
            <p:spPr>
              <a:xfrm>
                <a:off x="1299638" y="2195384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011" name="グループ化 1010">
              <a:extLst>
                <a:ext uri="{FF2B5EF4-FFF2-40B4-BE49-F238E27FC236}">
                  <a16:creationId xmlns:a16="http://schemas.microsoft.com/office/drawing/2014/main" id="{2EEBD958-53DF-4DE6-832D-619554F542DF}"/>
                </a:ext>
              </a:extLst>
            </p:cNvPr>
            <p:cNvGrpSpPr/>
            <p:nvPr/>
          </p:nvGrpSpPr>
          <p:grpSpPr>
            <a:xfrm>
              <a:off x="1738995" y="333690"/>
              <a:ext cx="108798" cy="1969694"/>
              <a:chOff x="1299638" y="333690"/>
              <a:chExt cx="108798" cy="1969694"/>
            </a:xfrm>
          </p:grpSpPr>
          <p:sp>
            <p:nvSpPr>
              <p:cNvPr id="1036" name="正方形/長方形 1035">
                <a:extLst>
                  <a:ext uri="{FF2B5EF4-FFF2-40B4-BE49-F238E27FC236}">
                    <a16:creationId xmlns:a16="http://schemas.microsoft.com/office/drawing/2014/main" id="{BD6D5B63-9DF3-431B-B2B4-C842CAF55B1D}"/>
                  </a:ext>
                </a:extLst>
              </p:cNvPr>
              <p:cNvSpPr/>
              <p:nvPr/>
            </p:nvSpPr>
            <p:spPr>
              <a:xfrm>
                <a:off x="1299638" y="333690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7" name="正方形/長方形 1036">
                <a:extLst>
                  <a:ext uri="{FF2B5EF4-FFF2-40B4-BE49-F238E27FC236}">
                    <a16:creationId xmlns:a16="http://schemas.microsoft.com/office/drawing/2014/main" id="{D4702001-2162-4FAE-A760-258EDA7223CA}"/>
                  </a:ext>
                </a:extLst>
              </p:cNvPr>
              <p:cNvSpPr/>
              <p:nvPr/>
            </p:nvSpPr>
            <p:spPr>
              <a:xfrm>
                <a:off x="1299638" y="526871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8" name="正方形/長方形 1037">
                <a:extLst>
                  <a:ext uri="{FF2B5EF4-FFF2-40B4-BE49-F238E27FC236}">
                    <a16:creationId xmlns:a16="http://schemas.microsoft.com/office/drawing/2014/main" id="{56EE5A2F-0457-4A22-AF5E-A5B78C75E6AA}"/>
                  </a:ext>
                </a:extLst>
              </p:cNvPr>
              <p:cNvSpPr/>
              <p:nvPr/>
            </p:nvSpPr>
            <p:spPr>
              <a:xfrm>
                <a:off x="1299638" y="709547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9" name="正方形/長方形 1038">
                <a:extLst>
                  <a:ext uri="{FF2B5EF4-FFF2-40B4-BE49-F238E27FC236}">
                    <a16:creationId xmlns:a16="http://schemas.microsoft.com/office/drawing/2014/main" id="{B5111C32-7D1A-4E20-8F0A-7BE9D18EF6ED}"/>
                  </a:ext>
                </a:extLst>
              </p:cNvPr>
              <p:cNvSpPr/>
              <p:nvPr/>
            </p:nvSpPr>
            <p:spPr>
              <a:xfrm>
                <a:off x="1299638" y="902728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40" name="正方形/長方形 1039">
                <a:extLst>
                  <a:ext uri="{FF2B5EF4-FFF2-40B4-BE49-F238E27FC236}">
                    <a16:creationId xmlns:a16="http://schemas.microsoft.com/office/drawing/2014/main" id="{098041EC-9D57-45DC-8CFD-6600242601B8}"/>
                  </a:ext>
                </a:extLst>
              </p:cNvPr>
              <p:cNvSpPr/>
              <p:nvPr/>
            </p:nvSpPr>
            <p:spPr>
              <a:xfrm>
                <a:off x="1299638" y="1085405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41" name="正方形/長方形 1040">
                <a:extLst>
                  <a:ext uri="{FF2B5EF4-FFF2-40B4-BE49-F238E27FC236}">
                    <a16:creationId xmlns:a16="http://schemas.microsoft.com/office/drawing/2014/main" id="{7CA92A72-8AFC-46EC-BC23-E56D460B3A0D}"/>
                  </a:ext>
                </a:extLst>
              </p:cNvPr>
              <p:cNvSpPr/>
              <p:nvPr/>
            </p:nvSpPr>
            <p:spPr>
              <a:xfrm>
                <a:off x="1299638" y="1278586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42" name="正方形/長方形 1041">
                <a:extLst>
                  <a:ext uri="{FF2B5EF4-FFF2-40B4-BE49-F238E27FC236}">
                    <a16:creationId xmlns:a16="http://schemas.microsoft.com/office/drawing/2014/main" id="{7DB1668F-A78C-498A-AF2A-578047965A7A}"/>
                  </a:ext>
                </a:extLst>
              </p:cNvPr>
              <p:cNvSpPr/>
              <p:nvPr/>
            </p:nvSpPr>
            <p:spPr>
              <a:xfrm>
                <a:off x="1299638" y="1438823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43" name="正方形/長方形 1042">
                <a:extLst>
                  <a:ext uri="{FF2B5EF4-FFF2-40B4-BE49-F238E27FC236}">
                    <a16:creationId xmlns:a16="http://schemas.microsoft.com/office/drawing/2014/main" id="{34B7B40F-6171-4A00-BAD2-482578A7A186}"/>
                  </a:ext>
                </a:extLst>
              </p:cNvPr>
              <p:cNvSpPr/>
              <p:nvPr/>
            </p:nvSpPr>
            <p:spPr>
              <a:xfrm>
                <a:off x="1299638" y="1632004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44" name="正方形/長方形 1043">
                <a:extLst>
                  <a:ext uri="{FF2B5EF4-FFF2-40B4-BE49-F238E27FC236}">
                    <a16:creationId xmlns:a16="http://schemas.microsoft.com/office/drawing/2014/main" id="{3D64DBC8-E1CC-4B9F-B291-1F4F5E92DD88}"/>
                  </a:ext>
                </a:extLst>
              </p:cNvPr>
              <p:cNvSpPr/>
              <p:nvPr/>
            </p:nvSpPr>
            <p:spPr>
              <a:xfrm>
                <a:off x="1299638" y="1831510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45" name="正方形/長方形 1044">
                <a:extLst>
                  <a:ext uri="{FF2B5EF4-FFF2-40B4-BE49-F238E27FC236}">
                    <a16:creationId xmlns:a16="http://schemas.microsoft.com/office/drawing/2014/main" id="{413CDCF6-8C04-42CA-8D7A-611358C6317F}"/>
                  </a:ext>
                </a:extLst>
              </p:cNvPr>
              <p:cNvSpPr/>
              <p:nvPr/>
            </p:nvSpPr>
            <p:spPr>
              <a:xfrm>
                <a:off x="1299638" y="2019081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46" name="正方形/長方形 1045">
                <a:extLst>
                  <a:ext uri="{FF2B5EF4-FFF2-40B4-BE49-F238E27FC236}">
                    <a16:creationId xmlns:a16="http://schemas.microsoft.com/office/drawing/2014/main" id="{E442113D-8E97-4425-AB9F-6E9170FCF166}"/>
                  </a:ext>
                </a:extLst>
              </p:cNvPr>
              <p:cNvSpPr/>
              <p:nvPr/>
            </p:nvSpPr>
            <p:spPr>
              <a:xfrm>
                <a:off x="1299638" y="2195384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012" name="グループ化 1011">
              <a:extLst>
                <a:ext uri="{FF2B5EF4-FFF2-40B4-BE49-F238E27FC236}">
                  <a16:creationId xmlns:a16="http://schemas.microsoft.com/office/drawing/2014/main" id="{F5562C8F-EA5C-4762-8BA3-1A190F7D6159}"/>
                </a:ext>
              </a:extLst>
            </p:cNvPr>
            <p:cNvGrpSpPr/>
            <p:nvPr/>
          </p:nvGrpSpPr>
          <p:grpSpPr>
            <a:xfrm>
              <a:off x="1917725" y="333690"/>
              <a:ext cx="108798" cy="1969694"/>
              <a:chOff x="1299638" y="333690"/>
              <a:chExt cx="108798" cy="1969694"/>
            </a:xfrm>
          </p:grpSpPr>
          <p:sp>
            <p:nvSpPr>
              <p:cNvPr id="1025" name="正方形/長方形 1024">
                <a:extLst>
                  <a:ext uri="{FF2B5EF4-FFF2-40B4-BE49-F238E27FC236}">
                    <a16:creationId xmlns:a16="http://schemas.microsoft.com/office/drawing/2014/main" id="{982D7688-F629-4969-8D03-E80BBD4A3968}"/>
                  </a:ext>
                </a:extLst>
              </p:cNvPr>
              <p:cNvSpPr/>
              <p:nvPr/>
            </p:nvSpPr>
            <p:spPr>
              <a:xfrm>
                <a:off x="1299638" y="333690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26" name="正方形/長方形 1025">
                <a:extLst>
                  <a:ext uri="{FF2B5EF4-FFF2-40B4-BE49-F238E27FC236}">
                    <a16:creationId xmlns:a16="http://schemas.microsoft.com/office/drawing/2014/main" id="{15B45E28-834C-4712-84AF-4ECE9C92119F}"/>
                  </a:ext>
                </a:extLst>
              </p:cNvPr>
              <p:cNvSpPr/>
              <p:nvPr/>
            </p:nvSpPr>
            <p:spPr>
              <a:xfrm>
                <a:off x="1299638" y="526871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27" name="正方形/長方形 1026">
                <a:extLst>
                  <a:ext uri="{FF2B5EF4-FFF2-40B4-BE49-F238E27FC236}">
                    <a16:creationId xmlns:a16="http://schemas.microsoft.com/office/drawing/2014/main" id="{F234B628-4387-4A23-8F1B-4C7B32FB2E4B}"/>
                  </a:ext>
                </a:extLst>
              </p:cNvPr>
              <p:cNvSpPr/>
              <p:nvPr/>
            </p:nvSpPr>
            <p:spPr>
              <a:xfrm>
                <a:off x="1299638" y="709547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28" name="正方形/長方形 1027">
                <a:extLst>
                  <a:ext uri="{FF2B5EF4-FFF2-40B4-BE49-F238E27FC236}">
                    <a16:creationId xmlns:a16="http://schemas.microsoft.com/office/drawing/2014/main" id="{E61A2BA1-1F10-4CDF-B762-91F9C4634342}"/>
                  </a:ext>
                </a:extLst>
              </p:cNvPr>
              <p:cNvSpPr/>
              <p:nvPr/>
            </p:nvSpPr>
            <p:spPr>
              <a:xfrm>
                <a:off x="1299638" y="902728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29" name="正方形/長方形 1028">
                <a:extLst>
                  <a:ext uri="{FF2B5EF4-FFF2-40B4-BE49-F238E27FC236}">
                    <a16:creationId xmlns:a16="http://schemas.microsoft.com/office/drawing/2014/main" id="{88B10ECB-8ADE-441C-94B1-3054C269B37B}"/>
                  </a:ext>
                </a:extLst>
              </p:cNvPr>
              <p:cNvSpPr/>
              <p:nvPr/>
            </p:nvSpPr>
            <p:spPr>
              <a:xfrm>
                <a:off x="1299638" y="1085405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0" name="正方形/長方形 1029">
                <a:extLst>
                  <a:ext uri="{FF2B5EF4-FFF2-40B4-BE49-F238E27FC236}">
                    <a16:creationId xmlns:a16="http://schemas.microsoft.com/office/drawing/2014/main" id="{81BA834F-D683-4F26-A63F-495560B84921}"/>
                  </a:ext>
                </a:extLst>
              </p:cNvPr>
              <p:cNvSpPr/>
              <p:nvPr/>
            </p:nvSpPr>
            <p:spPr>
              <a:xfrm>
                <a:off x="1299638" y="1278586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1" name="正方形/長方形 1030">
                <a:extLst>
                  <a:ext uri="{FF2B5EF4-FFF2-40B4-BE49-F238E27FC236}">
                    <a16:creationId xmlns:a16="http://schemas.microsoft.com/office/drawing/2014/main" id="{D54689CF-8ED5-479A-B944-D007E3AB611C}"/>
                  </a:ext>
                </a:extLst>
              </p:cNvPr>
              <p:cNvSpPr/>
              <p:nvPr/>
            </p:nvSpPr>
            <p:spPr>
              <a:xfrm>
                <a:off x="1299638" y="1438823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2" name="正方形/長方形 1031">
                <a:extLst>
                  <a:ext uri="{FF2B5EF4-FFF2-40B4-BE49-F238E27FC236}">
                    <a16:creationId xmlns:a16="http://schemas.microsoft.com/office/drawing/2014/main" id="{5E5DCB5D-8A17-41E0-9DAA-EFD21666055D}"/>
                  </a:ext>
                </a:extLst>
              </p:cNvPr>
              <p:cNvSpPr/>
              <p:nvPr/>
            </p:nvSpPr>
            <p:spPr>
              <a:xfrm>
                <a:off x="1299638" y="1632004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3" name="正方形/長方形 1032">
                <a:extLst>
                  <a:ext uri="{FF2B5EF4-FFF2-40B4-BE49-F238E27FC236}">
                    <a16:creationId xmlns:a16="http://schemas.microsoft.com/office/drawing/2014/main" id="{6F90BCE1-F57B-4764-9949-3310A174C3DD}"/>
                  </a:ext>
                </a:extLst>
              </p:cNvPr>
              <p:cNvSpPr/>
              <p:nvPr/>
            </p:nvSpPr>
            <p:spPr>
              <a:xfrm>
                <a:off x="1299638" y="1831510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4" name="正方形/長方形 1033">
                <a:extLst>
                  <a:ext uri="{FF2B5EF4-FFF2-40B4-BE49-F238E27FC236}">
                    <a16:creationId xmlns:a16="http://schemas.microsoft.com/office/drawing/2014/main" id="{E5BB917E-3BDE-4627-AD2F-4B50AD4B2617}"/>
                  </a:ext>
                </a:extLst>
              </p:cNvPr>
              <p:cNvSpPr/>
              <p:nvPr/>
            </p:nvSpPr>
            <p:spPr>
              <a:xfrm>
                <a:off x="1299638" y="2019081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5" name="正方形/長方形 1034">
                <a:extLst>
                  <a:ext uri="{FF2B5EF4-FFF2-40B4-BE49-F238E27FC236}">
                    <a16:creationId xmlns:a16="http://schemas.microsoft.com/office/drawing/2014/main" id="{F3F2096E-FAA0-4227-B039-2A7B171983BB}"/>
                  </a:ext>
                </a:extLst>
              </p:cNvPr>
              <p:cNvSpPr/>
              <p:nvPr/>
            </p:nvSpPr>
            <p:spPr>
              <a:xfrm>
                <a:off x="1299638" y="2195384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013" name="グループ化 1012">
              <a:extLst>
                <a:ext uri="{FF2B5EF4-FFF2-40B4-BE49-F238E27FC236}">
                  <a16:creationId xmlns:a16="http://schemas.microsoft.com/office/drawing/2014/main" id="{4408CF0D-6062-456D-9D6E-7471645AB503}"/>
                </a:ext>
              </a:extLst>
            </p:cNvPr>
            <p:cNvGrpSpPr/>
            <p:nvPr/>
          </p:nvGrpSpPr>
          <p:grpSpPr>
            <a:xfrm>
              <a:off x="2361510" y="333690"/>
              <a:ext cx="108798" cy="1969694"/>
              <a:chOff x="1299638" y="333690"/>
              <a:chExt cx="108798" cy="1969694"/>
            </a:xfrm>
          </p:grpSpPr>
          <p:sp>
            <p:nvSpPr>
              <p:cNvPr id="1014" name="正方形/長方形 1013">
                <a:extLst>
                  <a:ext uri="{FF2B5EF4-FFF2-40B4-BE49-F238E27FC236}">
                    <a16:creationId xmlns:a16="http://schemas.microsoft.com/office/drawing/2014/main" id="{185BD42B-ECC2-4A58-A2EE-075E881795DE}"/>
                  </a:ext>
                </a:extLst>
              </p:cNvPr>
              <p:cNvSpPr/>
              <p:nvPr/>
            </p:nvSpPr>
            <p:spPr>
              <a:xfrm>
                <a:off x="1299638" y="333690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15" name="正方形/長方形 1014">
                <a:extLst>
                  <a:ext uri="{FF2B5EF4-FFF2-40B4-BE49-F238E27FC236}">
                    <a16:creationId xmlns:a16="http://schemas.microsoft.com/office/drawing/2014/main" id="{9D2390F4-1CED-44CE-9267-8A2ED1EE1771}"/>
                  </a:ext>
                </a:extLst>
              </p:cNvPr>
              <p:cNvSpPr/>
              <p:nvPr/>
            </p:nvSpPr>
            <p:spPr>
              <a:xfrm>
                <a:off x="1299638" y="526871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16" name="正方形/長方形 1015">
                <a:extLst>
                  <a:ext uri="{FF2B5EF4-FFF2-40B4-BE49-F238E27FC236}">
                    <a16:creationId xmlns:a16="http://schemas.microsoft.com/office/drawing/2014/main" id="{05CE5DF6-F909-44F2-A390-63DCF418E06D}"/>
                  </a:ext>
                </a:extLst>
              </p:cNvPr>
              <p:cNvSpPr/>
              <p:nvPr/>
            </p:nvSpPr>
            <p:spPr>
              <a:xfrm>
                <a:off x="1299638" y="709547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17" name="正方形/長方形 1016">
                <a:extLst>
                  <a:ext uri="{FF2B5EF4-FFF2-40B4-BE49-F238E27FC236}">
                    <a16:creationId xmlns:a16="http://schemas.microsoft.com/office/drawing/2014/main" id="{99474DC9-829D-4BAC-ADF2-8501072B4303}"/>
                  </a:ext>
                </a:extLst>
              </p:cNvPr>
              <p:cNvSpPr/>
              <p:nvPr/>
            </p:nvSpPr>
            <p:spPr>
              <a:xfrm>
                <a:off x="1299638" y="902728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18" name="正方形/長方形 1017">
                <a:extLst>
                  <a:ext uri="{FF2B5EF4-FFF2-40B4-BE49-F238E27FC236}">
                    <a16:creationId xmlns:a16="http://schemas.microsoft.com/office/drawing/2014/main" id="{47A17F95-BDB5-44A7-804D-A48112905C25}"/>
                  </a:ext>
                </a:extLst>
              </p:cNvPr>
              <p:cNvSpPr/>
              <p:nvPr/>
            </p:nvSpPr>
            <p:spPr>
              <a:xfrm>
                <a:off x="1299638" y="1085405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19" name="正方形/長方形 1018">
                <a:extLst>
                  <a:ext uri="{FF2B5EF4-FFF2-40B4-BE49-F238E27FC236}">
                    <a16:creationId xmlns:a16="http://schemas.microsoft.com/office/drawing/2014/main" id="{B5F3CF93-E711-4773-B10D-EA86C7826B87}"/>
                  </a:ext>
                </a:extLst>
              </p:cNvPr>
              <p:cNvSpPr/>
              <p:nvPr/>
            </p:nvSpPr>
            <p:spPr>
              <a:xfrm>
                <a:off x="1299638" y="1278586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20" name="正方形/長方形 1019">
                <a:extLst>
                  <a:ext uri="{FF2B5EF4-FFF2-40B4-BE49-F238E27FC236}">
                    <a16:creationId xmlns:a16="http://schemas.microsoft.com/office/drawing/2014/main" id="{7CCBC381-DEE3-4852-AFE4-4D893C561422}"/>
                  </a:ext>
                </a:extLst>
              </p:cNvPr>
              <p:cNvSpPr/>
              <p:nvPr/>
            </p:nvSpPr>
            <p:spPr>
              <a:xfrm>
                <a:off x="1299638" y="1438823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21" name="正方形/長方形 1020">
                <a:extLst>
                  <a:ext uri="{FF2B5EF4-FFF2-40B4-BE49-F238E27FC236}">
                    <a16:creationId xmlns:a16="http://schemas.microsoft.com/office/drawing/2014/main" id="{B679C77B-0FE5-46FC-A69C-1684DFA1708B}"/>
                  </a:ext>
                </a:extLst>
              </p:cNvPr>
              <p:cNvSpPr/>
              <p:nvPr/>
            </p:nvSpPr>
            <p:spPr>
              <a:xfrm>
                <a:off x="1299638" y="1632004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22" name="正方形/長方形 1021">
                <a:extLst>
                  <a:ext uri="{FF2B5EF4-FFF2-40B4-BE49-F238E27FC236}">
                    <a16:creationId xmlns:a16="http://schemas.microsoft.com/office/drawing/2014/main" id="{F95B7A2F-D03A-4DBF-A469-5F9AAAF9A747}"/>
                  </a:ext>
                </a:extLst>
              </p:cNvPr>
              <p:cNvSpPr/>
              <p:nvPr/>
            </p:nvSpPr>
            <p:spPr>
              <a:xfrm>
                <a:off x="1299638" y="1831510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23" name="正方形/長方形 1022">
                <a:extLst>
                  <a:ext uri="{FF2B5EF4-FFF2-40B4-BE49-F238E27FC236}">
                    <a16:creationId xmlns:a16="http://schemas.microsoft.com/office/drawing/2014/main" id="{52366D45-4164-4B52-B922-68C7C18AAF6C}"/>
                  </a:ext>
                </a:extLst>
              </p:cNvPr>
              <p:cNvSpPr/>
              <p:nvPr/>
            </p:nvSpPr>
            <p:spPr>
              <a:xfrm>
                <a:off x="1299638" y="2019081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24" name="正方形/長方形 1023">
                <a:extLst>
                  <a:ext uri="{FF2B5EF4-FFF2-40B4-BE49-F238E27FC236}">
                    <a16:creationId xmlns:a16="http://schemas.microsoft.com/office/drawing/2014/main" id="{FEB05B0C-884A-4DAA-8CE3-919298CC615B}"/>
                  </a:ext>
                </a:extLst>
              </p:cNvPr>
              <p:cNvSpPr/>
              <p:nvPr/>
            </p:nvSpPr>
            <p:spPr>
              <a:xfrm>
                <a:off x="1299638" y="2195384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076" name="グループ化 1075">
            <a:extLst>
              <a:ext uri="{FF2B5EF4-FFF2-40B4-BE49-F238E27FC236}">
                <a16:creationId xmlns:a16="http://schemas.microsoft.com/office/drawing/2014/main" id="{DEF6E721-51BE-4B63-BC49-78551680A2CA}"/>
              </a:ext>
            </a:extLst>
          </p:cNvPr>
          <p:cNvGrpSpPr/>
          <p:nvPr/>
        </p:nvGrpSpPr>
        <p:grpSpPr>
          <a:xfrm>
            <a:off x="1431769" y="567932"/>
            <a:ext cx="297674" cy="1028144"/>
            <a:chOff x="1428869" y="517889"/>
            <a:chExt cx="297674" cy="1028144"/>
          </a:xfrm>
        </p:grpSpPr>
        <p:sp>
          <p:nvSpPr>
            <p:cNvPr id="1077" name="正方形/長方形 1076">
              <a:extLst>
                <a:ext uri="{FF2B5EF4-FFF2-40B4-BE49-F238E27FC236}">
                  <a16:creationId xmlns:a16="http://schemas.microsoft.com/office/drawing/2014/main" id="{C1AE7FA5-B284-4B77-BE54-8ED808147CD1}"/>
                </a:ext>
              </a:extLst>
            </p:cNvPr>
            <p:cNvSpPr/>
            <p:nvPr/>
          </p:nvSpPr>
          <p:spPr>
            <a:xfrm>
              <a:off x="1438543" y="517889"/>
              <a:ext cx="288000" cy="828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8" name="正方形/長方形 1077">
              <a:extLst>
                <a:ext uri="{FF2B5EF4-FFF2-40B4-BE49-F238E27FC236}">
                  <a16:creationId xmlns:a16="http://schemas.microsoft.com/office/drawing/2014/main" id="{BBB2BDBA-A606-457D-969D-3E7F1142DE05}"/>
                </a:ext>
              </a:extLst>
            </p:cNvPr>
            <p:cNvSpPr/>
            <p:nvPr/>
          </p:nvSpPr>
          <p:spPr>
            <a:xfrm>
              <a:off x="1428869" y="526871"/>
              <a:ext cx="90000" cy="82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9" name="正方形/長方形 1078">
              <a:extLst>
                <a:ext uri="{FF2B5EF4-FFF2-40B4-BE49-F238E27FC236}">
                  <a16:creationId xmlns:a16="http://schemas.microsoft.com/office/drawing/2014/main" id="{08AAF6FF-DC84-4460-91E8-19AF7A9D342B}"/>
                </a:ext>
              </a:extLst>
            </p:cNvPr>
            <p:cNvSpPr/>
            <p:nvPr/>
          </p:nvSpPr>
          <p:spPr>
            <a:xfrm>
              <a:off x="1626509" y="526870"/>
              <a:ext cx="90000" cy="1019163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80" name="グループ化 1079">
            <a:extLst>
              <a:ext uri="{FF2B5EF4-FFF2-40B4-BE49-F238E27FC236}">
                <a16:creationId xmlns:a16="http://schemas.microsoft.com/office/drawing/2014/main" id="{53DE09C6-386E-4F52-810D-FDFA09ADA822}"/>
              </a:ext>
            </a:extLst>
          </p:cNvPr>
          <p:cNvGrpSpPr/>
          <p:nvPr/>
        </p:nvGrpSpPr>
        <p:grpSpPr>
          <a:xfrm flipH="1">
            <a:off x="2038292" y="571333"/>
            <a:ext cx="297674" cy="1028144"/>
            <a:chOff x="1428869" y="517889"/>
            <a:chExt cx="297674" cy="1028144"/>
          </a:xfrm>
        </p:grpSpPr>
        <p:sp>
          <p:nvSpPr>
            <p:cNvPr id="1081" name="正方形/長方形 1080">
              <a:extLst>
                <a:ext uri="{FF2B5EF4-FFF2-40B4-BE49-F238E27FC236}">
                  <a16:creationId xmlns:a16="http://schemas.microsoft.com/office/drawing/2014/main" id="{0004EC0B-DC1A-4ADB-8484-D26BDDD3F43B}"/>
                </a:ext>
              </a:extLst>
            </p:cNvPr>
            <p:cNvSpPr/>
            <p:nvPr/>
          </p:nvSpPr>
          <p:spPr>
            <a:xfrm>
              <a:off x="1438543" y="517889"/>
              <a:ext cx="288000" cy="828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2" name="正方形/長方形 1081">
              <a:extLst>
                <a:ext uri="{FF2B5EF4-FFF2-40B4-BE49-F238E27FC236}">
                  <a16:creationId xmlns:a16="http://schemas.microsoft.com/office/drawing/2014/main" id="{CB5AE5CD-5633-4CBF-9451-BAC133E6F0CA}"/>
                </a:ext>
              </a:extLst>
            </p:cNvPr>
            <p:cNvSpPr/>
            <p:nvPr/>
          </p:nvSpPr>
          <p:spPr>
            <a:xfrm>
              <a:off x="1428869" y="526871"/>
              <a:ext cx="90000" cy="82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3" name="正方形/長方形 1082">
              <a:extLst>
                <a:ext uri="{FF2B5EF4-FFF2-40B4-BE49-F238E27FC236}">
                  <a16:creationId xmlns:a16="http://schemas.microsoft.com/office/drawing/2014/main" id="{12B566F2-4BDD-4E37-96F0-D25A8CB71D0C}"/>
                </a:ext>
              </a:extLst>
            </p:cNvPr>
            <p:cNvSpPr/>
            <p:nvPr/>
          </p:nvSpPr>
          <p:spPr>
            <a:xfrm>
              <a:off x="1626509" y="526870"/>
              <a:ext cx="90000" cy="1019163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66" name="グループ化 1065">
            <a:extLst>
              <a:ext uri="{FF2B5EF4-FFF2-40B4-BE49-F238E27FC236}">
                <a16:creationId xmlns:a16="http://schemas.microsoft.com/office/drawing/2014/main" id="{F56ACBFC-2C63-408B-A9D6-20467496CA59}"/>
              </a:ext>
            </a:extLst>
          </p:cNvPr>
          <p:cNvGrpSpPr/>
          <p:nvPr/>
        </p:nvGrpSpPr>
        <p:grpSpPr>
          <a:xfrm>
            <a:off x="1484499" y="594189"/>
            <a:ext cx="799589" cy="804745"/>
            <a:chOff x="1484499" y="594189"/>
            <a:chExt cx="799589" cy="804745"/>
          </a:xfrm>
        </p:grpSpPr>
        <p:sp>
          <p:nvSpPr>
            <p:cNvPr id="1058" name="楕円 1057">
              <a:extLst>
                <a:ext uri="{FF2B5EF4-FFF2-40B4-BE49-F238E27FC236}">
                  <a16:creationId xmlns:a16="http://schemas.microsoft.com/office/drawing/2014/main" id="{CC5F6975-5FEC-4D11-B7A4-F0F5C3E94914}"/>
                </a:ext>
              </a:extLst>
            </p:cNvPr>
            <p:cNvSpPr/>
            <p:nvPr/>
          </p:nvSpPr>
          <p:spPr>
            <a:xfrm>
              <a:off x="1484499" y="599613"/>
              <a:ext cx="126000" cy="1260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9" name="楕円 1058">
              <a:extLst>
                <a:ext uri="{FF2B5EF4-FFF2-40B4-BE49-F238E27FC236}">
                  <a16:creationId xmlns:a16="http://schemas.microsoft.com/office/drawing/2014/main" id="{B3361063-5382-468C-99B1-D3D5117C0906}"/>
                </a:ext>
              </a:extLst>
            </p:cNvPr>
            <p:cNvSpPr/>
            <p:nvPr/>
          </p:nvSpPr>
          <p:spPr>
            <a:xfrm>
              <a:off x="1611747" y="599613"/>
              <a:ext cx="126000" cy="1260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0" name="楕円 1059">
              <a:extLst>
                <a:ext uri="{FF2B5EF4-FFF2-40B4-BE49-F238E27FC236}">
                  <a16:creationId xmlns:a16="http://schemas.microsoft.com/office/drawing/2014/main" id="{3ACEC181-7F54-40BE-9794-78B4AA91450F}"/>
                </a:ext>
              </a:extLst>
            </p:cNvPr>
            <p:cNvSpPr/>
            <p:nvPr/>
          </p:nvSpPr>
          <p:spPr>
            <a:xfrm>
              <a:off x="1561258" y="818396"/>
              <a:ext cx="126000" cy="1260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1" name="楕円 1060">
              <a:extLst>
                <a:ext uri="{FF2B5EF4-FFF2-40B4-BE49-F238E27FC236}">
                  <a16:creationId xmlns:a16="http://schemas.microsoft.com/office/drawing/2014/main" id="{2E7FEB79-4E59-49CB-A88F-AEAC52D03F4E}"/>
                </a:ext>
              </a:extLst>
            </p:cNvPr>
            <p:cNvSpPr/>
            <p:nvPr/>
          </p:nvSpPr>
          <p:spPr>
            <a:xfrm>
              <a:off x="1561258" y="1059618"/>
              <a:ext cx="126000" cy="1260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2" name="楕円 1061">
              <a:extLst>
                <a:ext uri="{FF2B5EF4-FFF2-40B4-BE49-F238E27FC236}">
                  <a16:creationId xmlns:a16="http://schemas.microsoft.com/office/drawing/2014/main" id="{7E3CF78B-3273-47F1-BD52-AF65E2144E91}"/>
                </a:ext>
              </a:extLst>
            </p:cNvPr>
            <p:cNvSpPr/>
            <p:nvPr/>
          </p:nvSpPr>
          <p:spPr>
            <a:xfrm>
              <a:off x="2029192" y="599613"/>
              <a:ext cx="126000" cy="1260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3" name="楕円 1062">
              <a:extLst>
                <a:ext uri="{FF2B5EF4-FFF2-40B4-BE49-F238E27FC236}">
                  <a16:creationId xmlns:a16="http://schemas.microsoft.com/office/drawing/2014/main" id="{5E8013E5-8DE1-45B4-960A-2A7DBD776678}"/>
                </a:ext>
              </a:extLst>
            </p:cNvPr>
            <p:cNvSpPr/>
            <p:nvPr/>
          </p:nvSpPr>
          <p:spPr>
            <a:xfrm>
              <a:off x="2158088" y="594189"/>
              <a:ext cx="126000" cy="1260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4" name="楕円 1063">
              <a:extLst>
                <a:ext uri="{FF2B5EF4-FFF2-40B4-BE49-F238E27FC236}">
                  <a16:creationId xmlns:a16="http://schemas.microsoft.com/office/drawing/2014/main" id="{03A4926C-4C4B-48E3-8856-D27A2D742D27}"/>
                </a:ext>
              </a:extLst>
            </p:cNvPr>
            <p:cNvSpPr/>
            <p:nvPr/>
          </p:nvSpPr>
          <p:spPr>
            <a:xfrm>
              <a:off x="2101833" y="1272934"/>
              <a:ext cx="126000" cy="1260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5" name="楕円 1064">
              <a:extLst>
                <a:ext uri="{FF2B5EF4-FFF2-40B4-BE49-F238E27FC236}">
                  <a16:creationId xmlns:a16="http://schemas.microsoft.com/office/drawing/2014/main" id="{A64BC06B-C021-4153-8B34-7C1C4ACA9E94}"/>
                </a:ext>
              </a:extLst>
            </p:cNvPr>
            <p:cNvSpPr/>
            <p:nvPr/>
          </p:nvSpPr>
          <p:spPr>
            <a:xfrm>
              <a:off x="2101833" y="953121"/>
              <a:ext cx="180000" cy="1800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84" name="グループ化 1083">
            <a:extLst>
              <a:ext uri="{FF2B5EF4-FFF2-40B4-BE49-F238E27FC236}">
                <a16:creationId xmlns:a16="http://schemas.microsoft.com/office/drawing/2014/main" id="{6BD2DC90-AE85-4296-948C-BC655B842AF9}"/>
              </a:ext>
            </a:extLst>
          </p:cNvPr>
          <p:cNvGrpSpPr/>
          <p:nvPr/>
        </p:nvGrpSpPr>
        <p:grpSpPr>
          <a:xfrm>
            <a:off x="4518150" y="565239"/>
            <a:ext cx="297674" cy="1028144"/>
            <a:chOff x="1428869" y="517889"/>
            <a:chExt cx="297674" cy="1028144"/>
          </a:xfrm>
        </p:grpSpPr>
        <p:sp>
          <p:nvSpPr>
            <p:cNvPr id="1085" name="正方形/長方形 1084">
              <a:extLst>
                <a:ext uri="{FF2B5EF4-FFF2-40B4-BE49-F238E27FC236}">
                  <a16:creationId xmlns:a16="http://schemas.microsoft.com/office/drawing/2014/main" id="{82C06A8D-2772-4791-812E-385A0523C269}"/>
                </a:ext>
              </a:extLst>
            </p:cNvPr>
            <p:cNvSpPr/>
            <p:nvPr/>
          </p:nvSpPr>
          <p:spPr>
            <a:xfrm>
              <a:off x="1438543" y="517889"/>
              <a:ext cx="288000" cy="828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6" name="正方形/長方形 1085">
              <a:extLst>
                <a:ext uri="{FF2B5EF4-FFF2-40B4-BE49-F238E27FC236}">
                  <a16:creationId xmlns:a16="http://schemas.microsoft.com/office/drawing/2014/main" id="{E11BCBF0-4FC7-461E-8A1B-E36FB7BBD3E0}"/>
                </a:ext>
              </a:extLst>
            </p:cNvPr>
            <p:cNvSpPr/>
            <p:nvPr/>
          </p:nvSpPr>
          <p:spPr>
            <a:xfrm>
              <a:off x="1428869" y="526871"/>
              <a:ext cx="90000" cy="82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7" name="正方形/長方形 1086">
              <a:extLst>
                <a:ext uri="{FF2B5EF4-FFF2-40B4-BE49-F238E27FC236}">
                  <a16:creationId xmlns:a16="http://schemas.microsoft.com/office/drawing/2014/main" id="{5E7A9B75-3516-4AD4-BA34-EC6E22CD9A69}"/>
                </a:ext>
              </a:extLst>
            </p:cNvPr>
            <p:cNvSpPr/>
            <p:nvPr/>
          </p:nvSpPr>
          <p:spPr>
            <a:xfrm>
              <a:off x="1626509" y="526870"/>
              <a:ext cx="90000" cy="1019163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88" name="グループ化 1087">
            <a:extLst>
              <a:ext uri="{FF2B5EF4-FFF2-40B4-BE49-F238E27FC236}">
                <a16:creationId xmlns:a16="http://schemas.microsoft.com/office/drawing/2014/main" id="{37EB260A-77FC-4D87-8B44-8EC39628F141}"/>
              </a:ext>
            </a:extLst>
          </p:cNvPr>
          <p:cNvGrpSpPr/>
          <p:nvPr/>
        </p:nvGrpSpPr>
        <p:grpSpPr>
          <a:xfrm flipH="1">
            <a:off x="5133771" y="568640"/>
            <a:ext cx="297674" cy="1028144"/>
            <a:chOff x="1428869" y="517889"/>
            <a:chExt cx="297674" cy="1028144"/>
          </a:xfrm>
        </p:grpSpPr>
        <p:sp>
          <p:nvSpPr>
            <p:cNvPr id="1089" name="正方形/長方形 1088">
              <a:extLst>
                <a:ext uri="{FF2B5EF4-FFF2-40B4-BE49-F238E27FC236}">
                  <a16:creationId xmlns:a16="http://schemas.microsoft.com/office/drawing/2014/main" id="{7AB052B1-0ED1-48E1-974F-DA8F080727E9}"/>
                </a:ext>
              </a:extLst>
            </p:cNvPr>
            <p:cNvSpPr/>
            <p:nvPr/>
          </p:nvSpPr>
          <p:spPr>
            <a:xfrm>
              <a:off x="1438543" y="517889"/>
              <a:ext cx="288000" cy="828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0" name="正方形/長方形 1089">
              <a:extLst>
                <a:ext uri="{FF2B5EF4-FFF2-40B4-BE49-F238E27FC236}">
                  <a16:creationId xmlns:a16="http://schemas.microsoft.com/office/drawing/2014/main" id="{147DB26D-E5D2-4897-A584-F86D029F5D20}"/>
                </a:ext>
              </a:extLst>
            </p:cNvPr>
            <p:cNvSpPr/>
            <p:nvPr/>
          </p:nvSpPr>
          <p:spPr>
            <a:xfrm>
              <a:off x="1428869" y="526871"/>
              <a:ext cx="90000" cy="82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1" name="正方形/長方形 1090">
              <a:extLst>
                <a:ext uri="{FF2B5EF4-FFF2-40B4-BE49-F238E27FC236}">
                  <a16:creationId xmlns:a16="http://schemas.microsoft.com/office/drawing/2014/main" id="{81653FB8-4A40-422D-A2FF-F9FC46429ED8}"/>
                </a:ext>
              </a:extLst>
            </p:cNvPr>
            <p:cNvSpPr/>
            <p:nvPr/>
          </p:nvSpPr>
          <p:spPr>
            <a:xfrm>
              <a:off x="1626509" y="526870"/>
              <a:ext cx="90000" cy="1019163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67" name="グループ化 1066">
            <a:extLst>
              <a:ext uri="{FF2B5EF4-FFF2-40B4-BE49-F238E27FC236}">
                <a16:creationId xmlns:a16="http://schemas.microsoft.com/office/drawing/2014/main" id="{DBD767D1-FE1B-4CE4-9C57-B35B9B8EFADB}"/>
              </a:ext>
            </a:extLst>
          </p:cNvPr>
          <p:cNvGrpSpPr/>
          <p:nvPr/>
        </p:nvGrpSpPr>
        <p:grpSpPr>
          <a:xfrm flipH="1">
            <a:off x="4579254" y="588740"/>
            <a:ext cx="799589" cy="804745"/>
            <a:chOff x="1484499" y="594189"/>
            <a:chExt cx="799589" cy="804745"/>
          </a:xfrm>
        </p:grpSpPr>
        <p:sp>
          <p:nvSpPr>
            <p:cNvPr id="1068" name="楕円 1067">
              <a:extLst>
                <a:ext uri="{FF2B5EF4-FFF2-40B4-BE49-F238E27FC236}">
                  <a16:creationId xmlns:a16="http://schemas.microsoft.com/office/drawing/2014/main" id="{01D3D268-25F1-45F9-BB69-A6EFF182E412}"/>
                </a:ext>
              </a:extLst>
            </p:cNvPr>
            <p:cNvSpPr/>
            <p:nvPr/>
          </p:nvSpPr>
          <p:spPr>
            <a:xfrm>
              <a:off x="1484499" y="599613"/>
              <a:ext cx="126000" cy="1260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9" name="楕円 1068">
              <a:extLst>
                <a:ext uri="{FF2B5EF4-FFF2-40B4-BE49-F238E27FC236}">
                  <a16:creationId xmlns:a16="http://schemas.microsoft.com/office/drawing/2014/main" id="{CDFCC3CD-A8AC-4556-88F9-92F5D8D709F9}"/>
                </a:ext>
              </a:extLst>
            </p:cNvPr>
            <p:cNvSpPr/>
            <p:nvPr/>
          </p:nvSpPr>
          <p:spPr>
            <a:xfrm>
              <a:off x="1611747" y="599613"/>
              <a:ext cx="126000" cy="1260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0" name="楕円 1069">
              <a:extLst>
                <a:ext uri="{FF2B5EF4-FFF2-40B4-BE49-F238E27FC236}">
                  <a16:creationId xmlns:a16="http://schemas.microsoft.com/office/drawing/2014/main" id="{8A9C09B6-DDA3-4836-8AA1-5D26FEFA9B74}"/>
                </a:ext>
              </a:extLst>
            </p:cNvPr>
            <p:cNvSpPr/>
            <p:nvPr/>
          </p:nvSpPr>
          <p:spPr>
            <a:xfrm>
              <a:off x="1561258" y="818396"/>
              <a:ext cx="126000" cy="1260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1" name="楕円 1070">
              <a:extLst>
                <a:ext uri="{FF2B5EF4-FFF2-40B4-BE49-F238E27FC236}">
                  <a16:creationId xmlns:a16="http://schemas.microsoft.com/office/drawing/2014/main" id="{81A9DD4C-BF44-433E-8E25-B15C3A9ADE63}"/>
                </a:ext>
              </a:extLst>
            </p:cNvPr>
            <p:cNvSpPr/>
            <p:nvPr/>
          </p:nvSpPr>
          <p:spPr>
            <a:xfrm>
              <a:off x="1561258" y="1059618"/>
              <a:ext cx="126000" cy="1260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2" name="楕円 1071">
              <a:extLst>
                <a:ext uri="{FF2B5EF4-FFF2-40B4-BE49-F238E27FC236}">
                  <a16:creationId xmlns:a16="http://schemas.microsoft.com/office/drawing/2014/main" id="{5E844FDF-B7CD-46B8-A813-E7160CCEBEFC}"/>
                </a:ext>
              </a:extLst>
            </p:cNvPr>
            <p:cNvSpPr/>
            <p:nvPr/>
          </p:nvSpPr>
          <p:spPr>
            <a:xfrm>
              <a:off x="2029192" y="599613"/>
              <a:ext cx="126000" cy="1260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3" name="楕円 1072">
              <a:extLst>
                <a:ext uri="{FF2B5EF4-FFF2-40B4-BE49-F238E27FC236}">
                  <a16:creationId xmlns:a16="http://schemas.microsoft.com/office/drawing/2014/main" id="{DD12753F-07A0-483A-A7BF-1F67603730B2}"/>
                </a:ext>
              </a:extLst>
            </p:cNvPr>
            <p:cNvSpPr/>
            <p:nvPr/>
          </p:nvSpPr>
          <p:spPr>
            <a:xfrm>
              <a:off x="2158088" y="594189"/>
              <a:ext cx="126000" cy="1260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4" name="楕円 1073">
              <a:extLst>
                <a:ext uri="{FF2B5EF4-FFF2-40B4-BE49-F238E27FC236}">
                  <a16:creationId xmlns:a16="http://schemas.microsoft.com/office/drawing/2014/main" id="{3FF6941F-8952-4F09-9705-D9783DB6C22D}"/>
                </a:ext>
              </a:extLst>
            </p:cNvPr>
            <p:cNvSpPr/>
            <p:nvPr/>
          </p:nvSpPr>
          <p:spPr>
            <a:xfrm>
              <a:off x="2101833" y="1272934"/>
              <a:ext cx="126000" cy="1260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5" name="楕円 1074">
              <a:extLst>
                <a:ext uri="{FF2B5EF4-FFF2-40B4-BE49-F238E27FC236}">
                  <a16:creationId xmlns:a16="http://schemas.microsoft.com/office/drawing/2014/main" id="{93FE47BC-5FA5-49AA-BD1A-2D4C7732387C}"/>
                </a:ext>
              </a:extLst>
            </p:cNvPr>
            <p:cNvSpPr/>
            <p:nvPr/>
          </p:nvSpPr>
          <p:spPr>
            <a:xfrm>
              <a:off x="2101833" y="953121"/>
              <a:ext cx="180000" cy="1800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99" name="正方形/長方形 1098">
            <a:extLst>
              <a:ext uri="{FF2B5EF4-FFF2-40B4-BE49-F238E27FC236}">
                <a16:creationId xmlns:a16="http://schemas.microsoft.com/office/drawing/2014/main" id="{EDF81E85-3E3C-4C3E-874A-B865380BC820}"/>
              </a:ext>
            </a:extLst>
          </p:cNvPr>
          <p:cNvSpPr/>
          <p:nvPr/>
        </p:nvSpPr>
        <p:spPr>
          <a:xfrm>
            <a:off x="1299638" y="2438401"/>
            <a:ext cx="432000" cy="18161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0" name="正方形/長方形 1099">
            <a:extLst>
              <a:ext uri="{FF2B5EF4-FFF2-40B4-BE49-F238E27FC236}">
                <a16:creationId xmlns:a16="http://schemas.microsoft.com/office/drawing/2014/main" id="{C7188AD4-0C90-4C64-BDFA-19B23B3B9DC8}"/>
              </a:ext>
            </a:extLst>
          </p:cNvPr>
          <p:cNvSpPr/>
          <p:nvPr/>
        </p:nvSpPr>
        <p:spPr>
          <a:xfrm>
            <a:off x="2044410" y="2438401"/>
            <a:ext cx="432000" cy="18161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1" name="正方形/長方形 1100">
            <a:extLst>
              <a:ext uri="{FF2B5EF4-FFF2-40B4-BE49-F238E27FC236}">
                <a16:creationId xmlns:a16="http://schemas.microsoft.com/office/drawing/2014/main" id="{D855ECEA-A024-44E2-8777-AD875E68546A}"/>
              </a:ext>
            </a:extLst>
          </p:cNvPr>
          <p:cNvSpPr/>
          <p:nvPr/>
        </p:nvSpPr>
        <p:spPr>
          <a:xfrm>
            <a:off x="1808657" y="2431491"/>
            <a:ext cx="180090" cy="18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3" name="正方形/長方形 1102">
            <a:extLst>
              <a:ext uri="{FF2B5EF4-FFF2-40B4-BE49-F238E27FC236}">
                <a16:creationId xmlns:a16="http://schemas.microsoft.com/office/drawing/2014/main" id="{52D7494E-0C9D-4DA1-9513-EEE99ADDAA2E}"/>
              </a:ext>
            </a:extLst>
          </p:cNvPr>
          <p:cNvSpPr/>
          <p:nvPr/>
        </p:nvSpPr>
        <p:spPr>
          <a:xfrm>
            <a:off x="4375715" y="2440494"/>
            <a:ext cx="432000" cy="18161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4" name="正方形/長方形 1103">
            <a:extLst>
              <a:ext uri="{FF2B5EF4-FFF2-40B4-BE49-F238E27FC236}">
                <a16:creationId xmlns:a16="http://schemas.microsoft.com/office/drawing/2014/main" id="{C7F8176D-7238-4CDB-8868-1063DA144F90}"/>
              </a:ext>
            </a:extLst>
          </p:cNvPr>
          <p:cNvSpPr/>
          <p:nvPr/>
        </p:nvSpPr>
        <p:spPr>
          <a:xfrm>
            <a:off x="5120487" y="2440494"/>
            <a:ext cx="432000" cy="18161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5" name="正方形/長方形 1104">
            <a:extLst>
              <a:ext uri="{FF2B5EF4-FFF2-40B4-BE49-F238E27FC236}">
                <a16:creationId xmlns:a16="http://schemas.microsoft.com/office/drawing/2014/main" id="{D5192F96-88A8-4FDB-8E61-13130DEB08CB}"/>
              </a:ext>
            </a:extLst>
          </p:cNvPr>
          <p:cNvSpPr/>
          <p:nvPr/>
        </p:nvSpPr>
        <p:spPr>
          <a:xfrm>
            <a:off x="4884734" y="2433584"/>
            <a:ext cx="180090" cy="18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06" name="グループ化 1105">
            <a:extLst>
              <a:ext uri="{FF2B5EF4-FFF2-40B4-BE49-F238E27FC236}">
                <a16:creationId xmlns:a16="http://schemas.microsoft.com/office/drawing/2014/main" id="{136486E7-904E-4562-9854-DBBE8F984CD6}"/>
              </a:ext>
            </a:extLst>
          </p:cNvPr>
          <p:cNvGrpSpPr/>
          <p:nvPr/>
        </p:nvGrpSpPr>
        <p:grpSpPr>
          <a:xfrm>
            <a:off x="4375715" y="2707295"/>
            <a:ext cx="1176772" cy="188523"/>
            <a:chOff x="1299638" y="2449687"/>
            <a:chExt cx="1176772" cy="188523"/>
          </a:xfrm>
        </p:grpSpPr>
        <p:sp>
          <p:nvSpPr>
            <p:cNvPr id="1107" name="正方形/長方形 1106">
              <a:extLst>
                <a:ext uri="{FF2B5EF4-FFF2-40B4-BE49-F238E27FC236}">
                  <a16:creationId xmlns:a16="http://schemas.microsoft.com/office/drawing/2014/main" id="{A8A66495-2199-499A-8AEA-584D20F040B7}"/>
                </a:ext>
              </a:extLst>
            </p:cNvPr>
            <p:cNvSpPr/>
            <p:nvPr/>
          </p:nvSpPr>
          <p:spPr>
            <a:xfrm>
              <a:off x="1299638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8" name="正方形/長方形 1107">
              <a:extLst>
                <a:ext uri="{FF2B5EF4-FFF2-40B4-BE49-F238E27FC236}">
                  <a16:creationId xmlns:a16="http://schemas.microsoft.com/office/drawing/2014/main" id="{3D1577CF-01CB-4D41-AB88-BD0BB51068C7}"/>
                </a:ext>
              </a:extLst>
            </p:cNvPr>
            <p:cNvSpPr/>
            <p:nvPr/>
          </p:nvSpPr>
          <p:spPr>
            <a:xfrm>
              <a:off x="2044410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9" name="正方形/長方形 1108">
              <a:extLst>
                <a:ext uri="{FF2B5EF4-FFF2-40B4-BE49-F238E27FC236}">
                  <a16:creationId xmlns:a16="http://schemas.microsoft.com/office/drawing/2014/main" id="{978C8145-E4A2-4096-BC67-DAF26E624D60}"/>
                </a:ext>
              </a:extLst>
            </p:cNvPr>
            <p:cNvSpPr/>
            <p:nvPr/>
          </p:nvSpPr>
          <p:spPr>
            <a:xfrm>
              <a:off x="1808657" y="2449687"/>
              <a:ext cx="180090" cy="180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10" name="グループ化 1109">
            <a:extLst>
              <a:ext uri="{FF2B5EF4-FFF2-40B4-BE49-F238E27FC236}">
                <a16:creationId xmlns:a16="http://schemas.microsoft.com/office/drawing/2014/main" id="{1AAFB12E-B745-4A52-9173-5AFFC1FFD825}"/>
              </a:ext>
            </a:extLst>
          </p:cNvPr>
          <p:cNvGrpSpPr/>
          <p:nvPr/>
        </p:nvGrpSpPr>
        <p:grpSpPr>
          <a:xfrm>
            <a:off x="4375715" y="2992276"/>
            <a:ext cx="1176772" cy="188523"/>
            <a:chOff x="1299638" y="2449687"/>
            <a:chExt cx="1176772" cy="188523"/>
          </a:xfrm>
        </p:grpSpPr>
        <p:sp>
          <p:nvSpPr>
            <p:cNvPr id="1111" name="正方形/長方形 1110">
              <a:extLst>
                <a:ext uri="{FF2B5EF4-FFF2-40B4-BE49-F238E27FC236}">
                  <a16:creationId xmlns:a16="http://schemas.microsoft.com/office/drawing/2014/main" id="{0B85067F-2B7D-45CA-B57A-B6CA62A36995}"/>
                </a:ext>
              </a:extLst>
            </p:cNvPr>
            <p:cNvSpPr/>
            <p:nvPr/>
          </p:nvSpPr>
          <p:spPr>
            <a:xfrm>
              <a:off x="1299638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2" name="正方形/長方形 1111">
              <a:extLst>
                <a:ext uri="{FF2B5EF4-FFF2-40B4-BE49-F238E27FC236}">
                  <a16:creationId xmlns:a16="http://schemas.microsoft.com/office/drawing/2014/main" id="{029F55BF-9470-4262-B92C-AD99DD5EBB1E}"/>
                </a:ext>
              </a:extLst>
            </p:cNvPr>
            <p:cNvSpPr/>
            <p:nvPr/>
          </p:nvSpPr>
          <p:spPr>
            <a:xfrm>
              <a:off x="2044410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3" name="正方形/長方形 1112">
              <a:extLst>
                <a:ext uri="{FF2B5EF4-FFF2-40B4-BE49-F238E27FC236}">
                  <a16:creationId xmlns:a16="http://schemas.microsoft.com/office/drawing/2014/main" id="{EFCF1E3D-2774-4BA2-8D27-96952A05FD81}"/>
                </a:ext>
              </a:extLst>
            </p:cNvPr>
            <p:cNvSpPr/>
            <p:nvPr/>
          </p:nvSpPr>
          <p:spPr>
            <a:xfrm>
              <a:off x="1808657" y="2449687"/>
              <a:ext cx="180090" cy="180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14" name="グループ化 1113">
            <a:extLst>
              <a:ext uri="{FF2B5EF4-FFF2-40B4-BE49-F238E27FC236}">
                <a16:creationId xmlns:a16="http://schemas.microsoft.com/office/drawing/2014/main" id="{38D0447C-7D78-413A-B1EB-EE7A1E73ACF8}"/>
              </a:ext>
            </a:extLst>
          </p:cNvPr>
          <p:cNvGrpSpPr/>
          <p:nvPr/>
        </p:nvGrpSpPr>
        <p:grpSpPr>
          <a:xfrm>
            <a:off x="4375715" y="3265987"/>
            <a:ext cx="1176772" cy="188523"/>
            <a:chOff x="1299638" y="2449687"/>
            <a:chExt cx="1176772" cy="188523"/>
          </a:xfrm>
        </p:grpSpPr>
        <p:sp>
          <p:nvSpPr>
            <p:cNvPr id="1115" name="正方形/長方形 1114">
              <a:extLst>
                <a:ext uri="{FF2B5EF4-FFF2-40B4-BE49-F238E27FC236}">
                  <a16:creationId xmlns:a16="http://schemas.microsoft.com/office/drawing/2014/main" id="{87C10711-96A7-4492-9DD3-3431B0A6B941}"/>
                </a:ext>
              </a:extLst>
            </p:cNvPr>
            <p:cNvSpPr/>
            <p:nvPr/>
          </p:nvSpPr>
          <p:spPr>
            <a:xfrm>
              <a:off x="1299638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6" name="正方形/長方形 1115">
              <a:extLst>
                <a:ext uri="{FF2B5EF4-FFF2-40B4-BE49-F238E27FC236}">
                  <a16:creationId xmlns:a16="http://schemas.microsoft.com/office/drawing/2014/main" id="{FE26C8D2-C872-40B1-A05D-ADC13DB54402}"/>
                </a:ext>
              </a:extLst>
            </p:cNvPr>
            <p:cNvSpPr/>
            <p:nvPr/>
          </p:nvSpPr>
          <p:spPr>
            <a:xfrm>
              <a:off x="2044410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7" name="正方形/長方形 1116">
              <a:extLst>
                <a:ext uri="{FF2B5EF4-FFF2-40B4-BE49-F238E27FC236}">
                  <a16:creationId xmlns:a16="http://schemas.microsoft.com/office/drawing/2014/main" id="{6F833790-5BAD-4B47-A799-18635BECEBF7}"/>
                </a:ext>
              </a:extLst>
            </p:cNvPr>
            <p:cNvSpPr/>
            <p:nvPr/>
          </p:nvSpPr>
          <p:spPr>
            <a:xfrm>
              <a:off x="1808657" y="2449687"/>
              <a:ext cx="180090" cy="180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18" name="グループ化 1117">
            <a:extLst>
              <a:ext uri="{FF2B5EF4-FFF2-40B4-BE49-F238E27FC236}">
                <a16:creationId xmlns:a16="http://schemas.microsoft.com/office/drawing/2014/main" id="{BE8921BA-0C29-4D1B-964B-C82846EAD623}"/>
              </a:ext>
            </a:extLst>
          </p:cNvPr>
          <p:cNvGrpSpPr/>
          <p:nvPr/>
        </p:nvGrpSpPr>
        <p:grpSpPr>
          <a:xfrm>
            <a:off x="4375715" y="3542530"/>
            <a:ext cx="1176772" cy="188523"/>
            <a:chOff x="1299638" y="2449687"/>
            <a:chExt cx="1176772" cy="188523"/>
          </a:xfrm>
        </p:grpSpPr>
        <p:sp>
          <p:nvSpPr>
            <p:cNvPr id="1119" name="正方形/長方形 1118">
              <a:extLst>
                <a:ext uri="{FF2B5EF4-FFF2-40B4-BE49-F238E27FC236}">
                  <a16:creationId xmlns:a16="http://schemas.microsoft.com/office/drawing/2014/main" id="{27A7DB61-5E45-42E8-BCD5-7BF5DD4E6539}"/>
                </a:ext>
              </a:extLst>
            </p:cNvPr>
            <p:cNvSpPr/>
            <p:nvPr/>
          </p:nvSpPr>
          <p:spPr>
            <a:xfrm>
              <a:off x="1299638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0" name="正方形/長方形 1119">
              <a:extLst>
                <a:ext uri="{FF2B5EF4-FFF2-40B4-BE49-F238E27FC236}">
                  <a16:creationId xmlns:a16="http://schemas.microsoft.com/office/drawing/2014/main" id="{BA41600E-1843-4F93-AADE-686582CD8BE4}"/>
                </a:ext>
              </a:extLst>
            </p:cNvPr>
            <p:cNvSpPr/>
            <p:nvPr/>
          </p:nvSpPr>
          <p:spPr>
            <a:xfrm>
              <a:off x="2044410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1" name="正方形/長方形 1120">
              <a:extLst>
                <a:ext uri="{FF2B5EF4-FFF2-40B4-BE49-F238E27FC236}">
                  <a16:creationId xmlns:a16="http://schemas.microsoft.com/office/drawing/2014/main" id="{BB3C2C56-FD6D-4F06-9223-4639DD1AF048}"/>
                </a:ext>
              </a:extLst>
            </p:cNvPr>
            <p:cNvSpPr/>
            <p:nvPr/>
          </p:nvSpPr>
          <p:spPr>
            <a:xfrm>
              <a:off x="1808657" y="2449687"/>
              <a:ext cx="180090" cy="180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23" name="正方形/長方形 1122">
            <a:extLst>
              <a:ext uri="{FF2B5EF4-FFF2-40B4-BE49-F238E27FC236}">
                <a16:creationId xmlns:a16="http://schemas.microsoft.com/office/drawing/2014/main" id="{92EF9260-9895-4E51-A56A-551116E925BA}"/>
              </a:ext>
            </a:extLst>
          </p:cNvPr>
          <p:cNvSpPr/>
          <p:nvPr/>
        </p:nvSpPr>
        <p:spPr>
          <a:xfrm>
            <a:off x="4375715" y="3823151"/>
            <a:ext cx="432000" cy="18161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4" name="正方形/長方形 1123">
            <a:extLst>
              <a:ext uri="{FF2B5EF4-FFF2-40B4-BE49-F238E27FC236}">
                <a16:creationId xmlns:a16="http://schemas.microsoft.com/office/drawing/2014/main" id="{36FB3F7E-7159-4B27-9D58-0B09B3A4D28C}"/>
              </a:ext>
            </a:extLst>
          </p:cNvPr>
          <p:cNvSpPr/>
          <p:nvPr/>
        </p:nvSpPr>
        <p:spPr>
          <a:xfrm>
            <a:off x="5120487" y="3823151"/>
            <a:ext cx="432000" cy="18161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5" name="正方形/長方形 1124">
            <a:extLst>
              <a:ext uri="{FF2B5EF4-FFF2-40B4-BE49-F238E27FC236}">
                <a16:creationId xmlns:a16="http://schemas.microsoft.com/office/drawing/2014/main" id="{DBCE6F9C-65AA-41FB-93A3-CC20A2B0A4E2}"/>
              </a:ext>
            </a:extLst>
          </p:cNvPr>
          <p:cNvSpPr/>
          <p:nvPr/>
        </p:nvSpPr>
        <p:spPr>
          <a:xfrm>
            <a:off x="4884734" y="3816241"/>
            <a:ext cx="180090" cy="18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7" name="正方形/長方形 1126">
            <a:extLst>
              <a:ext uri="{FF2B5EF4-FFF2-40B4-BE49-F238E27FC236}">
                <a16:creationId xmlns:a16="http://schemas.microsoft.com/office/drawing/2014/main" id="{E3442FF6-680C-4F93-8701-9E8A3ACDC6D4}"/>
              </a:ext>
            </a:extLst>
          </p:cNvPr>
          <p:cNvSpPr/>
          <p:nvPr/>
        </p:nvSpPr>
        <p:spPr>
          <a:xfrm>
            <a:off x="4375715" y="4077815"/>
            <a:ext cx="432000" cy="18161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8" name="正方形/長方形 1127">
            <a:extLst>
              <a:ext uri="{FF2B5EF4-FFF2-40B4-BE49-F238E27FC236}">
                <a16:creationId xmlns:a16="http://schemas.microsoft.com/office/drawing/2014/main" id="{31495922-A886-4944-AE29-38064D88711A}"/>
              </a:ext>
            </a:extLst>
          </p:cNvPr>
          <p:cNvSpPr/>
          <p:nvPr/>
        </p:nvSpPr>
        <p:spPr>
          <a:xfrm>
            <a:off x="5120487" y="4077815"/>
            <a:ext cx="432000" cy="18161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9" name="正方形/長方形 1128">
            <a:extLst>
              <a:ext uri="{FF2B5EF4-FFF2-40B4-BE49-F238E27FC236}">
                <a16:creationId xmlns:a16="http://schemas.microsoft.com/office/drawing/2014/main" id="{8A821048-1FD0-47CF-BEBF-98F7DB2C4AB8}"/>
              </a:ext>
            </a:extLst>
          </p:cNvPr>
          <p:cNvSpPr/>
          <p:nvPr/>
        </p:nvSpPr>
        <p:spPr>
          <a:xfrm>
            <a:off x="4884734" y="4070905"/>
            <a:ext cx="180090" cy="18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30" name="グループ化 1129">
            <a:extLst>
              <a:ext uri="{FF2B5EF4-FFF2-40B4-BE49-F238E27FC236}">
                <a16:creationId xmlns:a16="http://schemas.microsoft.com/office/drawing/2014/main" id="{A68ECE4A-C1E4-4944-92E4-7C3BE37C8272}"/>
              </a:ext>
            </a:extLst>
          </p:cNvPr>
          <p:cNvGrpSpPr/>
          <p:nvPr/>
        </p:nvGrpSpPr>
        <p:grpSpPr>
          <a:xfrm>
            <a:off x="1312127" y="2696254"/>
            <a:ext cx="1176772" cy="188523"/>
            <a:chOff x="1299638" y="2449687"/>
            <a:chExt cx="1176772" cy="188523"/>
          </a:xfrm>
        </p:grpSpPr>
        <p:sp>
          <p:nvSpPr>
            <p:cNvPr id="1131" name="正方形/長方形 1130">
              <a:extLst>
                <a:ext uri="{FF2B5EF4-FFF2-40B4-BE49-F238E27FC236}">
                  <a16:creationId xmlns:a16="http://schemas.microsoft.com/office/drawing/2014/main" id="{B5E4B562-DB14-4DCF-8EE9-94397460744D}"/>
                </a:ext>
              </a:extLst>
            </p:cNvPr>
            <p:cNvSpPr/>
            <p:nvPr/>
          </p:nvSpPr>
          <p:spPr>
            <a:xfrm>
              <a:off x="1299638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2" name="正方形/長方形 1131">
              <a:extLst>
                <a:ext uri="{FF2B5EF4-FFF2-40B4-BE49-F238E27FC236}">
                  <a16:creationId xmlns:a16="http://schemas.microsoft.com/office/drawing/2014/main" id="{16368E0A-A0C4-4D95-966B-E9A4BBE3AF44}"/>
                </a:ext>
              </a:extLst>
            </p:cNvPr>
            <p:cNvSpPr/>
            <p:nvPr/>
          </p:nvSpPr>
          <p:spPr>
            <a:xfrm>
              <a:off x="2044410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3" name="正方形/長方形 1132">
              <a:extLst>
                <a:ext uri="{FF2B5EF4-FFF2-40B4-BE49-F238E27FC236}">
                  <a16:creationId xmlns:a16="http://schemas.microsoft.com/office/drawing/2014/main" id="{23EA1C40-209A-48FC-B75D-F6692E79C26B}"/>
                </a:ext>
              </a:extLst>
            </p:cNvPr>
            <p:cNvSpPr/>
            <p:nvPr/>
          </p:nvSpPr>
          <p:spPr>
            <a:xfrm>
              <a:off x="1808657" y="2449687"/>
              <a:ext cx="180090" cy="180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34" name="グループ化 1133">
            <a:extLst>
              <a:ext uri="{FF2B5EF4-FFF2-40B4-BE49-F238E27FC236}">
                <a16:creationId xmlns:a16="http://schemas.microsoft.com/office/drawing/2014/main" id="{784AA45D-5230-4140-A739-1F549DC27B51}"/>
              </a:ext>
            </a:extLst>
          </p:cNvPr>
          <p:cNvGrpSpPr/>
          <p:nvPr/>
        </p:nvGrpSpPr>
        <p:grpSpPr>
          <a:xfrm>
            <a:off x="1322092" y="2965492"/>
            <a:ext cx="1176772" cy="188523"/>
            <a:chOff x="1299638" y="2449687"/>
            <a:chExt cx="1176772" cy="188523"/>
          </a:xfrm>
        </p:grpSpPr>
        <p:sp>
          <p:nvSpPr>
            <p:cNvPr id="1135" name="正方形/長方形 1134">
              <a:extLst>
                <a:ext uri="{FF2B5EF4-FFF2-40B4-BE49-F238E27FC236}">
                  <a16:creationId xmlns:a16="http://schemas.microsoft.com/office/drawing/2014/main" id="{C12C15C4-043C-4218-8729-24EAC77041B9}"/>
                </a:ext>
              </a:extLst>
            </p:cNvPr>
            <p:cNvSpPr/>
            <p:nvPr/>
          </p:nvSpPr>
          <p:spPr>
            <a:xfrm>
              <a:off x="1299638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6" name="正方形/長方形 1135">
              <a:extLst>
                <a:ext uri="{FF2B5EF4-FFF2-40B4-BE49-F238E27FC236}">
                  <a16:creationId xmlns:a16="http://schemas.microsoft.com/office/drawing/2014/main" id="{EF09A242-1467-4C6B-8599-CF0A04E170E0}"/>
                </a:ext>
              </a:extLst>
            </p:cNvPr>
            <p:cNvSpPr/>
            <p:nvPr/>
          </p:nvSpPr>
          <p:spPr>
            <a:xfrm>
              <a:off x="2044410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7" name="正方形/長方形 1136">
              <a:extLst>
                <a:ext uri="{FF2B5EF4-FFF2-40B4-BE49-F238E27FC236}">
                  <a16:creationId xmlns:a16="http://schemas.microsoft.com/office/drawing/2014/main" id="{1F76B381-EF62-4CED-B0C2-52DD24C7068C}"/>
                </a:ext>
              </a:extLst>
            </p:cNvPr>
            <p:cNvSpPr/>
            <p:nvPr/>
          </p:nvSpPr>
          <p:spPr>
            <a:xfrm>
              <a:off x="1808657" y="2449687"/>
              <a:ext cx="180090" cy="180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38" name="グループ化 1137">
            <a:extLst>
              <a:ext uri="{FF2B5EF4-FFF2-40B4-BE49-F238E27FC236}">
                <a16:creationId xmlns:a16="http://schemas.microsoft.com/office/drawing/2014/main" id="{0F19846F-ADEA-4B0D-86C8-1D474873BFFA}"/>
              </a:ext>
            </a:extLst>
          </p:cNvPr>
          <p:cNvGrpSpPr/>
          <p:nvPr/>
        </p:nvGrpSpPr>
        <p:grpSpPr>
          <a:xfrm>
            <a:off x="1322092" y="3239203"/>
            <a:ext cx="1176772" cy="188523"/>
            <a:chOff x="1299638" y="2449687"/>
            <a:chExt cx="1176772" cy="188523"/>
          </a:xfrm>
        </p:grpSpPr>
        <p:sp>
          <p:nvSpPr>
            <p:cNvPr id="1139" name="正方形/長方形 1138">
              <a:extLst>
                <a:ext uri="{FF2B5EF4-FFF2-40B4-BE49-F238E27FC236}">
                  <a16:creationId xmlns:a16="http://schemas.microsoft.com/office/drawing/2014/main" id="{2309FB05-5456-4DFA-98DF-E27AD0E93C87}"/>
                </a:ext>
              </a:extLst>
            </p:cNvPr>
            <p:cNvSpPr/>
            <p:nvPr/>
          </p:nvSpPr>
          <p:spPr>
            <a:xfrm>
              <a:off x="1299638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0" name="正方形/長方形 1139">
              <a:extLst>
                <a:ext uri="{FF2B5EF4-FFF2-40B4-BE49-F238E27FC236}">
                  <a16:creationId xmlns:a16="http://schemas.microsoft.com/office/drawing/2014/main" id="{3345B053-FECA-400A-878B-43E0C5FAE817}"/>
                </a:ext>
              </a:extLst>
            </p:cNvPr>
            <p:cNvSpPr/>
            <p:nvPr/>
          </p:nvSpPr>
          <p:spPr>
            <a:xfrm>
              <a:off x="2044410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1" name="正方形/長方形 1140">
              <a:extLst>
                <a:ext uri="{FF2B5EF4-FFF2-40B4-BE49-F238E27FC236}">
                  <a16:creationId xmlns:a16="http://schemas.microsoft.com/office/drawing/2014/main" id="{FBD2AF07-602D-4EA9-BDD6-A44777EB9870}"/>
                </a:ext>
              </a:extLst>
            </p:cNvPr>
            <p:cNvSpPr/>
            <p:nvPr/>
          </p:nvSpPr>
          <p:spPr>
            <a:xfrm>
              <a:off x="1808657" y="2449687"/>
              <a:ext cx="180090" cy="180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42" name="グループ化 1141">
            <a:extLst>
              <a:ext uri="{FF2B5EF4-FFF2-40B4-BE49-F238E27FC236}">
                <a16:creationId xmlns:a16="http://schemas.microsoft.com/office/drawing/2014/main" id="{76F21989-E5FA-48F1-89A5-8C828D27B38D}"/>
              </a:ext>
            </a:extLst>
          </p:cNvPr>
          <p:cNvGrpSpPr/>
          <p:nvPr/>
        </p:nvGrpSpPr>
        <p:grpSpPr>
          <a:xfrm>
            <a:off x="1322092" y="3498968"/>
            <a:ext cx="1176772" cy="188523"/>
            <a:chOff x="1299638" y="2449687"/>
            <a:chExt cx="1176772" cy="188523"/>
          </a:xfrm>
        </p:grpSpPr>
        <p:sp>
          <p:nvSpPr>
            <p:cNvPr id="1143" name="正方形/長方形 1142">
              <a:extLst>
                <a:ext uri="{FF2B5EF4-FFF2-40B4-BE49-F238E27FC236}">
                  <a16:creationId xmlns:a16="http://schemas.microsoft.com/office/drawing/2014/main" id="{CC64F30C-0C72-4F38-B604-C614D29328AE}"/>
                </a:ext>
              </a:extLst>
            </p:cNvPr>
            <p:cNvSpPr/>
            <p:nvPr/>
          </p:nvSpPr>
          <p:spPr>
            <a:xfrm>
              <a:off x="1299638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4" name="正方形/長方形 1143">
              <a:extLst>
                <a:ext uri="{FF2B5EF4-FFF2-40B4-BE49-F238E27FC236}">
                  <a16:creationId xmlns:a16="http://schemas.microsoft.com/office/drawing/2014/main" id="{4F054465-4C6F-4539-BD43-BCF83757B9B8}"/>
                </a:ext>
              </a:extLst>
            </p:cNvPr>
            <p:cNvSpPr/>
            <p:nvPr/>
          </p:nvSpPr>
          <p:spPr>
            <a:xfrm>
              <a:off x="2044410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5" name="正方形/長方形 1144">
              <a:extLst>
                <a:ext uri="{FF2B5EF4-FFF2-40B4-BE49-F238E27FC236}">
                  <a16:creationId xmlns:a16="http://schemas.microsoft.com/office/drawing/2014/main" id="{CB1A03A3-45E7-42C1-A83B-FB4256E98336}"/>
                </a:ext>
              </a:extLst>
            </p:cNvPr>
            <p:cNvSpPr/>
            <p:nvPr/>
          </p:nvSpPr>
          <p:spPr>
            <a:xfrm>
              <a:off x="1808657" y="2449687"/>
              <a:ext cx="180090" cy="180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47" name="正方形/長方形 1146">
            <a:extLst>
              <a:ext uri="{FF2B5EF4-FFF2-40B4-BE49-F238E27FC236}">
                <a16:creationId xmlns:a16="http://schemas.microsoft.com/office/drawing/2014/main" id="{C0BA920A-CA44-4A55-9470-7BE3BCB68A68}"/>
              </a:ext>
            </a:extLst>
          </p:cNvPr>
          <p:cNvSpPr/>
          <p:nvPr/>
        </p:nvSpPr>
        <p:spPr>
          <a:xfrm>
            <a:off x="1322092" y="3779589"/>
            <a:ext cx="432000" cy="18161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8" name="正方形/長方形 1147">
            <a:extLst>
              <a:ext uri="{FF2B5EF4-FFF2-40B4-BE49-F238E27FC236}">
                <a16:creationId xmlns:a16="http://schemas.microsoft.com/office/drawing/2014/main" id="{718DCEAA-19E1-4020-960B-E888D97692EE}"/>
              </a:ext>
            </a:extLst>
          </p:cNvPr>
          <p:cNvSpPr/>
          <p:nvPr/>
        </p:nvSpPr>
        <p:spPr>
          <a:xfrm>
            <a:off x="2066864" y="3779589"/>
            <a:ext cx="432000" cy="18161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9" name="正方形/長方形 1148">
            <a:extLst>
              <a:ext uri="{FF2B5EF4-FFF2-40B4-BE49-F238E27FC236}">
                <a16:creationId xmlns:a16="http://schemas.microsoft.com/office/drawing/2014/main" id="{AE38023B-FAF7-473A-9409-DA9BEDF43182}"/>
              </a:ext>
            </a:extLst>
          </p:cNvPr>
          <p:cNvSpPr/>
          <p:nvPr/>
        </p:nvSpPr>
        <p:spPr>
          <a:xfrm>
            <a:off x="1831111" y="3772679"/>
            <a:ext cx="180090" cy="18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1" name="正方形/長方形 1150">
            <a:extLst>
              <a:ext uri="{FF2B5EF4-FFF2-40B4-BE49-F238E27FC236}">
                <a16:creationId xmlns:a16="http://schemas.microsoft.com/office/drawing/2014/main" id="{3089D8FD-4FE8-49B7-B85B-BEBF7A5ACDED}"/>
              </a:ext>
            </a:extLst>
          </p:cNvPr>
          <p:cNvSpPr/>
          <p:nvPr/>
        </p:nvSpPr>
        <p:spPr>
          <a:xfrm>
            <a:off x="1322092" y="4034253"/>
            <a:ext cx="432000" cy="18161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2" name="正方形/長方形 1151">
            <a:extLst>
              <a:ext uri="{FF2B5EF4-FFF2-40B4-BE49-F238E27FC236}">
                <a16:creationId xmlns:a16="http://schemas.microsoft.com/office/drawing/2014/main" id="{BB1AC8CC-C87E-416F-AE20-01F75F0BC3D1}"/>
              </a:ext>
            </a:extLst>
          </p:cNvPr>
          <p:cNvSpPr/>
          <p:nvPr/>
        </p:nvSpPr>
        <p:spPr>
          <a:xfrm>
            <a:off x="2066864" y="4034253"/>
            <a:ext cx="432000" cy="18161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3" name="正方形/長方形 1152">
            <a:extLst>
              <a:ext uri="{FF2B5EF4-FFF2-40B4-BE49-F238E27FC236}">
                <a16:creationId xmlns:a16="http://schemas.microsoft.com/office/drawing/2014/main" id="{CE50AD10-F0C2-461D-94F3-5B38D9FE5F10}"/>
              </a:ext>
            </a:extLst>
          </p:cNvPr>
          <p:cNvSpPr/>
          <p:nvPr/>
        </p:nvSpPr>
        <p:spPr>
          <a:xfrm>
            <a:off x="1831111" y="4027343"/>
            <a:ext cx="180090" cy="18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78" name="グループ化 277">
            <a:extLst>
              <a:ext uri="{FF2B5EF4-FFF2-40B4-BE49-F238E27FC236}">
                <a16:creationId xmlns:a16="http://schemas.microsoft.com/office/drawing/2014/main" id="{123FFB64-C9A7-425D-B53D-39AC9A6C5BFD}"/>
              </a:ext>
            </a:extLst>
          </p:cNvPr>
          <p:cNvGrpSpPr/>
          <p:nvPr/>
        </p:nvGrpSpPr>
        <p:grpSpPr>
          <a:xfrm>
            <a:off x="1463536" y="1464893"/>
            <a:ext cx="3944618" cy="6904344"/>
            <a:chOff x="1456920" y="1465172"/>
            <a:chExt cx="3944618" cy="6904344"/>
          </a:xfrm>
        </p:grpSpPr>
        <p:grpSp>
          <p:nvGrpSpPr>
            <p:cNvPr id="279" name="グループ化 278">
              <a:extLst>
                <a:ext uri="{FF2B5EF4-FFF2-40B4-BE49-F238E27FC236}">
                  <a16:creationId xmlns:a16="http://schemas.microsoft.com/office/drawing/2014/main" id="{2BA35ABA-FC23-41EE-9963-55B083510E81}"/>
                </a:ext>
              </a:extLst>
            </p:cNvPr>
            <p:cNvGrpSpPr/>
            <p:nvPr/>
          </p:nvGrpSpPr>
          <p:grpSpPr>
            <a:xfrm>
              <a:off x="4535450" y="8243516"/>
              <a:ext cx="147850" cy="126000"/>
              <a:chOff x="4535450" y="8243516"/>
              <a:chExt cx="147850" cy="126000"/>
            </a:xfrm>
          </p:grpSpPr>
          <p:sp>
            <p:nvSpPr>
              <p:cNvPr id="850" name="正方形/長方形 849">
                <a:extLst>
                  <a:ext uri="{FF2B5EF4-FFF2-40B4-BE49-F238E27FC236}">
                    <a16:creationId xmlns:a16="http://schemas.microsoft.com/office/drawing/2014/main" id="{991F87BD-7025-4D66-908C-0D06426D74C8}"/>
                  </a:ext>
                </a:extLst>
              </p:cNvPr>
              <p:cNvSpPr/>
              <p:nvPr/>
            </p:nvSpPr>
            <p:spPr>
              <a:xfrm>
                <a:off x="453545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51" name="正方形/長方形 850">
                <a:extLst>
                  <a:ext uri="{FF2B5EF4-FFF2-40B4-BE49-F238E27FC236}">
                    <a16:creationId xmlns:a16="http://schemas.microsoft.com/office/drawing/2014/main" id="{1594E490-0F80-4FD8-AB60-CD593E65FD11}"/>
                  </a:ext>
                </a:extLst>
              </p:cNvPr>
              <p:cNvSpPr/>
              <p:nvPr/>
            </p:nvSpPr>
            <p:spPr>
              <a:xfrm>
                <a:off x="4590029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52" name="正方形/長方形 851">
                <a:extLst>
                  <a:ext uri="{FF2B5EF4-FFF2-40B4-BE49-F238E27FC236}">
                    <a16:creationId xmlns:a16="http://schemas.microsoft.com/office/drawing/2014/main" id="{8503772B-37C5-4E26-A1E8-F6BB0F09C6CC}"/>
                  </a:ext>
                </a:extLst>
              </p:cNvPr>
              <p:cNvSpPr/>
              <p:nvPr/>
            </p:nvSpPr>
            <p:spPr>
              <a:xfrm>
                <a:off x="464730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0" name="グループ化 279">
              <a:extLst>
                <a:ext uri="{FF2B5EF4-FFF2-40B4-BE49-F238E27FC236}">
                  <a16:creationId xmlns:a16="http://schemas.microsoft.com/office/drawing/2014/main" id="{63EBCC5B-99AE-465E-A130-D6FDAF9C8B2E}"/>
                </a:ext>
              </a:extLst>
            </p:cNvPr>
            <p:cNvGrpSpPr/>
            <p:nvPr/>
          </p:nvGrpSpPr>
          <p:grpSpPr>
            <a:xfrm>
              <a:off x="5251416" y="8243516"/>
              <a:ext cx="147850" cy="126000"/>
              <a:chOff x="4535450" y="8243516"/>
              <a:chExt cx="147850" cy="126000"/>
            </a:xfrm>
          </p:grpSpPr>
          <p:sp>
            <p:nvSpPr>
              <p:cNvPr id="847" name="正方形/長方形 846">
                <a:extLst>
                  <a:ext uri="{FF2B5EF4-FFF2-40B4-BE49-F238E27FC236}">
                    <a16:creationId xmlns:a16="http://schemas.microsoft.com/office/drawing/2014/main" id="{634BFA73-B25C-4077-A66D-E9F09E83CF1F}"/>
                  </a:ext>
                </a:extLst>
              </p:cNvPr>
              <p:cNvSpPr/>
              <p:nvPr/>
            </p:nvSpPr>
            <p:spPr>
              <a:xfrm>
                <a:off x="453545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8" name="正方形/長方形 847">
                <a:extLst>
                  <a:ext uri="{FF2B5EF4-FFF2-40B4-BE49-F238E27FC236}">
                    <a16:creationId xmlns:a16="http://schemas.microsoft.com/office/drawing/2014/main" id="{FD9E8D5C-03FA-4D95-9845-F987615D94CF}"/>
                  </a:ext>
                </a:extLst>
              </p:cNvPr>
              <p:cNvSpPr/>
              <p:nvPr/>
            </p:nvSpPr>
            <p:spPr>
              <a:xfrm>
                <a:off x="4590029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9" name="正方形/長方形 848">
                <a:extLst>
                  <a:ext uri="{FF2B5EF4-FFF2-40B4-BE49-F238E27FC236}">
                    <a16:creationId xmlns:a16="http://schemas.microsoft.com/office/drawing/2014/main" id="{48C69A97-F97C-4BD2-85FB-2274B8FE8C63}"/>
                  </a:ext>
                </a:extLst>
              </p:cNvPr>
              <p:cNvSpPr/>
              <p:nvPr/>
            </p:nvSpPr>
            <p:spPr>
              <a:xfrm>
                <a:off x="464730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1" name="グループ化 280">
              <a:extLst>
                <a:ext uri="{FF2B5EF4-FFF2-40B4-BE49-F238E27FC236}">
                  <a16:creationId xmlns:a16="http://schemas.microsoft.com/office/drawing/2014/main" id="{396C5B27-EEE8-4DC7-98BD-58FA507250B5}"/>
                </a:ext>
              </a:extLst>
            </p:cNvPr>
            <p:cNvGrpSpPr/>
            <p:nvPr/>
          </p:nvGrpSpPr>
          <p:grpSpPr>
            <a:xfrm>
              <a:off x="4535450" y="8058568"/>
              <a:ext cx="147850" cy="126000"/>
              <a:chOff x="4535450" y="8243516"/>
              <a:chExt cx="147850" cy="126000"/>
            </a:xfrm>
          </p:grpSpPr>
          <p:sp>
            <p:nvSpPr>
              <p:cNvPr id="844" name="正方形/長方形 843">
                <a:extLst>
                  <a:ext uri="{FF2B5EF4-FFF2-40B4-BE49-F238E27FC236}">
                    <a16:creationId xmlns:a16="http://schemas.microsoft.com/office/drawing/2014/main" id="{A95828FB-3C8E-4427-889E-6DABEB81041E}"/>
                  </a:ext>
                </a:extLst>
              </p:cNvPr>
              <p:cNvSpPr/>
              <p:nvPr/>
            </p:nvSpPr>
            <p:spPr>
              <a:xfrm>
                <a:off x="453545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5" name="正方形/長方形 844">
                <a:extLst>
                  <a:ext uri="{FF2B5EF4-FFF2-40B4-BE49-F238E27FC236}">
                    <a16:creationId xmlns:a16="http://schemas.microsoft.com/office/drawing/2014/main" id="{9F8F5947-E779-4A25-8A70-A8B17466F52A}"/>
                  </a:ext>
                </a:extLst>
              </p:cNvPr>
              <p:cNvSpPr/>
              <p:nvPr/>
            </p:nvSpPr>
            <p:spPr>
              <a:xfrm>
                <a:off x="4590029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6" name="正方形/長方形 845">
                <a:extLst>
                  <a:ext uri="{FF2B5EF4-FFF2-40B4-BE49-F238E27FC236}">
                    <a16:creationId xmlns:a16="http://schemas.microsoft.com/office/drawing/2014/main" id="{A9358E85-D4FF-42D1-817B-8915B4A2AC39}"/>
                  </a:ext>
                </a:extLst>
              </p:cNvPr>
              <p:cNvSpPr/>
              <p:nvPr/>
            </p:nvSpPr>
            <p:spPr>
              <a:xfrm>
                <a:off x="464730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2" name="グループ化 281">
              <a:extLst>
                <a:ext uri="{FF2B5EF4-FFF2-40B4-BE49-F238E27FC236}">
                  <a16:creationId xmlns:a16="http://schemas.microsoft.com/office/drawing/2014/main" id="{8D74603F-B4DF-4DD6-95FA-5A2D5DD548A4}"/>
                </a:ext>
              </a:extLst>
            </p:cNvPr>
            <p:cNvGrpSpPr/>
            <p:nvPr/>
          </p:nvGrpSpPr>
          <p:grpSpPr>
            <a:xfrm>
              <a:off x="5251416" y="8058568"/>
              <a:ext cx="147850" cy="126000"/>
              <a:chOff x="4535450" y="8243516"/>
              <a:chExt cx="147850" cy="126000"/>
            </a:xfrm>
          </p:grpSpPr>
          <p:sp>
            <p:nvSpPr>
              <p:cNvPr id="841" name="正方形/長方形 840">
                <a:extLst>
                  <a:ext uri="{FF2B5EF4-FFF2-40B4-BE49-F238E27FC236}">
                    <a16:creationId xmlns:a16="http://schemas.microsoft.com/office/drawing/2014/main" id="{24C9D770-782F-4EC6-98C9-7A43DDEA16EE}"/>
                  </a:ext>
                </a:extLst>
              </p:cNvPr>
              <p:cNvSpPr/>
              <p:nvPr/>
            </p:nvSpPr>
            <p:spPr>
              <a:xfrm>
                <a:off x="453545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2" name="正方形/長方形 841">
                <a:extLst>
                  <a:ext uri="{FF2B5EF4-FFF2-40B4-BE49-F238E27FC236}">
                    <a16:creationId xmlns:a16="http://schemas.microsoft.com/office/drawing/2014/main" id="{B0FC2765-41C6-4265-BF94-17103E3BCD8A}"/>
                  </a:ext>
                </a:extLst>
              </p:cNvPr>
              <p:cNvSpPr/>
              <p:nvPr/>
            </p:nvSpPr>
            <p:spPr>
              <a:xfrm>
                <a:off x="4590029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3" name="正方形/長方形 842">
                <a:extLst>
                  <a:ext uri="{FF2B5EF4-FFF2-40B4-BE49-F238E27FC236}">
                    <a16:creationId xmlns:a16="http://schemas.microsoft.com/office/drawing/2014/main" id="{3B8DDAD6-5575-4128-A514-B322BA1CA74C}"/>
                  </a:ext>
                </a:extLst>
              </p:cNvPr>
              <p:cNvSpPr/>
              <p:nvPr/>
            </p:nvSpPr>
            <p:spPr>
              <a:xfrm>
                <a:off x="464730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3" name="グループ化 282">
              <a:extLst>
                <a:ext uri="{FF2B5EF4-FFF2-40B4-BE49-F238E27FC236}">
                  <a16:creationId xmlns:a16="http://schemas.microsoft.com/office/drawing/2014/main" id="{C05B5AD6-5E26-403F-BDA6-BC777BEBBD8B}"/>
                </a:ext>
              </a:extLst>
            </p:cNvPr>
            <p:cNvGrpSpPr/>
            <p:nvPr/>
          </p:nvGrpSpPr>
          <p:grpSpPr>
            <a:xfrm>
              <a:off x="4535450" y="7877956"/>
              <a:ext cx="147850" cy="126000"/>
              <a:chOff x="4535450" y="8243516"/>
              <a:chExt cx="147850" cy="126000"/>
            </a:xfrm>
          </p:grpSpPr>
          <p:sp>
            <p:nvSpPr>
              <p:cNvPr id="838" name="正方形/長方形 837">
                <a:extLst>
                  <a:ext uri="{FF2B5EF4-FFF2-40B4-BE49-F238E27FC236}">
                    <a16:creationId xmlns:a16="http://schemas.microsoft.com/office/drawing/2014/main" id="{DE0EB7A5-797D-4A61-8E66-9FE66FCAF742}"/>
                  </a:ext>
                </a:extLst>
              </p:cNvPr>
              <p:cNvSpPr/>
              <p:nvPr/>
            </p:nvSpPr>
            <p:spPr>
              <a:xfrm>
                <a:off x="453545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9" name="正方形/長方形 838">
                <a:extLst>
                  <a:ext uri="{FF2B5EF4-FFF2-40B4-BE49-F238E27FC236}">
                    <a16:creationId xmlns:a16="http://schemas.microsoft.com/office/drawing/2014/main" id="{EFC7120C-13F4-4806-BE7E-699DE720DBFB}"/>
                  </a:ext>
                </a:extLst>
              </p:cNvPr>
              <p:cNvSpPr/>
              <p:nvPr/>
            </p:nvSpPr>
            <p:spPr>
              <a:xfrm>
                <a:off x="4590029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0" name="正方形/長方形 839">
                <a:extLst>
                  <a:ext uri="{FF2B5EF4-FFF2-40B4-BE49-F238E27FC236}">
                    <a16:creationId xmlns:a16="http://schemas.microsoft.com/office/drawing/2014/main" id="{9EBB3805-6F12-4B41-9A62-C8D4E587B256}"/>
                  </a:ext>
                </a:extLst>
              </p:cNvPr>
              <p:cNvSpPr/>
              <p:nvPr/>
            </p:nvSpPr>
            <p:spPr>
              <a:xfrm>
                <a:off x="464730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4" name="グループ化 283">
              <a:extLst>
                <a:ext uri="{FF2B5EF4-FFF2-40B4-BE49-F238E27FC236}">
                  <a16:creationId xmlns:a16="http://schemas.microsoft.com/office/drawing/2014/main" id="{8A74FD8D-09CF-46A7-9871-F83695B3040C}"/>
                </a:ext>
              </a:extLst>
            </p:cNvPr>
            <p:cNvGrpSpPr/>
            <p:nvPr/>
          </p:nvGrpSpPr>
          <p:grpSpPr>
            <a:xfrm>
              <a:off x="5251416" y="7877956"/>
              <a:ext cx="147850" cy="126000"/>
              <a:chOff x="4535450" y="8243516"/>
              <a:chExt cx="147850" cy="126000"/>
            </a:xfrm>
          </p:grpSpPr>
          <p:sp>
            <p:nvSpPr>
              <p:cNvPr id="835" name="正方形/長方形 834">
                <a:extLst>
                  <a:ext uri="{FF2B5EF4-FFF2-40B4-BE49-F238E27FC236}">
                    <a16:creationId xmlns:a16="http://schemas.microsoft.com/office/drawing/2014/main" id="{86C9A9A3-3591-4BA1-A7B7-5A30335E57E2}"/>
                  </a:ext>
                </a:extLst>
              </p:cNvPr>
              <p:cNvSpPr/>
              <p:nvPr/>
            </p:nvSpPr>
            <p:spPr>
              <a:xfrm>
                <a:off x="453545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6" name="正方形/長方形 835">
                <a:extLst>
                  <a:ext uri="{FF2B5EF4-FFF2-40B4-BE49-F238E27FC236}">
                    <a16:creationId xmlns:a16="http://schemas.microsoft.com/office/drawing/2014/main" id="{274B33CF-9B22-49CC-A4A0-B605E55EEDC1}"/>
                  </a:ext>
                </a:extLst>
              </p:cNvPr>
              <p:cNvSpPr/>
              <p:nvPr/>
            </p:nvSpPr>
            <p:spPr>
              <a:xfrm>
                <a:off x="4590029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7" name="正方形/長方形 836">
                <a:extLst>
                  <a:ext uri="{FF2B5EF4-FFF2-40B4-BE49-F238E27FC236}">
                    <a16:creationId xmlns:a16="http://schemas.microsoft.com/office/drawing/2014/main" id="{F4117D8E-F625-46A6-A0B6-4FB846B5A28A}"/>
                  </a:ext>
                </a:extLst>
              </p:cNvPr>
              <p:cNvSpPr/>
              <p:nvPr/>
            </p:nvSpPr>
            <p:spPr>
              <a:xfrm>
                <a:off x="464730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5" name="グループ化 284">
              <a:extLst>
                <a:ext uri="{FF2B5EF4-FFF2-40B4-BE49-F238E27FC236}">
                  <a16:creationId xmlns:a16="http://schemas.microsoft.com/office/drawing/2014/main" id="{F5D75C35-4EC7-4F54-B902-FD26CDDE6718}"/>
                </a:ext>
              </a:extLst>
            </p:cNvPr>
            <p:cNvGrpSpPr/>
            <p:nvPr/>
          </p:nvGrpSpPr>
          <p:grpSpPr>
            <a:xfrm>
              <a:off x="4535450" y="7709919"/>
              <a:ext cx="147850" cy="126000"/>
              <a:chOff x="4535450" y="8243516"/>
              <a:chExt cx="147850" cy="126000"/>
            </a:xfrm>
          </p:grpSpPr>
          <p:sp>
            <p:nvSpPr>
              <p:cNvPr id="832" name="正方形/長方形 831">
                <a:extLst>
                  <a:ext uri="{FF2B5EF4-FFF2-40B4-BE49-F238E27FC236}">
                    <a16:creationId xmlns:a16="http://schemas.microsoft.com/office/drawing/2014/main" id="{C3F96A57-FF36-4E01-9E20-D4B2922559FD}"/>
                  </a:ext>
                </a:extLst>
              </p:cNvPr>
              <p:cNvSpPr/>
              <p:nvPr/>
            </p:nvSpPr>
            <p:spPr>
              <a:xfrm>
                <a:off x="453545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3" name="正方形/長方形 832">
                <a:extLst>
                  <a:ext uri="{FF2B5EF4-FFF2-40B4-BE49-F238E27FC236}">
                    <a16:creationId xmlns:a16="http://schemas.microsoft.com/office/drawing/2014/main" id="{74BB3177-C841-47F7-9433-745BF1C49D21}"/>
                  </a:ext>
                </a:extLst>
              </p:cNvPr>
              <p:cNvSpPr/>
              <p:nvPr/>
            </p:nvSpPr>
            <p:spPr>
              <a:xfrm>
                <a:off x="4590029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4" name="正方形/長方形 833">
                <a:extLst>
                  <a:ext uri="{FF2B5EF4-FFF2-40B4-BE49-F238E27FC236}">
                    <a16:creationId xmlns:a16="http://schemas.microsoft.com/office/drawing/2014/main" id="{6AB738D6-2C2C-43BE-8D73-03311B999B63}"/>
                  </a:ext>
                </a:extLst>
              </p:cNvPr>
              <p:cNvSpPr/>
              <p:nvPr/>
            </p:nvSpPr>
            <p:spPr>
              <a:xfrm>
                <a:off x="464730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6" name="グループ化 285">
              <a:extLst>
                <a:ext uri="{FF2B5EF4-FFF2-40B4-BE49-F238E27FC236}">
                  <a16:creationId xmlns:a16="http://schemas.microsoft.com/office/drawing/2014/main" id="{5D1F4743-CB83-499E-8838-9F633717A3E1}"/>
                </a:ext>
              </a:extLst>
            </p:cNvPr>
            <p:cNvGrpSpPr/>
            <p:nvPr/>
          </p:nvGrpSpPr>
          <p:grpSpPr>
            <a:xfrm>
              <a:off x="5251416" y="7709919"/>
              <a:ext cx="147850" cy="126000"/>
              <a:chOff x="4535450" y="8243516"/>
              <a:chExt cx="147850" cy="126000"/>
            </a:xfrm>
          </p:grpSpPr>
          <p:sp>
            <p:nvSpPr>
              <p:cNvPr id="829" name="正方形/長方形 828">
                <a:extLst>
                  <a:ext uri="{FF2B5EF4-FFF2-40B4-BE49-F238E27FC236}">
                    <a16:creationId xmlns:a16="http://schemas.microsoft.com/office/drawing/2014/main" id="{9240E638-B75C-4762-8210-0BA159C6B300}"/>
                  </a:ext>
                </a:extLst>
              </p:cNvPr>
              <p:cNvSpPr/>
              <p:nvPr/>
            </p:nvSpPr>
            <p:spPr>
              <a:xfrm>
                <a:off x="453545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0" name="正方形/長方形 829">
                <a:extLst>
                  <a:ext uri="{FF2B5EF4-FFF2-40B4-BE49-F238E27FC236}">
                    <a16:creationId xmlns:a16="http://schemas.microsoft.com/office/drawing/2014/main" id="{AB7F779B-6C7F-45FE-A0E8-C2A267316460}"/>
                  </a:ext>
                </a:extLst>
              </p:cNvPr>
              <p:cNvSpPr/>
              <p:nvPr/>
            </p:nvSpPr>
            <p:spPr>
              <a:xfrm>
                <a:off x="4590029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1" name="正方形/長方形 830">
                <a:extLst>
                  <a:ext uri="{FF2B5EF4-FFF2-40B4-BE49-F238E27FC236}">
                    <a16:creationId xmlns:a16="http://schemas.microsoft.com/office/drawing/2014/main" id="{F2A4BE49-65F6-4C65-9660-05FFBBB560A9}"/>
                  </a:ext>
                </a:extLst>
              </p:cNvPr>
              <p:cNvSpPr/>
              <p:nvPr/>
            </p:nvSpPr>
            <p:spPr>
              <a:xfrm>
                <a:off x="464730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7" name="グループ化 286">
              <a:extLst>
                <a:ext uri="{FF2B5EF4-FFF2-40B4-BE49-F238E27FC236}">
                  <a16:creationId xmlns:a16="http://schemas.microsoft.com/office/drawing/2014/main" id="{68B4A33D-2321-42D9-8DAC-3878C0069755}"/>
                </a:ext>
              </a:extLst>
            </p:cNvPr>
            <p:cNvGrpSpPr/>
            <p:nvPr/>
          </p:nvGrpSpPr>
          <p:grpSpPr>
            <a:xfrm>
              <a:off x="4535450" y="7514821"/>
              <a:ext cx="147850" cy="126000"/>
              <a:chOff x="4535450" y="8243516"/>
              <a:chExt cx="147850" cy="126000"/>
            </a:xfrm>
          </p:grpSpPr>
          <p:sp>
            <p:nvSpPr>
              <p:cNvPr id="826" name="正方形/長方形 825">
                <a:extLst>
                  <a:ext uri="{FF2B5EF4-FFF2-40B4-BE49-F238E27FC236}">
                    <a16:creationId xmlns:a16="http://schemas.microsoft.com/office/drawing/2014/main" id="{819208B4-B865-4CBC-9C74-7A5F931A5A8A}"/>
                  </a:ext>
                </a:extLst>
              </p:cNvPr>
              <p:cNvSpPr/>
              <p:nvPr/>
            </p:nvSpPr>
            <p:spPr>
              <a:xfrm>
                <a:off x="453545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27" name="正方形/長方形 826">
                <a:extLst>
                  <a:ext uri="{FF2B5EF4-FFF2-40B4-BE49-F238E27FC236}">
                    <a16:creationId xmlns:a16="http://schemas.microsoft.com/office/drawing/2014/main" id="{E2053013-38F7-44F5-8D46-CCB35E4CC17D}"/>
                  </a:ext>
                </a:extLst>
              </p:cNvPr>
              <p:cNvSpPr/>
              <p:nvPr/>
            </p:nvSpPr>
            <p:spPr>
              <a:xfrm>
                <a:off x="4590029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28" name="正方形/長方形 827">
                <a:extLst>
                  <a:ext uri="{FF2B5EF4-FFF2-40B4-BE49-F238E27FC236}">
                    <a16:creationId xmlns:a16="http://schemas.microsoft.com/office/drawing/2014/main" id="{825BE05C-116A-4E82-B7B7-1F410F07012A}"/>
                  </a:ext>
                </a:extLst>
              </p:cNvPr>
              <p:cNvSpPr/>
              <p:nvPr/>
            </p:nvSpPr>
            <p:spPr>
              <a:xfrm>
                <a:off x="464730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8" name="グループ化 287">
              <a:extLst>
                <a:ext uri="{FF2B5EF4-FFF2-40B4-BE49-F238E27FC236}">
                  <a16:creationId xmlns:a16="http://schemas.microsoft.com/office/drawing/2014/main" id="{53E39E2E-347E-4D1F-9B31-0DD2343FF41B}"/>
                </a:ext>
              </a:extLst>
            </p:cNvPr>
            <p:cNvGrpSpPr/>
            <p:nvPr/>
          </p:nvGrpSpPr>
          <p:grpSpPr>
            <a:xfrm>
              <a:off x="5251416" y="7514821"/>
              <a:ext cx="147850" cy="126000"/>
              <a:chOff x="4535450" y="8243516"/>
              <a:chExt cx="147850" cy="126000"/>
            </a:xfrm>
          </p:grpSpPr>
          <p:sp>
            <p:nvSpPr>
              <p:cNvPr id="823" name="正方形/長方形 822">
                <a:extLst>
                  <a:ext uri="{FF2B5EF4-FFF2-40B4-BE49-F238E27FC236}">
                    <a16:creationId xmlns:a16="http://schemas.microsoft.com/office/drawing/2014/main" id="{719D0CF1-9C96-4959-B3E4-48CB73582893}"/>
                  </a:ext>
                </a:extLst>
              </p:cNvPr>
              <p:cNvSpPr/>
              <p:nvPr/>
            </p:nvSpPr>
            <p:spPr>
              <a:xfrm>
                <a:off x="453545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24" name="正方形/長方形 823">
                <a:extLst>
                  <a:ext uri="{FF2B5EF4-FFF2-40B4-BE49-F238E27FC236}">
                    <a16:creationId xmlns:a16="http://schemas.microsoft.com/office/drawing/2014/main" id="{043CC7B6-9E8E-454D-A992-49A9F260ECE9}"/>
                  </a:ext>
                </a:extLst>
              </p:cNvPr>
              <p:cNvSpPr/>
              <p:nvPr/>
            </p:nvSpPr>
            <p:spPr>
              <a:xfrm>
                <a:off x="4590029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25" name="正方形/長方形 824">
                <a:extLst>
                  <a:ext uri="{FF2B5EF4-FFF2-40B4-BE49-F238E27FC236}">
                    <a16:creationId xmlns:a16="http://schemas.microsoft.com/office/drawing/2014/main" id="{8AB861CD-1BF0-4894-AB6A-3FE77492F4DD}"/>
                  </a:ext>
                </a:extLst>
              </p:cNvPr>
              <p:cNvSpPr/>
              <p:nvPr/>
            </p:nvSpPr>
            <p:spPr>
              <a:xfrm>
                <a:off x="464730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9" name="グループ化 288">
              <a:extLst>
                <a:ext uri="{FF2B5EF4-FFF2-40B4-BE49-F238E27FC236}">
                  <a16:creationId xmlns:a16="http://schemas.microsoft.com/office/drawing/2014/main" id="{9FA1537D-4BA5-4D95-9C06-2573B4B49D21}"/>
                </a:ext>
              </a:extLst>
            </p:cNvPr>
            <p:cNvGrpSpPr/>
            <p:nvPr/>
          </p:nvGrpSpPr>
          <p:grpSpPr>
            <a:xfrm>
              <a:off x="4537722" y="6597385"/>
              <a:ext cx="863816" cy="854695"/>
              <a:chOff x="4687850" y="5653577"/>
              <a:chExt cx="863816" cy="854695"/>
            </a:xfrm>
          </p:grpSpPr>
          <p:grpSp>
            <p:nvGrpSpPr>
              <p:cNvPr id="783" name="グループ化 782">
                <a:extLst>
                  <a:ext uri="{FF2B5EF4-FFF2-40B4-BE49-F238E27FC236}">
                    <a16:creationId xmlns:a16="http://schemas.microsoft.com/office/drawing/2014/main" id="{6D117AF5-3683-473B-8201-C5BB135D74E2}"/>
                  </a:ext>
                </a:extLst>
              </p:cNvPr>
              <p:cNvGrpSpPr/>
              <p:nvPr/>
            </p:nvGrpSpPr>
            <p:grpSpPr>
              <a:xfrm>
                <a:off x="4687850" y="6382272"/>
                <a:ext cx="147850" cy="126000"/>
                <a:chOff x="4535450" y="8243516"/>
                <a:chExt cx="147850" cy="126000"/>
              </a:xfrm>
            </p:grpSpPr>
            <p:sp>
              <p:nvSpPr>
                <p:cNvPr id="820" name="正方形/長方形 819">
                  <a:extLst>
                    <a:ext uri="{FF2B5EF4-FFF2-40B4-BE49-F238E27FC236}">
                      <a16:creationId xmlns:a16="http://schemas.microsoft.com/office/drawing/2014/main" id="{08C1DF51-9CF7-4083-993A-B4CCBFE69A91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21" name="正方形/長方形 820">
                  <a:extLst>
                    <a:ext uri="{FF2B5EF4-FFF2-40B4-BE49-F238E27FC236}">
                      <a16:creationId xmlns:a16="http://schemas.microsoft.com/office/drawing/2014/main" id="{AE3CD52F-23C4-48C3-A415-4596C772CC43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22" name="正方形/長方形 821">
                  <a:extLst>
                    <a:ext uri="{FF2B5EF4-FFF2-40B4-BE49-F238E27FC236}">
                      <a16:creationId xmlns:a16="http://schemas.microsoft.com/office/drawing/2014/main" id="{D7B1701B-774B-4260-A996-7F23B1272145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84" name="グループ化 783">
                <a:extLst>
                  <a:ext uri="{FF2B5EF4-FFF2-40B4-BE49-F238E27FC236}">
                    <a16:creationId xmlns:a16="http://schemas.microsoft.com/office/drawing/2014/main" id="{AB5758C7-CC58-404B-9630-EFDAE88CBCF3}"/>
                  </a:ext>
                </a:extLst>
              </p:cNvPr>
              <p:cNvGrpSpPr/>
              <p:nvPr/>
            </p:nvGrpSpPr>
            <p:grpSpPr>
              <a:xfrm>
                <a:off x="5403816" y="6382272"/>
                <a:ext cx="147850" cy="126000"/>
                <a:chOff x="4535450" y="8243516"/>
                <a:chExt cx="147850" cy="126000"/>
              </a:xfrm>
            </p:grpSpPr>
            <p:sp>
              <p:nvSpPr>
                <p:cNvPr id="817" name="正方形/長方形 816">
                  <a:extLst>
                    <a:ext uri="{FF2B5EF4-FFF2-40B4-BE49-F238E27FC236}">
                      <a16:creationId xmlns:a16="http://schemas.microsoft.com/office/drawing/2014/main" id="{2C8C5E7D-E128-49B2-92A4-F18A4408C088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18" name="正方形/長方形 817">
                  <a:extLst>
                    <a:ext uri="{FF2B5EF4-FFF2-40B4-BE49-F238E27FC236}">
                      <a16:creationId xmlns:a16="http://schemas.microsoft.com/office/drawing/2014/main" id="{7B3CDFFF-27D2-40C9-A130-979BC0A7548F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19" name="正方形/長方形 818">
                  <a:extLst>
                    <a:ext uri="{FF2B5EF4-FFF2-40B4-BE49-F238E27FC236}">
                      <a16:creationId xmlns:a16="http://schemas.microsoft.com/office/drawing/2014/main" id="{2F08BB01-604B-418A-8427-13807757F28C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85" name="グループ化 784">
                <a:extLst>
                  <a:ext uri="{FF2B5EF4-FFF2-40B4-BE49-F238E27FC236}">
                    <a16:creationId xmlns:a16="http://schemas.microsoft.com/office/drawing/2014/main" id="{176AA769-A21B-4061-B933-695389639727}"/>
                  </a:ext>
                </a:extLst>
              </p:cNvPr>
              <p:cNvGrpSpPr/>
              <p:nvPr/>
            </p:nvGrpSpPr>
            <p:grpSpPr>
              <a:xfrm>
                <a:off x="4687850" y="6197324"/>
                <a:ext cx="147850" cy="126000"/>
                <a:chOff x="4535450" y="8243516"/>
                <a:chExt cx="147850" cy="126000"/>
              </a:xfrm>
            </p:grpSpPr>
            <p:sp>
              <p:nvSpPr>
                <p:cNvPr id="814" name="正方形/長方形 813">
                  <a:extLst>
                    <a:ext uri="{FF2B5EF4-FFF2-40B4-BE49-F238E27FC236}">
                      <a16:creationId xmlns:a16="http://schemas.microsoft.com/office/drawing/2014/main" id="{2C3D27A5-2CF0-4B20-88C6-5B07366DA0DF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15" name="正方形/長方形 814">
                  <a:extLst>
                    <a:ext uri="{FF2B5EF4-FFF2-40B4-BE49-F238E27FC236}">
                      <a16:creationId xmlns:a16="http://schemas.microsoft.com/office/drawing/2014/main" id="{8DA71F50-12B7-418E-B6C3-FAF37A8D7A1F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16" name="正方形/長方形 815">
                  <a:extLst>
                    <a:ext uri="{FF2B5EF4-FFF2-40B4-BE49-F238E27FC236}">
                      <a16:creationId xmlns:a16="http://schemas.microsoft.com/office/drawing/2014/main" id="{79453BA2-D5F8-4340-9091-381EB52E49AA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86" name="グループ化 785">
                <a:extLst>
                  <a:ext uri="{FF2B5EF4-FFF2-40B4-BE49-F238E27FC236}">
                    <a16:creationId xmlns:a16="http://schemas.microsoft.com/office/drawing/2014/main" id="{093090A2-885A-44BE-A001-34C84053B06E}"/>
                  </a:ext>
                </a:extLst>
              </p:cNvPr>
              <p:cNvGrpSpPr/>
              <p:nvPr/>
            </p:nvGrpSpPr>
            <p:grpSpPr>
              <a:xfrm>
                <a:off x="5403816" y="6197324"/>
                <a:ext cx="147850" cy="126000"/>
                <a:chOff x="4535450" y="8243516"/>
                <a:chExt cx="147850" cy="126000"/>
              </a:xfrm>
            </p:grpSpPr>
            <p:sp>
              <p:nvSpPr>
                <p:cNvPr id="811" name="正方形/長方形 810">
                  <a:extLst>
                    <a:ext uri="{FF2B5EF4-FFF2-40B4-BE49-F238E27FC236}">
                      <a16:creationId xmlns:a16="http://schemas.microsoft.com/office/drawing/2014/main" id="{DA0F746E-4692-48CF-88E9-EF458C522C7C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12" name="正方形/長方形 811">
                  <a:extLst>
                    <a:ext uri="{FF2B5EF4-FFF2-40B4-BE49-F238E27FC236}">
                      <a16:creationId xmlns:a16="http://schemas.microsoft.com/office/drawing/2014/main" id="{0F450241-C01C-4378-AA77-3E07A17B06DB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13" name="正方形/長方形 812">
                  <a:extLst>
                    <a:ext uri="{FF2B5EF4-FFF2-40B4-BE49-F238E27FC236}">
                      <a16:creationId xmlns:a16="http://schemas.microsoft.com/office/drawing/2014/main" id="{ACF39653-FDFA-47F9-8968-9DA07F17872C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87" name="グループ化 786">
                <a:extLst>
                  <a:ext uri="{FF2B5EF4-FFF2-40B4-BE49-F238E27FC236}">
                    <a16:creationId xmlns:a16="http://schemas.microsoft.com/office/drawing/2014/main" id="{0598834A-CB6B-4249-B730-EB19031D747B}"/>
                  </a:ext>
                </a:extLst>
              </p:cNvPr>
              <p:cNvGrpSpPr/>
              <p:nvPr/>
            </p:nvGrpSpPr>
            <p:grpSpPr>
              <a:xfrm>
                <a:off x="4687850" y="6016712"/>
                <a:ext cx="147850" cy="126000"/>
                <a:chOff x="4535450" y="8243516"/>
                <a:chExt cx="147850" cy="126000"/>
              </a:xfrm>
            </p:grpSpPr>
            <p:sp>
              <p:nvSpPr>
                <p:cNvPr id="808" name="正方形/長方形 807">
                  <a:extLst>
                    <a:ext uri="{FF2B5EF4-FFF2-40B4-BE49-F238E27FC236}">
                      <a16:creationId xmlns:a16="http://schemas.microsoft.com/office/drawing/2014/main" id="{57A99B9F-039C-4267-A2E8-6CA6B7449A69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09" name="正方形/長方形 808">
                  <a:extLst>
                    <a:ext uri="{FF2B5EF4-FFF2-40B4-BE49-F238E27FC236}">
                      <a16:creationId xmlns:a16="http://schemas.microsoft.com/office/drawing/2014/main" id="{6948B8FA-0F8E-44F3-B2FA-FF98EBA6569C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10" name="正方形/長方形 809">
                  <a:extLst>
                    <a:ext uri="{FF2B5EF4-FFF2-40B4-BE49-F238E27FC236}">
                      <a16:creationId xmlns:a16="http://schemas.microsoft.com/office/drawing/2014/main" id="{7E032AD3-A259-416E-9DED-EFDC81E155C9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88" name="グループ化 787">
                <a:extLst>
                  <a:ext uri="{FF2B5EF4-FFF2-40B4-BE49-F238E27FC236}">
                    <a16:creationId xmlns:a16="http://schemas.microsoft.com/office/drawing/2014/main" id="{62211352-4D7D-456E-8632-4809A7837E0D}"/>
                  </a:ext>
                </a:extLst>
              </p:cNvPr>
              <p:cNvGrpSpPr/>
              <p:nvPr/>
            </p:nvGrpSpPr>
            <p:grpSpPr>
              <a:xfrm>
                <a:off x="5403816" y="6016712"/>
                <a:ext cx="147850" cy="126000"/>
                <a:chOff x="4535450" y="8243516"/>
                <a:chExt cx="147850" cy="126000"/>
              </a:xfrm>
            </p:grpSpPr>
            <p:sp>
              <p:nvSpPr>
                <p:cNvPr id="805" name="正方形/長方形 804">
                  <a:extLst>
                    <a:ext uri="{FF2B5EF4-FFF2-40B4-BE49-F238E27FC236}">
                      <a16:creationId xmlns:a16="http://schemas.microsoft.com/office/drawing/2014/main" id="{3AFFF91C-58A6-4EA7-A558-4979602EBD3D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06" name="正方形/長方形 805">
                  <a:extLst>
                    <a:ext uri="{FF2B5EF4-FFF2-40B4-BE49-F238E27FC236}">
                      <a16:creationId xmlns:a16="http://schemas.microsoft.com/office/drawing/2014/main" id="{3FDB3888-1AED-4F4D-B684-EEC27BAD29EA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07" name="正方形/長方形 806">
                  <a:extLst>
                    <a:ext uri="{FF2B5EF4-FFF2-40B4-BE49-F238E27FC236}">
                      <a16:creationId xmlns:a16="http://schemas.microsoft.com/office/drawing/2014/main" id="{1E5EEB62-5E8F-453E-BE50-70F460E11C41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89" name="グループ化 788">
                <a:extLst>
                  <a:ext uri="{FF2B5EF4-FFF2-40B4-BE49-F238E27FC236}">
                    <a16:creationId xmlns:a16="http://schemas.microsoft.com/office/drawing/2014/main" id="{5795942B-C9E9-4DFE-B7F4-8F1A70E28A2D}"/>
                  </a:ext>
                </a:extLst>
              </p:cNvPr>
              <p:cNvGrpSpPr/>
              <p:nvPr/>
            </p:nvGrpSpPr>
            <p:grpSpPr>
              <a:xfrm>
                <a:off x="4687850" y="5848675"/>
                <a:ext cx="147850" cy="126000"/>
                <a:chOff x="4535450" y="8243516"/>
                <a:chExt cx="147850" cy="126000"/>
              </a:xfrm>
            </p:grpSpPr>
            <p:sp>
              <p:nvSpPr>
                <p:cNvPr id="802" name="正方形/長方形 801">
                  <a:extLst>
                    <a:ext uri="{FF2B5EF4-FFF2-40B4-BE49-F238E27FC236}">
                      <a16:creationId xmlns:a16="http://schemas.microsoft.com/office/drawing/2014/main" id="{23A6A1D3-47E2-4C9D-801F-B4686FDC952C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03" name="正方形/長方形 802">
                  <a:extLst>
                    <a:ext uri="{FF2B5EF4-FFF2-40B4-BE49-F238E27FC236}">
                      <a16:creationId xmlns:a16="http://schemas.microsoft.com/office/drawing/2014/main" id="{D430B121-CAA3-4791-A214-4CB9E25D0DC3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04" name="正方形/長方形 803">
                  <a:extLst>
                    <a:ext uri="{FF2B5EF4-FFF2-40B4-BE49-F238E27FC236}">
                      <a16:creationId xmlns:a16="http://schemas.microsoft.com/office/drawing/2014/main" id="{60B49896-19FE-4F4F-AF44-DC84A14CFB42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90" name="グループ化 789">
                <a:extLst>
                  <a:ext uri="{FF2B5EF4-FFF2-40B4-BE49-F238E27FC236}">
                    <a16:creationId xmlns:a16="http://schemas.microsoft.com/office/drawing/2014/main" id="{170B44EF-6FDA-4C1A-A25C-22FFF5C1C5AE}"/>
                  </a:ext>
                </a:extLst>
              </p:cNvPr>
              <p:cNvGrpSpPr/>
              <p:nvPr/>
            </p:nvGrpSpPr>
            <p:grpSpPr>
              <a:xfrm>
                <a:off x="5403816" y="5848675"/>
                <a:ext cx="147850" cy="126000"/>
                <a:chOff x="4535450" y="8243516"/>
                <a:chExt cx="147850" cy="126000"/>
              </a:xfrm>
            </p:grpSpPr>
            <p:sp>
              <p:nvSpPr>
                <p:cNvPr id="799" name="正方形/長方形 798">
                  <a:extLst>
                    <a:ext uri="{FF2B5EF4-FFF2-40B4-BE49-F238E27FC236}">
                      <a16:creationId xmlns:a16="http://schemas.microsoft.com/office/drawing/2014/main" id="{C6597928-0F62-4452-B243-E6C8BC6082F5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00" name="正方形/長方形 799">
                  <a:extLst>
                    <a:ext uri="{FF2B5EF4-FFF2-40B4-BE49-F238E27FC236}">
                      <a16:creationId xmlns:a16="http://schemas.microsoft.com/office/drawing/2014/main" id="{9B909E92-AAD8-47BC-B0C9-C8F4A496DEDB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01" name="正方形/長方形 800">
                  <a:extLst>
                    <a:ext uri="{FF2B5EF4-FFF2-40B4-BE49-F238E27FC236}">
                      <a16:creationId xmlns:a16="http://schemas.microsoft.com/office/drawing/2014/main" id="{43C61A31-D339-4444-9786-D8913A865FD4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91" name="グループ化 790">
                <a:extLst>
                  <a:ext uri="{FF2B5EF4-FFF2-40B4-BE49-F238E27FC236}">
                    <a16:creationId xmlns:a16="http://schemas.microsoft.com/office/drawing/2014/main" id="{099709F2-26DD-42A7-A987-0EAC1435ED39}"/>
                  </a:ext>
                </a:extLst>
              </p:cNvPr>
              <p:cNvGrpSpPr/>
              <p:nvPr/>
            </p:nvGrpSpPr>
            <p:grpSpPr>
              <a:xfrm>
                <a:off x="4687850" y="5653577"/>
                <a:ext cx="147850" cy="126000"/>
                <a:chOff x="4535450" y="8243516"/>
                <a:chExt cx="147850" cy="126000"/>
              </a:xfrm>
            </p:grpSpPr>
            <p:sp>
              <p:nvSpPr>
                <p:cNvPr id="796" name="正方形/長方形 795">
                  <a:extLst>
                    <a:ext uri="{FF2B5EF4-FFF2-40B4-BE49-F238E27FC236}">
                      <a16:creationId xmlns:a16="http://schemas.microsoft.com/office/drawing/2014/main" id="{96BA5869-7BF8-4F08-A420-B5BEA430DF46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97" name="正方形/長方形 796">
                  <a:extLst>
                    <a:ext uri="{FF2B5EF4-FFF2-40B4-BE49-F238E27FC236}">
                      <a16:creationId xmlns:a16="http://schemas.microsoft.com/office/drawing/2014/main" id="{7EE32FA6-4D34-4D83-863C-5AA1CB1D777C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98" name="正方形/長方形 797">
                  <a:extLst>
                    <a:ext uri="{FF2B5EF4-FFF2-40B4-BE49-F238E27FC236}">
                      <a16:creationId xmlns:a16="http://schemas.microsoft.com/office/drawing/2014/main" id="{1C30F25B-BF78-453A-A720-EFEFE9048A0E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92" name="グループ化 791">
                <a:extLst>
                  <a:ext uri="{FF2B5EF4-FFF2-40B4-BE49-F238E27FC236}">
                    <a16:creationId xmlns:a16="http://schemas.microsoft.com/office/drawing/2014/main" id="{8C349B8A-972B-4989-B9E5-D5BA654EE86C}"/>
                  </a:ext>
                </a:extLst>
              </p:cNvPr>
              <p:cNvGrpSpPr/>
              <p:nvPr/>
            </p:nvGrpSpPr>
            <p:grpSpPr>
              <a:xfrm>
                <a:off x="5403816" y="5653577"/>
                <a:ext cx="147850" cy="126000"/>
                <a:chOff x="4535450" y="8243516"/>
                <a:chExt cx="147850" cy="126000"/>
              </a:xfrm>
            </p:grpSpPr>
            <p:sp>
              <p:nvSpPr>
                <p:cNvPr id="793" name="正方形/長方形 792">
                  <a:extLst>
                    <a:ext uri="{FF2B5EF4-FFF2-40B4-BE49-F238E27FC236}">
                      <a16:creationId xmlns:a16="http://schemas.microsoft.com/office/drawing/2014/main" id="{E11B487E-1139-4A12-B436-4D867ACF2676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94" name="正方形/長方形 793">
                  <a:extLst>
                    <a:ext uri="{FF2B5EF4-FFF2-40B4-BE49-F238E27FC236}">
                      <a16:creationId xmlns:a16="http://schemas.microsoft.com/office/drawing/2014/main" id="{C741B1DF-9FE2-4478-B45D-6A5E14AA35BF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95" name="正方形/長方形 794">
                  <a:extLst>
                    <a:ext uri="{FF2B5EF4-FFF2-40B4-BE49-F238E27FC236}">
                      <a16:creationId xmlns:a16="http://schemas.microsoft.com/office/drawing/2014/main" id="{800D7C03-F510-439E-B019-E819E0D0889B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90" name="グループ化 289">
              <a:extLst>
                <a:ext uri="{FF2B5EF4-FFF2-40B4-BE49-F238E27FC236}">
                  <a16:creationId xmlns:a16="http://schemas.microsoft.com/office/drawing/2014/main" id="{FA9AF850-DCB6-4905-9919-062CE83D9188}"/>
                </a:ext>
              </a:extLst>
            </p:cNvPr>
            <p:cNvGrpSpPr/>
            <p:nvPr/>
          </p:nvGrpSpPr>
          <p:grpSpPr>
            <a:xfrm>
              <a:off x="4537722" y="5674973"/>
              <a:ext cx="863816" cy="854695"/>
              <a:chOff x="4687850" y="5653577"/>
              <a:chExt cx="863816" cy="854695"/>
            </a:xfrm>
          </p:grpSpPr>
          <p:grpSp>
            <p:nvGrpSpPr>
              <p:cNvPr id="743" name="グループ化 742">
                <a:extLst>
                  <a:ext uri="{FF2B5EF4-FFF2-40B4-BE49-F238E27FC236}">
                    <a16:creationId xmlns:a16="http://schemas.microsoft.com/office/drawing/2014/main" id="{A80AAA81-25AB-4665-9BC5-ECBED2DDD16D}"/>
                  </a:ext>
                </a:extLst>
              </p:cNvPr>
              <p:cNvGrpSpPr/>
              <p:nvPr/>
            </p:nvGrpSpPr>
            <p:grpSpPr>
              <a:xfrm>
                <a:off x="4687850" y="6382272"/>
                <a:ext cx="147850" cy="126000"/>
                <a:chOff x="4535450" y="8243516"/>
                <a:chExt cx="147850" cy="126000"/>
              </a:xfrm>
            </p:grpSpPr>
            <p:sp>
              <p:nvSpPr>
                <p:cNvPr id="780" name="正方形/長方形 779">
                  <a:extLst>
                    <a:ext uri="{FF2B5EF4-FFF2-40B4-BE49-F238E27FC236}">
                      <a16:creationId xmlns:a16="http://schemas.microsoft.com/office/drawing/2014/main" id="{061A8E84-BA82-42CF-A6DF-95A9B787E1B8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81" name="正方形/長方形 780">
                  <a:extLst>
                    <a:ext uri="{FF2B5EF4-FFF2-40B4-BE49-F238E27FC236}">
                      <a16:creationId xmlns:a16="http://schemas.microsoft.com/office/drawing/2014/main" id="{45C98117-DF4E-4790-AE7A-2B730E79D016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82" name="正方形/長方形 781">
                  <a:extLst>
                    <a:ext uri="{FF2B5EF4-FFF2-40B4-BE49-F238E27FC236}">
                      <a16:creationId xmlns:a16="http://schemas.microsoft.com/office/drawing/2014/main" id="{273B84FC-D1C1-472E-AE6E-D08E2232C6F5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44" name="グループ化 743">
                <a:extLst>
                  <a:ext uri="{FF2B5EF4-FFF2-40B4-BE49-F238E27FC236}">
                    <a16:creationId xmlns:a16="http://schemas.microsoft.com/office/drawing/2014/main" id="{1233A890-D915-4E6E-A25A-2C49ABE7FD16}"/>
                  </a:ext>
                </a:extLst>
              </p:cNvPr>
              <p:cNvGrpSpPr/>
              <p:nvPr/>
            </p:nvGrpSpPr>
            <p:grpSpPr>
              <a:xfrm>
                <a:off x="5403816" y="6382272"/>
                <a:ext cx="147850" cy="126000"/>
                <a:chOff x="4535450" y="8243516"/>
                <a:chExt cx="147850" cy="126000"/>
              </a:xfrm>
            </p:grpSpPr>
            <p:sp>
              <p:nvSpPr>
                <p:cNvPr id="777" name="正方形/長方形 776">
                  <a:extLst>
                    <a:ext uri="{FF2B5EF4-FFF2-40B4-BE49-F238E27FC236}">
                      <a16:creationId xmlns:a16="http://schemas.microsoft.com/office/drawing/2014/main" id="{8D75F17C-4FAA-4C51-8DAC-B227A5A829BB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78" name="正方形/長方形 777">
                  <a:extLst>
                    <a:ext uri="{FF2B5EF4-FFF2-40B4-BE49-F238E27FC236}">
                      <a16:creationId xmlns:a16="http://schemas.microsoft.com/office/drawing/2014/main" id="{7B25243A-F127-4B04-AFB4-151380B000EE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79" name="正方形/長方形 778">
                  <a:extLst>
                    <a:ext uri="{FF2B5EF4-FFF2-40B4-BE49-F238E27FC236}">
                      <a16:creationId xmlns:a16="http://schemas.microsoft.com/office/drawing/2014/main" id="{D23FE3D6-42E8-4A95-A838-48062888A933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45" name="グループ化 744">
                <a:extLst>
                  <a:ext uri="{FF2B5EF4-FFF2-40B4-BE49-F238E27FC236}">
                    <a16:creationId xmlns:a16="http://schemas.microsoft.com/office/drawing/2014/main" id="{46A4F1BB-8000-4804-AB64-551DCF597B60}"/>
                  </a:ext>
                </a:extLst>
              </p:cNvPr>
              <p:cNvGrpSpPr/>
              <p:nvPr/>
            </p:nvGrpSpPr>
            <p:grpSpPr>
              <a:xfrm>
                <a:off x="4687850" y="6197324"/>
                <a:ext cx="147850" cy="126000"/>
                <a:chOff x="4535450" y="8243516"/>
                <a:chExt cx="147850" cy="126000"/>
              </a:xfrm>
            </p:grpSpPr>
            <p:sp>
              <p:nvSpPr>
                <p:cNvPr id="774" name="正方形/長方形 773">
                  <a:extLst>
                    <a:ext uri="{FF2B5EF4-FFF2-40B4-BE49-F238E27FC236}">
                      <a16:creationId xmlns:a16="http://schemas.microsoft.com/office/drawing/2014/main" id="{2D06CBE0-35B8-4998-AAA3-173A7DA4FDBB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75" name="正方形/長方形 774">
                  <a:extLst>
                    <a:ext uri="{FF2B5EF4-FFF2-40B4-BE49-F238E27FC236}">
                      <a16:creationId xmlns:a16="http://schemas.microsoft.com/office/drawing/2014/main" id="{22438F9F-DAF4-4121-9774-9E76A942620E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76" name="正方形/長方形 775">
                  <a:extLst>
                    <a:ext uri="{FF2B5EF4-FFF2-40B4-BE49-F238E27FC236}">
                      <a16:creationId xmlns:a16="http://schemas.microsoft.com/office/drawing/2014/main" id="{30C901DD-628C-47C3-AFB7-41EDBB2F2F90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46" name="グループ化 745">
                <a:extLst>
                  <a:ext uri="{FF2B5EF4-FFF2-40B4-BE49-F238E27FC236}">
                    <a16:creationId xmlns:a16="http://schemas.microsoft.com/office/drawing/2014/main" id="{C5952F16-2582-4505-9DF8-6C1632D45057}"/>
                  </a:ext>
                </a:extLst>
              </p:cNvPr>
              <p:cNvGrpSpPr/>
              <p:nvPr/>
            </p:nvGrpSpPr>
            <p:grpSpPr>
              <a:xfrm>
                <a:off x="5403816" y="6197324"/>
                <a:ext cx="147850" cy="126000"/>
                <a:chOff x="4535450" y="8243516"/>
                <a:chExt cx="147850" cy="126000"/>
              </a:xfrm>
            </p:grpSpPr>
            <p:sp>
              <p:nvSpPr>
                <p:cNvPr id="771" name="正方形/長方形 770">
                  <a:extLst>
                    <a:ext uri="{FF2B5EF4-FFF2-40B4-BE49-F238E27FC236}">
                      <a16:creationId xmlns:a16="http://schemas.microsoft.com/office/drawing/2014/main" id="{B26F2A08-59AA-4691-AAC5-A556A092DFC0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72" name="正方形/長方形 771">
                  <a:extLst>
                    <a:ext uri="{FF2B5EF4-FFF2-40B4-BE49-F238E27FC236}">
                      <a16:creationId xmlns:a16="http://schemas.microsoft.com/office/drawing/2014/main" id="{6EAEC75A-D76B-42E5-AECF-694C00D2E259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73" name="正方形/長方形 772">
                  <a:extLst>
                    <a:ext uri="{FF2B5EF4-FFF2-40B4-BE49-F238E27FC236}">
                      <a16:creationId xmlns:a16="http://schemas.microsoft.com/office/drawing/2014/main" id="{D4A96897-AB16-4DBC-9EBC-D81F841EFEDD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47" name="グループ化 746">
                <a:extLst>
                  <a:ext uri="{FF2B5EF4-FFF2-40B4-BE49-F238E27FC236}">
                    <a16:creationId xmlns:a16="http://schemas.microsoft.com/office/drawing/2014/main" id="{50FA6561-C51A-4D9A-9223-F8337603A5F7}"/>
                  </a:ext>
                </a:extLst>
              </p:cNvPr>
              <p:cNvGrpSpPr/>
              <p:nvPr/>
            </p:nvGrpSpPr>
            <p:grpSpPr>
              <a:xfrm>
                <a:off x="4687850" y="6016712"/>
                <a:ext cx="147850" cy="126000"/>
                <a:chOff x="4535450" y="8243516"/>
                <a:chExt cx="147850" cy="126000"/>
              </a:xfrm>
            </p:grpSpPr>
            <p:sp>
              <p:nvSpPr>
                <p:cNvPr id="768" name="正方形/長方形 767">
                  <a:extLst>
                    <a:ext uri="{FF2B5EF4-FFF2-40B4-BE49-F238E27FC236}">
                      <a16:creationId xmlns:a16="http://schemas.microsoft.com/office/drawing/2014/main" id="{69AABFE5-4963-442E-B906-557812A73B2D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69" name="正方形/長方形 768">
                  <a:extLst>
                    <a:ext uri="{FF2B5EF4-FFF2-40B4-BE49-F238E27FC236}">
                      <a16:creationId xmlns:a16="http://schemas.microsoft.com/office/drawing/2014/main" id="{6BC3E926-33F1-47AE-A223-76D18317DD7E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70" name="正方形/長方形 769">
                  <a:extLst>
                    <a:ext uri="{FF2B5EF4-FFF2-40B4-BE49-F238E27FC236}">
                      <a16:creationId xmlns:a16="http://schemas.microsoft.com/office/drawing/2014/main" id="{8180EEE0-4E8A-465A-A797-91820249FB4F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48" name="グループ化 747">
                <a:extLst>
                  <a:ext uri="{FF2B5EF4-FFF2-40B4-BE49-F238E27FC236}">
                    <a16:creationId xmlns:a16="http://schemas.microsoft.com/office/drawing/2014/main" id="{D786DDE3-FC6F-4238-9792-2020C0DD3677}"/>
                  </a:ext>
                </a:extLst>
              </p:cNvPr>
              <p:cNvGrpSpPr/>
              <p:nvPr/>
            </p:nvGrpSpPr>
            <p:grpSpPr>
              <a:xfrm>
                <a:off x="5403816" y="6016712"/>
                <a:ext cx="147850" cy="126000"/>
                <a:chOff x="4535450" y="8243516"/>
                <a:chExt cx="147850" cy="126000"/>
              </a:xfrm>
            </p:grpSpPr>
            <p:sp>
              <p:nvSpPr>
                <p:cNvPr id="765" name="正方形/長方形 764">
                  <a:extLst>
                    <a:ext uri="{FF2B5EF4-FFF2-40B4-BE49-F238E27FC236}">
                      <a16:creationId xmlns:a16="http://schemas.microsoft.com/office/drawing/2014/main" id="{AB073060-1CC6-40BD-A0C0-1EEB77B452C1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66" name="正方形/長方形 765">
                  <a:extLst>
                    <a:ext uri="{FF2B5EF4-FFF2-40B4-BE49-F238E27FC236}">
                      <a16:creationId xmlns:a16="http://schemas.microsoft.com/office/drawing/2014/main" id="{A2B03BA3-725A-4EBA-8B19-4F7F7AD07E1F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67" name="正方形/長方形 766">
                  <a:extLst>
                    <a:ext uri="{FF2B5EF4-FFF2-40B4-BE49-F238E27FC236}">
                      <a16:creationId xmlns:a16="http://schemas.microsoft.com/office/drawing/2014/main" id="{30B985CC-C8D9-43C1-8194-F2CEDFEB8C31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49" name="グループ化 748">
                <a:extLst>
                  <a:ext uri="{FF2B5EF4-FFF2-40B4-BE49-F238E27FC236}">
                    <a16:creationId xmlns:a16="http://schemas.microsoft.com/office/drawing/2014/main" id="{CBFCBB02-B61A-478B-A5A3-BEA4CA2E551B}"/>
                  </a:ext>
                </a:extLst>
              </p:cNvPr>
              <p:cNvGrpSpPr/>
              <p:nvPr/>
            </p:nvGrpSpPr>
            <p:grpSpPr>
              <a:xfrm>
                <a:off x="4687850" y="5848675"/>
                <a:ext cx="147850" cy="126000"/>
                <a:chOff x="4535450" y="8243516"/>
                <a:chExt cx="147850" cy="126000"/>
              </a:xfrm>
            </p:grpSpPr>
            <p:sp>
              <p:nvSpPr>
                <p:cNvPr id="762" name="正方形/長方形 761">
                  <a:extLst>
                    <a:ext uri="{FF2B5EF4-FFF2-40B4-BE49-F238E27FC236}">
                      <a16:creationId xmlns:a16="http://schemas.microsoft.com/office/drawing/2014/main" id="{529D8F91-89A2-458D-BC69-D5F2634928C3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63" name="正方形/長方形 762">
                  <a:extLst>
                    <a:ext uri="{FF2B5EF4-FFF2-40B4-BE49-F238E27FC236}">
                      <a16:creationId xmlns:a16="http://schemas.microsoft.com/office/drawing/2014/main" id="{F51A8EF6-6092-4039-ACF7-72094BF6B07B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64" name="正方形/長方形 763">
                  <a:extLst>
                    <a:ext uri="{FF2B5EF4-FFF2-40B4-BE49-F238E27FC236}">
                      <a16:creationId xmlns:a16="http://schemas.microsoft.com/office/drawing/2014/main" id="{3C1A8169-D6ED-4527-9FD2-7BDCD06859F5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50" name="グループ化 749">
                <a:extLst>
                  <a:ext uri="{FF2B5EF4-FFF2-40B4-BE49-F238E27FC236}">
                    <a16:creationId xmlns:a16="http://schemas.microsoft.com/office/drawing/2014/main" id="{EF988AA3-42A2-48F4-92FC-CC83E1245334}"/>
                  </a:ext>
                </a:extLst>
              </p:cNvPr>
              <p:cNvGrpSpPr/>
              <p:nvPr/>
            </p:nvGrpSpPr>
            <p:grpSpPr>
              <a:xfrm>
                <a:off x="5403816" y="5848675"/>
                <a:ext cx="147850" cy="126000"/>
                <a:chOff x="4535450" y="8243516"/>
                <a:chExt cx="147850" cy="126000"/>
              </a:xfrm>
            </p:grpSpPr>
            <p:sp>
              <p:nvSpPr>
                <p:cNvPr id="759" name="正方形/長方形 758">
                  <a:extLst>
                    <a:ext uri="{FF2B5EF4-FFF2-40B4-BE49-F238E27FC236}">
                      <a16:creationId xmlns:a16="http://schemas.microsoft.com/office/drawing/2014/main" id="{FB8100BC-C7F8-4CCB-A9C9-A8E70B767421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60" name="正方形/長方形 759">
                  <a:extLst>
                    <a:ext uri="{FF2B5EF4-FFF2-40B4-BE49-F238E27FC236}">
                      <a16:creationId xmlns:a16="http://schemas.microsoft.com/office/drawing/2014/main" id="{F7B5BDBB-5B04-429F-B1C5-AACF72072F8C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61" name="正方形/長方形 760">
                  <a:extLst>
                    <a:ext uri="{FF2B5EF4-FFF2-40B4-BE49-F238E27FC236}">
                      <a16:creationId xmlns:a16="http://schemas.microsoft.com/office/drawing/2014/main" id="{E6B6D0FC-01EC-47CC-BBB2-7CD55D7DB8FE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51" name="グループ化 750">
                <a:extLst>
                  <a:ext uri="{FF2B5EF4-FFF2-40B4-BE49-F238E27FC236}">
                    <a16:creationId xmlns:a16="http://schemas.microsoft.com/office/drawing/2014/main" id="{A1FDFF0D-271B-48A1-B5C5-5BD82BA8E307}"/>
                  </a:ext>
                </a:extLst>
              </p:cNvPr>
              <p:cNvGrpSpPr/>
              <p:nvPr/>
            </p:nvGrpSpPr>
            <p:grpSpPr>
              <a:xfrm>
                <a:off x="4687850" y="5653577"/>
                <a:ext cx="147850" cy="126000"/>
                <a:chOff x="4535450" y="8243516"/>
                <a:chExt cx="147850" cy="126000"/>
              </a:xfrm>
            </p:grpSpPr>
            <p:sp>
              <p:nvSpPr>
                <p:cNvPr id="756" name="正方形/長方形 755">
                  <a:extLst>
                    <a:ext uri="{FF2B5EF4-FFF2-40B4-BE49-F238E27FC236}">
                      <a16:creationId xmlns:a16="http://schemas.microsoft.com/office/drawing/2014/main" id="{1AFC1253-DF3D-42A5-9C85-664549B63873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57" name="正方形/長方形 756">
                  <a:extLst>
                    <a:ext uri="{FF2B5EF4-FFF2-40B4-BE49-F238E27FC236}">
                      <a16:creationId xmlns:a16="http://schemas.microsoft.com/office/drawing/2014/main" id="{9C3FD810-97F6-4FB1-B7E9-59F17027E4DC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58" name="正方形/長方形 757">
                  <a:extLst>
                    <a:ext uri="{FF2B5EF4-FFF2-40B4-BE49-F238E27FC236}">
                      <a16:creationId xmlns:a16="http://schemas.microsoft.com/office/drawing/2014/main" id="{3BC48280-C9D7-4AAE-811F-85A2DCE3DCBC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52" name="グループ化 751">
                <a:extLst>
                  <a:ext uri="{FF2B5EF4-FFF2-40B4-BE49-F238E27FC236}">
                    <a16:creationId xmlns:a16="http://schemas.microsoft.com/office/drawing/2014/main" id="{AAC75CF7-405E-44BC-9927-559C5A2C8B18}"/>
                  </a:ext>
                </a:extLst>
              </p:cNvPr>
              <p:cNvGrpSpPr/>
              <p:nvPr/>
            </p:nvGrpSpPr>
            <p:grpSpPr>
              <a:xfrm>
                <a:off x="5403816" y="5653577"/>
                <a:ext cx="147850" cy="126000"/>
                <a:chOff x="4535450" y="8243516"/>
                <a:chExt cx="147850" cy="126000"/>
              </a:xfrm>
            </p:grpSpPr>
            <p:sp>
              <p:nvSpPr>
                <p:cNvPr id="753" name="正方形/長方形 752">
                  <a:extLst>
                    <a:ext uri="{FF2B5EF4-FFF2-40B4-BE49-F238E27FC236}">
                      <a16:creationId xmlns:a16="http://schemas.microsoft.com/office/drawing/2014/main" id="{043AEEA1-3148-42E5-B696-E60F93E3F117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54" name="正方形/長方形 753">
                  <a:extLst>
                    <a:ext uri="{FF2B5EF4-FFF2-40B4-BE49-F238E27FC236}">
                      <a16:creationId xmlns:a16="http://schemas.microsoft.com/office/drawing/2014/main" id="{C9502CC7-C401-4ADE-A6C7-6A4B7B2FD9B7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55" name="正方形/長方形 754">
                  <a:extLst>
                    <a:ext uri="{FF2B5EF4-FFF2-40B4-BE49-F238E27FC236}">
                      <a16:creationId xmlns:a16="http://schemas.microsoft.com/office/drawing/2014/main" id="{DF45AACE-9506-42BF-AE51-3B0AB0105E55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91" name="グループ化 290">
              <a:extLst>
                <a:ext uri="{FF2B5EF4-FFF2-40B4-BE49-F238E27FC236}">
                  <a16:creationId xmlns:a16="http://schemas.microsoft.com/office/drawing/2014/main" id="{9FA062B2-A4AA-4550-9F89-117367F518C2}"/>
                </a:ext>
              </a:extLst>
            </p:cNvPr>
            <p:cNvGrpSpPr/>
            <p:nvPr/>
          </p:nvGrpSpPr>
          <p:grpSpPr>
            <a:xfrm>
              <a:off x="4537722" y="4764853"/>
              <a:ext cx="863816" cy="854695"/>
              <a:chOff x="4687850" y="5653577"/>
              <a:chExt cx="863816" cy="854695"/>
            </a:xfrm>
          </p:grpSpPr>
          <p:grpSp>
            <p:nvGrpSpPr>
              <p:cNvPr id="703" name="グループ化 702">
                <a:extLst>
                  <a:ext uri="{FF2B5EF4-FFF2-40B4-BE49-F238E27FC236}">
                    <a16:creationId xmlns:a16="http://schemas.microsoft.com/office/drawing/2014/main" id="{519856A8-8DC6-4438-9BDA-B78DC4889F31}"/>
                  </a:ext>
                </a:extLst>
              </p:cNvPr>
              <p:cNvGrpSpPr/>
              <p:nvPr/>
            </p:nvGrpSpPr>
            <p:grpSpPr>
              <a:xfrm>
                <a:off x="4687850" y="6382272"/>
                <a:ext cx="147850" cy="126000"/>
                <a:chOff x="4535450" y="8243516"/>
                <a:chExt cx="147850" cy="126000"/>
              </a:xfrm>
            </p:grpSpPr>
            <p:sp>
              <p:nvSpPr>
                <p:cNvPr id="740" name="正方形/長方形 739">
                  <a:extLst>
                    <a:ext uri="{FF2B5EF4-FFF2-40B4-BE49-F238E27FC236}">
                      <a16:creationId xmlns:a16="http://schemas.microsoft.com/office/drawing/2014/main" id="{189C2D92-47F4-4256-A490-720207C5ADAF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41" name="正方形/長方形 740">
                  <a:extLst>
                    <a:ext uri="{FF2B5EF4-FFF2-40B4-BE49-F238E27FC236}">
                      <a16:creationId xmlns:a16="http://schemas.microsoft.com/office/drawing/2014/main" id="{E12EA594-D54D-40A6-9DDD-519093FA5802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42" name="正方形/長方形 741">
                  <a:extLst>
                    <a:ext uri="{FF2B5EF4-FFF2-40B4-BE49-F238E27FC236}">
                      <a16:creationId xmlns:a16="http://schemas.microsoft.com/office/drawing/2014/main" id="{105CDAF1-6BE2-4592-9962-C4487BF040D3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04" name="グループ化 703">
                <a:extLst>
                  <a:ext uri="{FF2B5EF4-FFF2-40B4-BE49-F238E27FC236}">
                    <a16:creationId xmlns:a16="http://schemas.microsoft.com/office/drawing/2014/main" id="{DD13C62B-1442-41EF-8B62-11FFC6D651EB}"/>
                  </a:ext>
                </a:extLst>
              </p:cNvPr>
              <p:cNvGrpSpPr/>
              <p:nvPr/>
            </p:nvGrpSpPr>
            <p:grpSpPr>
              <a:xfrm>
                <a:off x="5403816" y="6382272"/>
                <a:ext cx="147850" cy="126000"/>
                <a:chOff x="4535450" y="8243516"/>
                <a:chExt cx="147850" cy="126000"/>
              </a:xfrm>
            </p:grpSpPr>
            <p:sp>
              <p:nvSpPr>
                <p:cNvPr id="737" name="正方形/長方形 736">
                  <a:extLst>
                    <a:ext uri="{FF2B5EF4-FFF2-40B4-BE49-F238E27FC236}">
                      <a16:creationId xmlns:a16="http://schemas.microsoft.com/office/drawing/2014/main" id="{A90D160C-D53F-4B45-80C8-0B4B8DB2B7F3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38" name="正方形/長方形 737">
                  <a:extLst>
                    <a:ext uri="{FF2B5EF4-FFF2-40B4-BE49-F238E27FC236}">
                      <a16:creationId xmlns:a16="http://schemas.microsoft.com/office/drawing/2014/main" id="{D5DA2EA7-860B-49A5-9D62-D8EBB7D4ECD8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39" name="正方形/長方形 738">
                  <a:extLst>
                    <a:ext uri="{FF2B5EF4-FFF2-40B4-BE49-F238E27FC236}">
                      <a16:creationId xmlns:a16="http://schemas.microsoft.com/office/drawing/2014/main" id="{1DE2EE37-246C-4D10-AF2A-06F781A342E3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05" name="グループ化 704">
                <a:extLst>
                  <a:ext uri="{FF2B5EF4-FFF2-40B4-BE49-F238E27FC236}">
                    <a16:creationId xmlns:a16="http://schemas.microsoft.com/office/drawing/2014/main" id="{90B7E94B-DB44-4471-AB8D-8B7C880B0E55}"/>
                  </a:ext>
                </a:extLst>
              </p:cNvPr>
              <p:cNvGrpSpPr/>
              <p:nvPr/>
            </p:nvGrpSpPr>
            <p:grpSpPr>
              <a:xfrm>
                <a:off x="4687850" y="6197324"/>
                <a:ext cx="147850" cy="126000"/>
                <a:chOff x="4535450" y="8243516"/>
                <a:chExt cx="147850" cy="126000"/>
              </a:xfrm>
            </p:grpSpPr>
            <p:sp>
              <p:nvSpPr>
                <p:cNvPr id="734" name="正方形/長方形 733">
                  <a:extLst>
                    <a:ext uri="{FF2B5EF4-FFF2-40B4-BE49-F238E27FC236}">
                      <a16:creationId xmlns:a16="http://schemas.microsoft.com/office/drawing/2014/main" id="{C592EBF7-2C4F-46C9-A164-2E625CE7CDDD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35" name="正方形/長方形 734">
                  <a:extLst>
                    <a:ext uri="{FF2B5EF4-FFF2-40B4-BE49-F238E27FC236}">
                      <a16:creationId xmlns:a16="http://schemas.microsoft.com/office/drawing/2014/main" id="{4FD0694E-AEBB-4547-A122-8B2BA0320409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36" name="正方形/長方形 735">
                  <a:extLst>
                    <a:ext uri="{FF2B5EF4-FFF2-40B4-BE49-F238E27FC236}">
                      <a16:creationId xmlns:a16="http://schemas.microsoft.com/office/drawing/2014/main" id="{A8A01EBF-0EBC-47C2-896B-B9EA2813A3C1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06" name="グループ化 705">
                <a:extLst>
                  <a:ext uri="{FF2B5EF4-FFF2-40B4-BE49-F238E27FC236}">
                    <a16:creationId xmlns:a16="http://schemas.microsoft.com/office/drawing/2014/main" id="{4A5D7242-476C-4C91-B9CB-BFDAA88BB882}"/>
                  </a:ext>
                </a:extLst>
              </p:cNvPr>
              <p:cNvGrpSpPr/>
              <p:nvPr/>
            </p:nvGrpSpPr>
            <p:grpSpPr>
              <a:xfrm>
                <a:off x="5403816" y="6197324"/>
                <a:ext cx="147850" cy="126000"/>
                <a:chOff x="4535450" y="8243516"/>
                <a:chExt cx="147850" cy="126000"/>
              </a:xfrm>
            </p:grpSpPr>
            <p:sp>
              <p:nvSpPr>
                <p:cNvPr id="731" name="正方形/長方形 730">
                  <a:extLst>
                    <a:ext uri="{FF2B5EF4-FFF2-40B4-BE49-F238E27FC236}">
                      <a16:creationId xmlns:a16="http://schemas.microsoft.com/office/drawing/2014/main" id="{2A62AD06-7B04-4749-9C8E-4A014F98A9E2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32" name="正方形/長方形 731">
                  <a:extLst>
                    <a:ext uri="{FF2B5EF4-FFF2-40B4-BE49-F238E27FC236}">
                      <a16:creationId xmlns:a16="http://schemas.microsoft.com/office/drawing/2014/main" id="{2694DD66-5CAF-4320-88F5-DD65F77277FD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33" name="正方形/長方形 732">
                  <a:extLst>
                    <a:ext uri="{FF2B5EF4-FFF2-40B4-BE49-F238E27FC236}">
                      <a16:creationId xmlns:a16="http://schemas.microsoft.com/office/drawing/2014/main" id="{1F394BAA-3CCD-47DB-BCA1-96A953919255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07" name="グループ化 706">
                <a:extLst>
                  <a:ext uri="{FF2B5EF4-FFF2-40B4-BE49-F238E27FC236}">
                    <a16:creationId xmlns:a16="http://schemas.microsoft.com/office/drawing/2014/main" id="{0BB0E6D6-D7B1-4BDD-B621-10858F089821}"/>
                  </a:ext>
                </a:extLst>
              </p:cNvPr>
              <p:cNvGrpSpPr/>
              <p:nvPr/>
            </p:nvGrpSpPr>
            <p:grpSpPr>
              <a:xfrm>
                <a:off x="4687850" y="6016712"/>
                <a:ext cx="147850" cy="126000"/>
                <a:chOff x="4535450" y="8243516"/>
                <a:chExt cx="147850" cy="126000"/>
              </a:xfrm>
            </p:grpSpPr>
            <p:sp>
              <p:nvSpPr>
                <p:cNvPr id="728" name="正方形/長方形 727">
                  <a:extLst>
                    <a:ext uri="{FF2B5EF4-FFF2-40B4-BE49-F238E27FC236}">
                      <a16:creationId xmlns:a16="http://schemas.microsoft.com/office/drawing/2014/main" id="{4666E868-F123-419D-ADAB-07B1681A7F49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29" name="正方形/長方形 728">
                  <a:extLst>
                    <a:ext uri="{FF2B5EF4-FFF2-40B4-BE49-F238E27FC236}">
                      <a16:creationId xmlns:a16="http://schemas.microsoft.com/office/drawing/2014/main" id="{AB0B6D21-4D4C-467C-9D72-CD3BC399990B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30" name="正方形/長方形 729">
                  <a:extLst>
                    <a:ext uri="{FF2B5EF4-FFF2-40B4-BE49-F238E27FC236}">
                      <a16:creationId xmlns:a16="http://schemas.microsoft.com/office/drawing/2014/main" id="{6DAB7ED2-C564-478D-A059-96556C15B947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08" name="グループ化 707">
                <a:extLst>
                  <a:ext uri="{FF2B5EF4-FFF2-40B4-BE49-F238E27FC236}">
                    <a16:creationId xmlns:a16="http://schemas.microsoft.com/office/drawing/2014/main" id="{2F734C4C-9263-4324-9DE7-88EBA8A76FD0}"/>
                  </a:ext>
                </a:extLst>
              </p:cNvPr>
              <p:cNvGrpSpPr/>
              <p:nvPr/>
            </p:nvGrpSpPr>
            <p:grpSpPr>
              <a:xfrm>
                <a:off x="5403816" y="6016712"/>
                <a:ext cx="147850" cy="126000"/>
                <a:chOff x="4535450" y="8243516"/>
                <a:chExt cx="147850" cy="126000"/>
              </a:xfrm>
            </p:grpSpPr>
            <p:sp>
              <p:nvSpPr>
                <p:cNvPr id="725" name="正方形/長方形 724">
                  <a:extLst>
                    <a:ext uri="{FF2B5EF4-FFF2-40B4-BE49-F238E27FC236}">
                      <a16:creationId xmlns:a16="http://schemas.microsoft.com/office/drawing/2014/main" id="{D13684A1-BD6E-4B5B-B774-314AE10C8674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26" name="正方形/長方形 725">
                  <a:extLst>
                    <a:ext uri="{FF2B5EF4-FFF2-40B4-BE49-F238E27FC236}">
                      <a16:creationId xmlns:a16="http://schemas.microsoft.com/office/drawing/2014/main" id="{CEC95C48-310D-4539-A918-3C0B90636AF4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27" name="正方形/長方形 726">
                  <a:extLst>
                    <a:ext uri="{FF2B5EF4-FFF2-40B4-BE49-F238E27FC236}">
                      <a16:creationId xmlns:a16="http://schemas.microsoft.com/office/drawing/2014/main" id="{59B74D83-579F-4AB3-946A-6648F7248CF7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09" name="グループ化 708">
                <a:extLst>
                  <a:ext uri="{FF2B5EF4-FFF2-40B4-BE49-F238E27FC236}">
                    <a16:creationId xmlns:a16="http://schemas.microsoft.com/office/drawing/2014/main" id="{4B291A49-C824-4C84-8A87-F591BC5E0DAF}"/>
                  </a:ext>
                </a:extLst>
              </p:cNvPr>
              <p:cNvGrpSpPr/>
              <p:nvPr/>
            </p:nvGrpSpPr>
            <p:grpSpPr>
              <a:xfrm>
                <a:off x="4687850" y="5848675"/>
                <a:ext cx="147850" cy="126000"/>
                <a:chOff x="4535450" y="8243516"/>
                <a:chExt cx="147850" cy="126000"/>
              </a:xfrm>
            </p:grpSpPr>
            <p:sp>
              <p:nvSpPr>
                <p:cNvPr id="722" name="正方形/長方形 721">
                  <a:extLst>
                    <a:ext uri="{FF2B5EF4-FFF2-40B4-BE49-F238E27FC236}">
                      <a16:creationId xmlns:a16="http://schemas.microsoft.com/office/drawing/2014/main" id="{91EF7194-4E8C-4A26-B6A1-6D13AD5017B2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23" name="正方形/長方形 722">
                  <a:extLst>
                    <a:ext uri="{FF2B5EF4-FFF2-40B4-BE49-F238E27FC236}">
                      <a16:creationId xmlns:a16="http://schemas.microsoft.com/office/drawing/2014/main" id="{EE3EE288-4449-45CF-B586-6F56157BE987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24" name="正方形/長方形 723">
                  <a:extLst>
                    <a:ext uri="{FF2B5EF4-FFF2-40B4-BE49-F238E27FC236}">
                      <a16:creationId xmlns:a16="http://schemas.microsoft.com/office/drawing/2014/main" id="{C0901F10-4779-450F-AE4E-33475A865A99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10" name="グループ化 709">
                <a:extLst>
                  <a:ext uri="{FF2B5EF4-FFF2-40B4-BE49-F238E27FC236}">
                    <a16:creationId xmlns:a16="http://schemas.microsoft.com/office/drawing/2014/main" id="{8573FD7B-2FB3-4283-BDDE-A092C24DAB90}"/>
                  </a:ext>
                </a:extLst>
              </p:cNvPr>
              <p:cNvGrpSpPr/>
              <p:nvPr/>
            </p:nvGrpSpPr>
            <p:grpSpPr>
              <a:xfrm>
                <a:off x="5403816" y="5848675"/>
                <a:ext cx="147850" cy="126000"/>
                <a:chOff x="4535450" y="8243516"/>
                <a:chExt cx="147850" cy="126000"/>
              </a:xfrm>
            </p:grpSpPr>
            <p:sp>
              <p:nvSpPr>
                <p:cNvPr id="719" name="正方形/長方形 718">
                  <a:extLst>
                    <a:ext uri="{FF2B5EF4-FFF2-40B4-BE49-F238E27FC236}">
                      <a16:creationId xmlns:a16="http://schemas.microsoft.com/office/drawing/2014/main" id="{2ED50D3A-8028-4F51-B251-0D8E16AB750C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20" name="正方形/長方形 719">
                  <a:extLst>
                    <a:ext uri="{FF2B5EF4-FFF2-40B4-BE49-F238E27FC236}">
                      <a16:creationId xmlns:a16="http://schemas.microsoft.com/office/drawing/2014/main" id="{B46717A0-62E1-4C96-8E5C-55D30166E1B9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21" name="正方形/長方形 720">
                  <a:extLst>
                    <a:ext uri="{FF2B5EF4-FFF2-40B4-BE49-F238E27FC236}">
                      <a16:creationId xmlns:a16="http://schemas.microsoft.com/office/drawing/2014/main" id="{B7187E4A-077F-4267-A1C6-885092202686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11" name="グループ化 710">
                <a:extLst>
                  <a:ext uri="{FF2B5EF4-FFF2-40B4-BE49-F238E27FC236}">
                    <a16:creationId xmlns:a16="http://schemas.microsoft.com/office/drawing/2014/main" id="{53989A55-0047-4FDC-9A41-00D8307A0492}"/>
                  </a:ext>
                </a:extLst>
              </p:cNvPr>
              <p:cNvGrpSpPr/>
              <p:nvPr/>
            </p:nvGrpSpPr>
            <p:grpSpPr>
              <a:xfrm>
                <a:off x="4687850" y="5653577"/>
                <a:ext cx="147850" cy="126000"/>
                <a:chOff x="4535450" y="8243516"/>
                <a:chExt cx="147850" cy="126000"/>
              </a:xfrm>
            </p:grpSpPr>
            <p:sp>
              <p:nvSpPr>
                <p:cNvPr id="716" name="正方形/長方形 715">
                  <a:extLst>
                    <a:ext uri="{FF2B5EF4-FFF2-40B4-BE49-F238E27FC236}">
                      <a16:creationId xmlns:a16="http://schemas.microsoft.com/office/drawing/2014/main" id="{F1F65E18-15E0-4D8F-9C74-B1AC4023B5CF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17" name="正方形/長方形 716">
                  <a:extLst>
                    <a:ext uri="{FF2B5EF4-FFF2-40B4-BE49-F238E27FC236}">
                      <a16:creationId xmlns:a16="http://schemas.microsoft.com/office/drawing/2014/main" id="{7DB85565-D90F-4EC1-B209-C2C87A678933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18" name="正方形/長方形 717">
                  <a:extLst>
                    <a:ext uri="{FF2B5EF4-FFF2-40B4-BE49-F238E27FC236}">
                      <a16:creationId xmlns:a16="http://schemas.microsoft.com/office/drawing/2014/main" id="{3AC9CE4D-6BF0-436C-B5F8-B11E71D5C084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12" name="グループ化 711">
                <a:extLst>
                  <a:ext uri="{FF2B5EF4-FFF2-40B4-BE49-F238E27FC236}">
                    <a16:creationId xmlns:a16="http://schemas.microsoft.com/office/drawing/2014/main" id="{02CE8E27-15A2-4E42-BD55-14EB189A0AD0}"/>
                  </a:ext>
                </a:extLst>
              </p:cNvPr>
              <p:cNvGrpSpPr/>
              <p:nvPr/>
            </p:nvGrpSpPr>
            <p:grpSpPr>
              <a:xfrm>
                <a:off x="5403816" y="5653577"/>
                <a:ext cx="147850" cy="126000"/>
                <a:chOff x="4535450" y="8243516"/>
                <a:chExt cx="147850" cy="126000"/>
              </a:xfrm>
            </p:grpSpPr>
            <p:sp>
              <p:nvSpPr>
                <p:cNvPr id="713" name="正方形/長方形 712">
                  <a:extLst>
                    <a:ext uri="{FF2B5EF4-FFF2-40B4-BE49-F238E27FC236}">
                      <a16:creationId xmlns:a16="http://schemas.microsoft.com/office/drawing/2014/main" id="{35DFD3EE-C013-4A34-B26A-6CB58A767447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14" name="正方形/長方形 713">
                  <a:extLst>
                    <a:ext uri="{FF2B5EF4-FFF2-40B4-BE49-F238E27FC236}">
                      <a16:creationId xmlns:a16="http://schemas.microsoft.com/office/drawing/2014/main" id="{58D515A0-A1B6-49BE-AFB7-0AA554EB0038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15" name="正方形/長方形 714">
                  <a:extLst>
                    <a:ext uri="{FF2B5EF4-FFF2-40B4-BE49-F238E27FC236}">
                      <a16:creationId xmlns:a16="http://schemas.microsoft.com/office/drawing/2014/main" id="{039C5076-0CC7-4CA7-99FA-E2DF8F4E1BE3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92" name="グループ化 291">
              <a:extLst>
                <a:ext uri="{FF2B5EF4-FFF2-40B4-BE49-F238E27FC236}">
                  <a16:creationId xmlns:a16="http://schemas.microsoft.com/office/drawing/2014/main" id="{18550A2C-17DA-4B6B-A4DC-C385E6B98D4E}"/>
                </a:ext>
              </a:extLst>
            </p:cNvPr>
            <p:cNvGrpSpPr/>
            <p:nvPr/>
          </p:nvGrpSpPr>
          <p:grpSpPr>
            <a:xfrm>
              <a:off x="4537722" y="4211380"/>
              <a:ext cx="863816" cy="854695"/>
              <a:chOff x="4687850" y="5653577"/>
              <a:chExt cx="863816" cy="854695"/>
            </a:xfrm>
          </p:grpSpPr>
          <p:grpSp>
            <p:nvGrpSpPr>
              <p:cNvPr id="663" name="グループ化 662">
                <a:extLst>
                  <a:ext uri="{FF2B5EF4-FFF2-40B4-BE49-F238E27FC236}">
                    <a16:creationId xmlns:a16="http://schemas.microsoft.com/office/drawing/2014/main" id="{01F23A06-C727-40F3-A52B-44310623FD92}"/>
                  </a:ext>
                </a:extLst>
              </p:cNvPr>
              <p:cNvGrpSpPr/>
              <p:nvPr/>
            </p:nvGrpSpPr>
            <p:grpSpPr>
              <a:xfrm>
                <a:off x="4687850" y="6382272"/>
                <a:ext cx="147850" cy="126000"/>
                <a:chOff x="4535450" y="8243516"/>
                <a:chExt cx="147850" cy="126000"/>
              </a:xfrm>
            </p:grpSpPr>
            <p:sp>
              <p:nvSpPr>
                <p:cNvPr id="700" name="正方形/長方形 699">
                  <a:extLst>
                    <a:ext uri="{FF2B5EF4-FFF2-40B4-BE49-F238E27FC236}">
                      <a16:creationId xmlns:a16="http://schemas.microsoft.com/office/drawing/2014/main" id="{D001DC40-584B-4B30-BE98-42FFA562EBEE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01" name="正方形/長方形 700">
                  <a:extLst>
                    <a:ext uri="{FF2B5EF4-FFF2-40B4-BE49-F238E27FC236}">
                      <a16:creationId xmlns:a16="http://schemas.microsoft.com/office/drawing/2014/main" id="{310AEDA9-F2C7-4FDD-9F51-9DD5260096CC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02" name="正方形/長方形 701">
                  <a:extLst>
                    <a:ext uri="{FF2B5EF4-FFF2-40B4-BE49-F238E27FC236}">
                      <a16:creationId xmlns:a16="http://schemas.microsoft.com/office/drawing/2014/main" id="{7BA60A37-58C4-4A98-A917-8434F92F56B7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64" name="グループ化 663">
                <a:extLst>
                  <a:ext uri="{FF2B5EF4-FFF2-40B4-BE49-F238E27FC236}">
                    <a16:creationId xmlns:a16="http://schemas.microsoft.com/office/drawing/2014/main" id="{01294E32-AF4E-4D9E-B294-3FB1696D1395}"/>
                  </a:ext>
                </a:extLst>
              </p:cNvPr>
              <p:cNvGrpSpPr/>
              <p:nvPr/>
            </p:nvGrpSpPr>
            <p:grpSpPr>
              <a:xfrm>
                <a:off x="5403816" y="6382272"/>
                <a:ext cx="147850" cy="126000"/>
                <a:chOff x="4535450" y="8243516"/>
                <a:chExt cx="147850" cy="126000"/>
              </a:xfrm>
            </p:grpSpPr>
            <p:sp>
              <p:nvSpPr>
                <p:cNvPr id="697" name="正方形/長方形 696">
                  <a:extLst>
                    <a:ext uri="{FF2B5EF4-FFF2-40B4-BE49-F238E27FC236}">
                      <a16:creationId xmlns:a16="http://schemas.microsoft.com/office/drawing/2014/main" id="{AEFA0CFC-928C-4E21-B3E2-23DE261C65F2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98" name="正方形/長方形 697">
                  <a:extLst>
                    <a:ext uri="{FF2B5EF4-FFF2-40B4-BE49-F238E27FC236}">
                      <a16:creationId xmlns:a16="http://schemas.microsoft.com/office/drawing/2014/main" id="{E9A792E1-1A20-4226-B8BC-FB2A62307481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99" name="正方形/長方形 698">
                  <a:extLst>
                    <a:ext uri="{FF2B5EF4-FFF2-40B4-BE49-F238E27FC236}">
                      <a16:creationId xmlns:a16="http://schemas.microsoft.com/office/drawing/2014/main" id="{3823E09C-058F-4911-B553-1FAB14D095D2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65" name="グループ化 664">
                <a:extLst>
                  <a:ext uri="{FF2B5EF4-FFF2-40B4-BE49-F238E27FC236}">
                    <a16:creationId xmlns:a16="http://schemas.microsoft.com/office/drawing/2014/main" id="{10A974AA-9D9C-47A1-AB5B-47EB2768A123}"/>
                  </a:ext>
                </a:extLst>
              </p:cNvPr>
              <p:cNvGrpSpPr/>
              <p:nvPr/>
            </p:nvGrpSpPr>
            <p:grpSpPr>
              <a:xfrm>
                <a:off x="4687850" y="6197324"/>
                <a:ext cx="147850" cy="126000"/>
                <a:chOff x="4535450" y="8243516"/>
                <a:chExt cx="147850" cy="126000"/>
              </a:xfrm>
            </p:grpSpPr>
            <p:sp>
              <p:nvSpPr>
                <p:cNvPr id="694" name="正方形/長方形 693">
                  <a:extLst>
                    <a:ext uri="{FF2B5EF4-FFF2-40B4-BE49-F238E27FC236}">
                      <a16:creationId xmlns:a16="http://schemas.microsoft.com/office/drawing/2014/main" id="{DC621B35-C2C1-42CE-93CF-F9080BCE46AE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95" name="正方形/長方形 694">
                  <a:extLst>
                    <a:ext uri="{FF2B5EF4-FFF2-40B4-BE49-F238E27FC236}">
                      <a16:creationId xmlns:a16="http://schemas.microsoft.com/office/drawing/2014/main" id="{A9F56E4F-2A0E-4BE0-AF71-0646952E51F7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96" name="正方形/長方形 695">
                  <a:extLst>
                    <a:ext uri="{FF2B5EF4-FFF2-40B4-BE49-F238E27FC236}">
                      <a16:creationId xmlns:a16="http://schemas.microsoft.com/office/drawing/2014/main" id="{60E7A949-1007-4B5B-940A-E2C4F654A95C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66" name="グループ化 665">
                <a:extLst>
                  <a:ext uri="{FF2B5EF4-FFF2-40B4-BE49-F238E27FC236}">
                    <a16:creationId xmlns:a16="http://schemas.microsoft.com/office/drawing/2014/main" id="{290F97DE-4FEB-405E-BA64-5CA32071CBB3}"/>
                  </a:ext>
                </a:extLst>
              </p:cNvPr>
              <p:cNvGrpSpPr/>
              <p:nvPr/>
            </p:nvGrpSpPr>
            <p:grpSpPr>
              <a:xfrm>
                <a:off x="5403816" y="6197324"/>
                <a:ext cx="147850" cy="126000"/>
                <a:chOff x="4535450" y="8243516"/>
                <a:chExt cx="147850" cy="126000"/>
              </a:xfrm>
            </p:grpSpPr>
            <p:sp>
              <p:nvSpPr>
                <p:cNvPr id="691" name="正方形/長方形 690">
                  <a:extLst>
                    <a:ext uri="{FF2B5EF4-FFF2-40B4-BE49-F238E27FC236}">
                      <a16:creationId xmlns:a16="http://schemas.microsoft.com/office/drawing/2014/main" id="{B46D1CCE-758A-4DFF-B57C-9F6487FD276B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92" name="正方形/長方形 691">
                  <a:extLst>
                    <a:ext uri="{FF2B5EF4-FFF2-40B4-BE49-F238E27FC236}">
                      <a16:creationId xmlns:a16="http://schemas.microsoft.com/office/drawing/2014/main" id="{4EB5B9B8-4A31-45F9-94A3-1DB2E1E62978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93" name="正方形/長方形 692">
                  <a:extLst>
                    <a:ext uri="{FF2B5EF4-FFF2-40B4-BE49-F238E27FC236}">
                      <a16:creationId xmlns:a16="http://schemas.microsoft.com/office/drawing/2014/main" id="{740CE26B-F1BC-46EB-8D95-AEB111B89D9C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67" name="グループ化 666">
                <a:extLst>
                  <a:ext uri="{FF2B5EF4-FFF2-40B4-BE49-F238E27FC236}">
                    <a16:creationId xmlns:a16="http://schemas.microsoft.com/office/drawing/2014/main" id="{447BA2EF-D2E1-48C0-95F7-8A77E85B828F}"/>
                  </a:ext>
                </a:extLst>
              </p:cNvPr>
              <p:cNvGrpSpPr/>
              <p:nvPr/>
            </p:nvGrpSpPr>
            <p:grpSpPr>
              <a:xfrm>
                <a:off x="4687850" y="6016712"/>
                <a:ext cx="147850" cy="126000"/>
                <a:chOff x="4535450" y="8243516"/>
                <a:chExt cx="147850" cy="126000"/>
              </a:xfrm>
            </p:grpSpPr>
            <p:sp>
              <p:nvSpPr>
                <p:cNvPr id="688" name="正方形/長方形 687">
                  <a:extLst>
                    <a:ext uri="{FF2B5EF4-FFF2-40B4-BE49-F238E27FC236}">
                      <a16:creationId xmlns:a16="http://schemas.microsoft.com/office/drawing/2014/main" id="{634E15C2-C9F4-4962-B0F5-49B463A71E49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89" name="正方形/長方形 688">
                  <a:extLst>
                    <a:ext uri="{FF2B5EF4-FFF2-40B4-BE49-F238E27FC236}">
                      <a16:creationId xmlns:a16="http://schemas.microsoft.com/office/drawing/2014/main" id="{FDC9EAC7-DE95-4475-A19C-07A87ABEF03D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90" name="正方形/長方形 689">
                  <a:extLst>
                    <a:ext uri="{FF2B5EF4-FFF2-40B4-BE49-F238E27FC236}">
                      <a16:creationId xmlns:a16="http://schemas.microsoft.com/office/drawing/2014/main" id="{8F6E731C-085F-4C97-88D3-D37F698DF4EA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68" name="グループ化 667">
                <a:extLst>
                  <a:ext uri="{FF2B5EF4-FFF2-40B4-BE49-F238E27FC236}">
                    <a16:creationId xmlns:a16="http://schemas.microsoft.com/office/drawing/2014/main" id="{3A0BF17F-0171-449E-A3DC-4327625DBF1B}"/>
                  </a:ext>
                </a:extLst>
              </p:cNvPr>
              <p:cNvGrpSpPr/>
              <p:nvPr/>
            </p:nvGrpSpPr>
            <p:grpSpPr>
              <a:xfrm>
                <a:off x="5403816" y="6016712"/>
                <a:ext cx="147850" cy="126000"/>
                <a:chOff x="4535450" y="8243516"/>
                <a:chExt cx="147850" cy="126000"/>
              </a:xfrm>
            </p:grpSpPr>
            <p:sp>
              <p:nvSpPr>
                <p:cNvPr id="685" name="正方形/長方形 684">
                  <a:extLst>
                    <a:ext uri="{FF2B5EF4-FFF2-40B4-BE49-F238E27FC236}">
                      <a16:creationId xmlns:a16="http://schemas.microsoft.com/office/drawing/2014/main" id="{B35E65BD-7364-4F55-8402-CC455D44B83E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86" name="正方形/長方形 685">
                  <a:extLst>
                    <a:ext uri="{FF2B5EF4-FFF2-40B4-BE49-F238E27FC236}">
                      <a16:creationId xmlns:a16="http://schemas.microsoft.com/office/drawing/2014/main" id="{B016BADA-8B5C-4829-9DF0-6A37B20F212D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87" name="正方形/長方形 686">
                  <a:extLst>
                    <a:ext uri="{FF2B5EF4-FFF2-40B4-BE49-F238E27FC236}">
                      <a16:creationId xmlns:a16="http://schemas.microsoft.com/office/drawing/2014/main" id="{A3DFA5E3-8354-4F41-9A96-A6580292B9B3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69" name="グループ化 668">
                <a:extLst>
                  <a:ext uri="{FF2B5EF4-FFF2-40B4-BE49-F238E27FC236}">
                    <a16:creationId xmlns:a16="http://schemas.microsoft.com/office/drawing/2014/main" id="{F097D8C6-453D-489C-A15D-EB7FDFB4B714}"/>
                  </a:ext>
                </a:extLst>
              </p:cNvPr>
              <p:cNvGrpSpPr/>
              <p:nvPr/>
            </p:nvGrpSpPr>
            <p:grpSpPr>
              <a:xfrm>
                <a:off x="4687850" y="5848675"/>
                <a:ext cx="147850" cy="126000"/>
                <a:chOff x="4535450" y="8243516"/>
                <a:chExt cx="147850" cy="126000"/>
              </a:xfrm>
            </p:grpSpPr>
            <p:sp>
              <p:nvSpPr>
                <p:cNvPr id="682" name="正方形/長方形 681">
                  <a:extLst>
                    <a:ext uri="{FF2B5EF4-FFF2-40B4-BE49-F238E27FC236}">
                      <a16:creationId xmlns:a16="http://schemas.microsoft.com/office/drawing/2014/main" id="{66D9583F-A497-4FF9-A116-0D789E8879C6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83" name="正方形/長方形 682">
                  <a:extLst>
                    <a:ext uri="{FF2B5EF4-FFF2-40B4-BE49-F238E27FC236}">
                      <a16:creationId xmlns:a16="http://schemas.microsoft.com/office/drawing/2014/main" id="{5503B829-5413-4B75-A75A-AD22C465D01A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84" name="正方形/長方形 683">
                  <a:extLst>
                    <a:ext uri="{FF2B5EF4-FFF2-40B4-BE49-F238E27FC236}">
                      <a16:creationId xmlns:a16="http://schemas.microsoft.com/office/drawing/2014/main" id="{9FCA8CE5-317F-46C4-9C57-B43266716DB3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70" name="グループ化 669">
                <a:extLst>
                  <a:ext uri="{FF2B5EF4-FFF2-40B4-BE49-F238E27FC236}">
                    <a16:creationId xmlns:a16="http://schemas.microsoft.com/office/drawing/2014/main" id="{5F8E7051-A0C7-4E7C-9A2B-554EE0CBE63E}"/>
                  </a:ext>
                </a:extLst>
              </p:cNvPr>
              <p:cNvGrpSpPr/>
              <p:nvPr/>
            </p:nvGrpSpPr>
            <p:grpSpPr>
              <a:xfrm>
                <a:off x="5403816" y="5848675"/>
                <a:ext cx="147850" cy="126000"/>
                <a:chOff x="4535450" y="8243516"/>
                <a:chExt cx="147850" cy="126000"/>
              </a:xfrm>
            </p:grpSpPr>
            <p:sp>
              <p:nvSpPr>
                <p:cNvPr id="679" name="正方形/長方形 678">
                  <a:extLst>
                    <a:ext uri="{FF2B5EF4-FFF2-40B4-BE49-F238E27FC236}">
                      <a16:creationId xmlns:a16="http://schemas.microsoft.com/office/drawing/2014/main" id="{75CCC7FF-2341-4239-B7F8-05E4C6CE319A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80" name="正方形/長方形 679">
                  <a:extLst>
                    <a:ext uri="{FF2B5EF4-FFF2-40B4-BE49-F238E27FC236}">
                      <a16:creationId xmlns:a16="http://schemas.microsoft.com/office/drawing/2014/main" id="{ADBAE4CA-FE5F-4804-A26C-D866450A0E7C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81" name="正方形/長方形 680">
                  <a:extLst>
                    <a:ext uri="{FF2B5EF4-FFF2-40B4-BE49-F238E27FC236}">
                      <a16:creationId xmlns:a16="http://schemas.microsoft.com/office/drawing/2014/main" id="{CE4A6232-2B8A-41C4-B907-A40BFB37F953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71" name="グループ化 670">
                <a:extLst>
                  <a:ext uri="{FF2B5EF4-FFF2-40B4-BE49-F238E27FC236}">
                    <a16:creationId xmlns:a16="http://schemas.microsoft.com/office/drawing/2014/main" id="{089C6FE9-CB42-41F0-B807-CEF369C99519}"/>
                  </a:ext>
                </a:extLst>
              </p:cNvPr>
              <p:cNvGrpSpPr/>
              <p:nvPr/>
            </p:nvGrpSpPr>
            <p:grpSpPr>
              <a:xfrm>
                <a:off x="4687850" y="5653577"/>
                <a:ext cx="147850" cy="126000"/>
                <a:chOff x="4535450" y="8243516"/>
                <a:chExt cx="147850" cy="126000"/>
              </a:xfrm>
            </p:grpSpPr>
            <p:sp>
              <p:nvSpPr>
                <p:cNvPr id="676" name="正方形/長方形 675">
                  <a:extLst>
                    <a:ext uri="{FF2B5EF4-FFF2-40B4-BE49-F238E27FC236}">
                      <a16:creationId xmlns:a16="http://schemas.microsoft.com/office/drawing/2014/main" id="{B17BD7E7-1C67-42DB-817B-71279EF8A9CF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77" name="正方形/長方形 676">
                  <a:extLst>
                    <a:ext uri="{FF2B5EF4-FFF2-40B4-BE49-F238E27FC236}">
                      <a16:creationId xmlns:a16="http://schemas.microsoft.com/office/drawing/2014/main" id="{4BF60ECD-E1C6-4490-A02D-E41693BF02AD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78" name="正方形/長方形 677">
                  <a:extLst>
                    <a:ext uri="{FF2B5EF4-FFF2-40B4-BE49-F238E27FC236}">
                      <a16:creationId xmlns:a16="http://schemas.microsoft.com/office/drawing/2014/main" id="{D71646F0-CFAA-4597-8D80-4B1717360F4C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72" name="グループ化 671">
                <a:extLst>
                  <a:ext uri="{FF2B5EF4-FFF2-40B4-BE49-F238E27FC236}">
                    <a16:creationId xmlns:a16="http://schemas.microsoft.com/office/drawing/2014/main" id="{24FD9091-B507-4B4D-B0F8-D394A02D52E7}"/>
                  </a:ext>
                </a:extLst>
              </p:cNvPr>
              <p:cNvGrpSpPr/>
              <p:nvPr/>
            </p:nvGrpSpPr>
            <p:grpSpPr>
              <a:xfrm>
                <a:off x="5403816" y="5653577"/>
                <a:ext cx="147850" cy="126000"/>
                <a:chOff x="4535450" y="8243516"/>
                <a:chExt cx="147850" cy="126000"/>
              </a:xfrm>
            </p:grpSpPr>
            <p:sp>
              <p:nvSpPr>
                <p:cNvPr id="673" name="正方形/長方形 672">
                  <a:extLst>
                    <a:ext uri="{FF2B5EF4-FFF2-40B4-BE49-F238E27FC236}">
                      <a16:creationId xmlns:a16="http://schemas.microsoft.com/office/drawing/2014/main" id="{15F630A5-7DED-492D-82BE-D4C7493E5369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74" name="正方形/長方形 673">
                  <a:extLst>
                    <a:ext uri="{FF2B5EF4-FFF2-40B4-BE49-F238E27FC236}">
                      <a16:creationId xmlns:a16="http://schemas.microsoft.com/office/drawing/2014/main" id="{2A29A37C-E660-469E-BB7A-93796A4BF890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75" name="正方形/長方形 674">
                  <a:extLst>
                    <a:ext uri="{FF2B5EF4-FFF2-40B4-BE49-F238E27FC236}">
                      <a16:creationId xmlns:a16="http://schemas.microsoft.com/office/drawing/2014/main" id="{E23823B7-2B4D-44ED-A2CB-7205F79B1409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93" name="グループ化 292">
              <a:extLst>
                <a:ext uri="{FF2B5EF4-FFF2-40B4-BE49-F238E27FC236}">
                  <a16:creationId xmlns:a16="http://schemas.microsoft.com/office/drawing/2014/main" id="{E5F9F303-2E85-4C91-9A7F-A6198E93C5B8}"/>
                </a:ext>
              </a:extLst>
            </p:cNvPr>
            <p:cNvGrpSpPr/>
            <p:nvPr/>
          </p:nvGrpSpPr>
          <p:grpSpPr>
            <a:xfrm>
              <a:off x="4537722" y="3305128"/>
              <a:ext cx="863816" cy="854695"/>
              <a:chOff x="4687850" y="5653577"/>
              <a:chExt cx="863816" cy="854695"/>
            </a:xfrm>
          </p:grpSpPr>
          <p:grpSp>
            <p:nvGrpSpPr>
              <p:cNvPr id="623" name="グループ化 622">
                <a:extLst>
                  <a:ext uri="{FF2B5EF4-FFF2-40B4-BE49-F238E27FC236}">
                    <a16:creationId xmlns:a16="http://schemas.microsoft.com/office/drawing/2014/main" id="{AD6F04B9-9D54-4E06-96D6-FCCEBEF39969}"/>
                  </a:ext>
                </a:extLst>
              </p:cNvPr>
              <p:cNvGrpSpPr/>
              <p:nvPr/>
            </p:nvGrpSpPr>
            <p:grpSpPr>
              <a:xfrm>
                <a:off x="4687850" y="6382272"/>
                <a:ext cx="147850" cy="126000"/>
                <a:chOff x="4535450" y="8243516"/>
                <a:chExt cx="147850" cy="126000"/>
              </a:xfrm>
            </p:grpSpPr>
            <p:sp>
              <p:nvSpPr>
                <p:cNvPr id="660" name="正方形/長方形 659">
                  <a:extLst>
                    <a:ext uri="{FF2B5EF4-FFF2-40B4-BE49-F238E27FC236}">
                      <a16:creationId xmlns:a16="http://schemas.microsoft.com/office/drawing/2014/main" id="{E89FDED4-5482-414D-B1D1-D237C450E93B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61" name="正方形/長方形 660">
                  <a:extLst>
                    <a:ext uri="{FF2B5EF4-FFF2-40B4-BE49-F238E27FC236}">
                      <a16:creationId xmlns:a16="http://schemas.microsoft.com/office/drawing/2014/main" id="{8EBAF4E3-025D-414F-9591-4F4D0096FDB0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62" name="正方形/長方形 661">
                  <a:extLst>
                    <a:ext uri="{FF2B5EF4-FFF2-40B4-BE49-F238E27FC236}">
                      <a16:creationId xmlns:a16="http://schemas.microsoft.com/office/drawing/2014/main" id="{E0D7000F-066B-4463-AC64-1263964D2F1E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24" name="グループ化 623">
                <a:extLst>
                  <a:ext uri="{FF2B5EF4-FFF2-40B4-BE49-F238E27FC236}">
                    <a16:creationId xmlns:a16="http://schemas.microsoft.com/office/drawing/2014/main" id="{6E346DF5-A16E-48F7-B96A-810C1B7B8FE5}"/>
                  </a:ext>
                </a:extLst>
              </p:cNvPr>
              <p:cNvGrpSpPr/>
              <p:nvPr/>
            </p:nvGrpSpPr>
            <p:grpSpPr>
              <a:xfrm>
                <a:off x="5403816" y="6382272"/>
                <a:ext cx="147850" cy="126000"/>
                <a:chOff x="4535450" y="8243516"/>
                <a:chExt cx="147850" cy="126000"/>
              </a:xfrm>
            </p:grpSpPr>
            <p:sp>
              <p:nvSpPr>
                <p:cNvPr id="657" name="正方形/長方形 656">
                  <a:extLst>
                    <a:ext uri="{FF2B5EF4-FFF2-40B4-BE49-F238E27FC236}">
                      <a16:creationId xmlns:a16="http://schemas.microsoft.com/office/drawing/2014/main" id="{B91EFAA5-B6CC-4836-89B1-0A9C9BB40E7C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58" name="正方形/長方形 657">
                  <a:extLst>
                    <a:ext uri="{FF2B5EF4-FFF2-40B4-BE49-F238E27FC236}">
                      <a16:creationId xmlns:a16="http://schemas.microsoft.com/office/drawing/2014/main" id="{19CF7E34-A40B-41AF-BCF8-BA635A115133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59" name="正方形/長方形 658">
                  <a:extLst>
                    <a:ext uri="{FF2B5EF4-FFF2-40B4-BE49-F238E27FC236}">
                      <a16:creationId xmlns:a16="http://schemas.microsoft.com/office/drawing/2014/main" id="{C8EBCC7E-B3A3-42E6-9464-AC096F59F15C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25" name="グループ化 624">
                <a:extLst>
                  <a:ext uri="{FF2B5EF4-FFF2-40B4-BE49-F238E27FC236}">
                    <a16:creationId xmlns:a16="http://schemas.microsoft.com/office/drawing/2014/main" id="{C8BD301B-6AD9-4BC2-B04F-E6BC9BFAF27F}"/>
                  </a:ext>
                </a:extLst>
              </p:cNvPr>
              <p:cNvGrpSpPr/>
              <p:nvPr/>
            </p:nvGrpSpPr>
            <p:grpSpPr>
              <a:xfrm>
                <a:off x="4687850" y="6197324"/>
                <a:ext cx="147850" cy="126000"/>
                <a:chOff x="4535450" y="8243516"/>
                <a:chExt cx="147850" cy="126000"/>
              </a:xfrm>
            </p:grpSpPr>
            <p:sp>
              <p:nvSpPr>
                <p:cNvPr id="654" name="正方形/長方形 653">
                  <a:extLst>
                    <a:ext uri="{FF2B5EF4-FFF2-40B4-BE49-F238E27FC236}">
                      <a16:creationId xmlns:a16="http://schemas.microsoft.com/office/drawing/2014/main" id="{09D6A5A0-DCF0-4A01-A366-A0E6FFC672F9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55" name="正方形/長方形 654">
                  <a:extLst>
                    <a:ext uri="{FF2B5EF4-FFF2-40B4-BE49-F238E27FC236}">
                      <a16:creationId xmlns:a16="http://schemas.microsoft.com/office/drawing/2014/main" id="{11995BB5-DD78-4949-BD32-B48DF81950C2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56" name="正方形/長方形 655">
                  <a:extLst>
                    <a:ext uri="{FF2B5EF4-FFF2-40B4-BE49-F238E27FC236}">
                      <a16:creationId xmlns:a16="http://schemas.microsoft.com/office/drawing/2014/main" id="{93627BBF-E912-4DFC-A8A7-D220F57E7002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26" name="グループ化 625">
                <a:extLst>
                  <a:ext uri="{FF2B5EF4-FFF2-40B4-BE49-F238E27FC236}">
                    <a16:creationId xmlns:a16="http://schemas.microsoft.com/office/drawing/2014/main" id="{2AF06930-7D64-471A-88E6-D6817E93D99D}"/>
                  </a:ext>
                </a:extLst>
              </p:cNvPr>
              <p:cNvGrpSpPr/>
              <p:nvPr/>
            </p:nvGrpSpPr>
            <p:grpSpPr>
              <a:xfrm>
                <a:off x="5403816" y="6197324"/>
                <a:ext cx="147850" cy="126000"/>
                <a:chOff x="4535450" y="8243516"/>
                <a:chExt cx="147850" cy="126000"/>
              </a:xfrm>
            </p:grpSpPr>
            <p:sp>
              <p:nvSpPr>
                <p:cNvPr id="651" name="正方形/長方形 650">
                  <a:extLst>
                    <a:ext uri="{FF2B5EF4-FFF2-40B4-BE49-F238E27FC236}">
                      <a16:creationId xmlns:a16="http://schemas.microsoft.com/office/drawing/2014/main" id="{9EBF3C9F-29FD-421D-8129-2D3C189F8F9C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52" name="正方形/長方形 651">
                  <a:extLst>
                    <a:ext uri="{FF2B5EF4-FFF2-40B4-BE49-F238E27FC236}">
                      <a16:creationId xmlns:a16="http://schemas.microsoft.com/office/drawing/2014/main" id="{9B9EDC24-1D2D-47DB-A0F1-42B88256DE9C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53" name="正方形/長方形 652">
                  <a:extLst>
                    <a:ext uri="{FF2B5EF4-FFF2-40B4-BE49-F238E27FC236}">
                      <a16:creationId xmlns:a16="http://schemas.microsoft.com/office/drawing/2014/main" id="{B2F0ACBE-B5D9-4E27-AAAD-D13DF8886BBC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27" name="グループ化 626">
                <a:extLst>
                  <a:ext uri="{FF2B5EF4-FFF2-40B4-BE49-F238E27FC236}">
                    <a16:creationId xmlns:a16="http://schemas.microsoft.com/office/drawing/2014/main" id="{76640177-CE53-427B-8E2F-BCE261ED8FCC}"/>
                  </a:ext>
                </a:extLst>
              </p:cNvPr>
              <p:cNvGrpSpPr/>
              <p:nvPr/>
            </p:nvGrpSpPr>
            <p:grpSpPr>
              <a:xfrm>
                <a:off x="4687850" y="6016712"/>
                <a:ext cx="147850" cy="126000"/>
                <a:chOff x="4535450" y="8243516"/>
                <a:chExt cx="147850" cy="126000"/>
              </a:xfrm>
            </p:grpSpPr>
            <p:sp>
              <p:nvSpPr>
                <p:cNvPr id="648" name="正方形/長方形 647">
                  <a:extLst>
                    <a:ext uri="{FF2B5EF4-FFF2-40B4-BE49-F238E27FC236}">
                      <a16:creationId xmlns:a16="http://schemas.microsoft.com/office/drawing/2014/main" id="{7EAA9F5E-6671-4B04-B5A3-B8D287DC36AF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49" name="正方形/長方形 648">
                  <a:extLst>
                    <a:ext uri="{FF2B5EF4-FFF2-40B4-BE49-F238E27FC236}">
                      <a16:creationId xmlns:a16="http://schemas.microsoft.com/office/drawing/2014/main" id="{D8CE84DD-1D54-4359-B89D-F5DA96D021FA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50" name="正方形/長方形 649">
                  <a:extLst>
                    <a:ext uri="{FF2B5EF4-FFF2-40B4-BE49-F238E27FC236}">
                      <a16:creationId xmlns:a16="http://schemas.microsoft.com/office/drawing/2014/main" id="{523E40E0-7F3A-43BB-BA03-E284E536BEF3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28" name="グループ化 627">
                <a:extLst>
                  <a:ext uri="{FF2B5EF4-FFF2-40B4-BE49-F238E27FC236}">
                    <a16:creationId xmlns:a16="http://schemas.microsoft.com/office/drawing/2014/main" id="{0A8E7FE2-BD77-4ACC-BD56-19366BE86DDC}"/>
                  </a:ext>
                </a:extLst>
              </p:cNvPr>
              <p:cNvGrpSpPr/>
              <p:nvPr/>
            </p:nvGrpSpPr>
            <p:grpSpPr>
              <a:xfrm>
                <a:off x="5403816" y="6016712"/>
                <a:ext cx="147850" cy="126000"/>
                <a:chOff x="4535450" y="8243516"/>
                <a:chExt cx="147850" cy="126000"/>
              </a:xfrm>
            </p:grpSpPr>
            <p:sp>
              <p:nvSpPr>
                <p:cNvPr id="645" name="正方形/長方形 644">
                  <a:extLst>
                    <a:ext uri="{FF2B5EF4-FFF2-40B4-BE49-F238E27FC236}">
                      <a16:creationId xmlns:a16="http://schemas.microsoft.com/office/drawing/2014/main" id="{727DD9B2-AA28-4E18-B50E-9A3B9381203E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46" name="正方形/長方形 645">
                  <a:extLst>
                    <a:ext uri="{FF2B5EF4-FFF2-40B4-BE49-F238E27FC236}">
                      <a16:creationId xmlns:a16="http://schemas.microsoft.com/office/drawing/2014/main" id="{2FED2CF4-A5BA-46E8-8850-C907F7BD57A8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47" name="正方形/長方形 646">
                  <a:extLst>
                    <a:ext uri="{FF2B5EF4-FFF2-40B4-BE49-F238E27FC236}">
                      <a16:creationId xmlns:a16="http://schemas.microsoft.com/office/drawing/2014/main" id="{5E9F246B-BCEB-4915-8737-D7B93AC97B04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29" name="グループ化 628">
                <a:extLst>
                  <a:ext uri="{FF2B5EF4-FFF2-40B4-BE49-F238E27FC236}">
                    <a16:creationId xmlns:a16="http://schemas.microsoft.com/office/drawing/2014/main" id="{8ECCA689-A286-4C70-8921-0B26E8BD2218}"/>
                  </a:ext>
                </a:extLst>
              </p:cNvPr>
              <p:cNvGrpSpPr/>
              <p:nvPr/>
            </p:nvGrpSpPr>
            <p:grpSpPr>
              <a:xfrm>
                <a:off x="4687850" y="5848675"/>
                <a:ext cx="147850" cy="126000"/>
                <a:chOff x="4535450" y="8243516"/>
                <a:chExt cx="147850" cy="126000"/>
              </a:xfrm>
            </p:grpSpPr>
            <p:sp>
              <p:nvSpPr>
                <p:cNvPr id="642" name="正方形/長方形 641">
                  <a:extLst>
                    <a:ext uri="{FF2B5EF4-FFF2-40B4-BE49-F238E27FC236}">
                      <a16:creationId xmlns:a16="http://schemas.microsoft.com/office/drawing/2014/main" id="{EA805BB9-A882-4FEA-9089-81E1A6D3E0FC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43" name="正方形/長方形 642">
                  <a:extLst>
                    <a:ext uri="{FF2B5EF4-FFF2-40B4-BE49-F238E27FC236}">
                      <a16:creationId xmlns:a16="http://schemas.microsoft.com/office/drawing/2014/main" id="{828E187A-6AE9-441D-ABA9-EF275C38AF35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44" name="正方形/長方形 643">
                  <a:extLst>
                    <a:ext uri="{FF2B5EF4-FFF2-40B4-BE49-F238E27FC236}">
                      <a16:creationId xmlns:a16="http://schemas.microsoft.com/office/drawing/2014/main" id="{93B3F8B0-0BE6-4AEB-9F66-00E71D8BFE9F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30" name="グループ化 629">
                <a:extLst>
                  <a:ext uri="{FF2B5EF4-FFF2-40B4-BE49-F238E27FC236}">
                    <a16:creationId xmlns:a16="http://schemas.microsoft.com/office/drawing/2014/main" id="{9FA6FA92-165C-47F2-B8FE-5E67F2BD8B7C}"/>
                  </a:ext>
                </a:extLst>
              </p:cNvPr>
              <p:cNvGrpSpPr/>
              <p:nvPr/>
            </p:nvGrpSpPr>
            <p:grpSpPr>
              <a:xfrm>
                <a:off x="5403816" y="5848675"/>
                <a:ext cx="147850" cy="126000"/>
                <a:chOff x="4535450" y="8243516"/>
                <a:chExt cx="147850" cy="126000"/>
              </a:xfrm>
            </p:grpSpPr>
            <p:sp>
              <p:nvSpPr>
                <p:cNvPr id="639" name="正方形/長方形 638">
                  <a:extLst>
                    <a:ext uri="{FF2B5EF4-FFF2-40B4-BE49-F238E27FC236}">
                      <a16:creationId xmlns:a16="http://schemas.microsoft.com/office/drawing/2014/main" id="{014B3A37-44B5-4854-8153-D4F291EDFCEE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40" name="正方形/長方形 639">
                  <a:extLst>
                    <a:ext uri="{FF2B5EF4-FFF2-40B4-BE49-F238E27FC236}">
                      <a16:creationId xmlns:a16="http://schemas.microsoft.com/office/drawing/2014/main" id="{4BE18F74-4B17-49F2-A474-7E56AC70B084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41" name="正方形/長方形 640">
                  <a:extLst>
                    <a:ext uri="{FF2B5EF4-FFF2-40B4-BE49-F238E27FC236}">
                      <a16:creationId xmlns:a16="http://schemas.microsoft.com/office/drawing/2014/main" id="{5811E5F0-2FE5-47B9-8CE6-619650F9A010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31" name="グループ化 630">
                <a:extLst>
                  <a:ext uri="{FF2B5EF4-FFF2-40B4-BE49-F238E27FC236}">
                    <a16:creationId xmlns:a16="http://schemas.microsoft.com/office/drawing/2014/main" id="{D237A889-14B7-4292-A7E9-FAB9277FB710}"/>
                  </a:ext>
                </a:extLst>
              </p:cNvPr>
              <p:cNvGrpSpPr/>
              <p:nvPr/>
            </p:nvGrpSpPr>
            <p:grpSpPr>
              <a:xfrm>
                <a:off x="4687850" y="5653577"/>
                <a:ext cx="147850" cy="126000"/>
                <a:chOff x="4535450" y="8243516"/>
                <a:chExt cx="147850" cy="126000"/>
              </a:xfrm>
            </p:grpSpPr>
            <p:sp>
              <p:nvSpPr>
                <p:cNvPr id="636" name="正方形/長方形 635">
                  <a:extLst>
                    <a:ext uri="{FF2B5EF4-FFF2-40B4-BE49-F238E27FC236}">
                      <a16:creationId xmlns:a16="http://schemas.microsoft.com/office/drawing/2014/main" id="{736B95DE-D4A7-4E8E-84C4-5E5925D7EE7A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37" name="正方形/長方形 636">
                  <a:extLst>
                    <a:ext uri="{FF2B5EF4-FFF2-40B4-BE49-F238E27FC236}">
                      <a16:creationId xmlns:a16="http://schemas.microsoft.com/office/drawing/2014/main" id="{2DA2B94B-36C6-4CA8-9960-181088812599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38" name="正方形/長方形 637">
                  <a:extLst>
                    <a:ext uri="{FF2B5EF4-FFF2-40B4-BE49-F238E27FC236}">
                      <a16:creationId xmlns:a16="http://schemas.microsoft.com/office/drawing/2014/main" id="{23CEA5BA-6D70-4E69-839D-18EECC14CA0C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32" name="グループ化 631">
                <a:extLst>
                  <a:ext uri="{FF2B5EF4-FFF2-40B4-BE49-F238E27FC236}">
                    <a16:creationId xmlns:a16="http://schemas.microsoft.com/office/drawing/2014/main" id="{1354D99C-4147-4066-8AAD-2D11FC4019FE}"/>
                  </a:ext>
                </a:extLst>
              </p:cNvPr>
              <p:cNvGrpSpPr/>
              <p:nvPr/>
            </p:nvGrpSpPr>
            <p:grpSpPr>
              <a:xfrm>
                <a:off x="5403816" y="5653577"/>
                <a:ext cx="147850" cy="126000"/>
                <a:chOff x="4535450" y="8243516"/>
                <a:chExt cx="147850" cy="126000"/>
              </a:xfrm>
            </p:grpSpPr>
            <p:sp>
              <p:nvSpPr>
                <p:cNvPr id="633" name="正方形/長方形 632">
                  <a:extLst>
                    <a:ext uri="{FF2B5EF4-FFF2-40B4-BE49-F238E27FC236}">
                      <a16:creationId xmlns:a16="http://schemas.microsoft.com/office/drawing/2014/main" id="{CC37C8EC-CA33-4A53-98CB-402231AA0274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34" name="正方形/長方形 633">
                  <a:extLst>
                    <a:ext uri="{FF2B5EF4-FFF2-40B4-BE49-F238E27FC236}">
                      <a16:creationId xmlns:a16="http://schemas.microsoft.com/office/drawing/2014/main" id="{F1F3B723-3313-41E4-B6F8-4FA904A86AFE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35" name="正方形/長方形 634">
                  <a:extLst>
                    <a:ext uri="{FF2B5EF4-FFF2-40B4-BE49-F238E27FC236}">
                      <a16:creationId xmlns:a16="http://schemas.microsoft.com/office/drawing/2014/main" id="{BD0F0FD3-9F47-4E0A-9D03-06F231B71105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94" name="グループ化 293">
              <a:extLst>
                <a:ext uri="{FF2B5EF4-FFF2-40B4-BE49-F238E27FC236}">
                  <a16:creationId xmlns:a16="http://schemas.microsoft.com/office/drawing/2014/main" id="{BB465578-DB49-4AE3-9321-5D2962324E51}"/>
                </a:ext>
              </a:extLst>
            </p:cNvPr>
            <p:cNvGrpSpPr/>
            <p:nvPr/>
          </p:nvGrpSpPr>
          <p:grpSpPr>
            <a:xfrm>
              <a:off x="4537722" y="2376233"/>
              <a:ext cx="863816" cy="854695"/>
              <a:chOff x="4687850" y="5653577"/>
              <a:chExt cx="863816" cy="854695"/>
            </a:xfrm>
          </p:grpSpPr>
          <p:grpSp>
            <p:nvGrpSpPr>
              <p:cNvPr id="583" name="グループ化 582">
                <a:extLst>
                  <a:ext uri="{FF2B5EF4-FFF2-40B4-BE49-F238E27FC236}">
                    <a16:creationId xmlns:a16="http://schemas.microsoft.com/office/drawing/2014/main" id="{E57C5EB4-00F8-441B-A31E-6A7944F33982}"/>
                  </a:ext>
                </a:extLst>
              </p:cNvPr>
              <p:cNvGrpSpPr/>
              <p:nvPr/>
            </p:nvGrpSpPr>
            <p:grpSpPr>
              <a:xfrm>
                <a:off x="4687850" y="6382272"/>
                <a:ext cx="147850" cy="126000"/>
                <a:chOff x="4535450" y="8243516"/>
                <a:chExt cx="147850" cy="126000"/>
              </a:xfrm>
            </p:grpSpPr>
            <p:sp>
              <p:nvSpPr>
                <p:cNvPr id="620" name="正方形/長方形 619">
                  <a:extLst>
                    <a:ext uri="{FF2B5EF4-FFF2-40B4-BE49-F238E27FC236}">
                      <a16:creationId xmlns:a16="http://schemas.microsoft.com/office/drawing/2014/main" id="{24F2A5A2-E6D7-4833-91A3-83AD238E6DF1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21" name="正方形/長方形 620">
                  <a:extLst>
                    <a:ext uri="{FF2B5EF4-FFF2-40B4-BE49-F238E27FC236}">
                      <a16:creationId xmlns:a16="http://schemas.microsoft.com/office/drawing/2014/main" id="{40BDB256-CE1B-4D1C-9A8E-159789307859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22" name="正方形/長方形 621">
                  <a:extLst>
                    <a:ext uri="{FF2B5EF4-FFF2-40B4-BE49-F238E27FC236}">
                      <a16:creationId xmlns:a16="http://schemas.microsoft.com/office/drawing/2014/main" id="{2D0A849A-8F19-4920-A19F-FD3E17D4B9AA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84" name="グループ化 583">
                <a:extLst>
                  <a:ext uri="{FF2B5EF4-FFF2-40B4-BE49-F238E27FC236}">
                    <a16:creationId xmlns:a16="http://schemas.microsoft.com/office/drawing/2014/main" id="{16532F18-4A49-4C11-B746-B3A7DDCB6367}"/>
                  </a:ext>
                </a:extLst>
              </p:cNvPr>
              <p:cNvGrpSpPr/>
              <p:nvPr/>
            </p:nvGrpSpPr>
            <p:grpSpPr>
              <a:xfrm>
                <a:off x="5403816" y="6382272"/>
                <a:ext cx="147850" cy="126000"/>
                <a:chOff x="4535450" y="8243516"/>
                <a:chExt cx="147850" cy="126000"/>
              </a:xfrm>
            </p:grpSpPr>
            <p:sp>
              <p:nvSpPr>
                <p:cNvPr id="617" name="正方形/長方形 616">
                  <a:extLst>
                    <a:ext uri="{FF2B5EF4-FFF2-40B4-BE49-F238E27FC236}">
                      <a16:creationId xmlns:a16="http://schemas.microsoft.com/office/drawing/2014/main" id="{95A9293D-9011-4B4F-9BEA-0B2B11EE408A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8" name="正方形/長方形 617">
                  <a:extLst>
                    <a:ext uri="{FF2B5EF4-FFF2-40B4-BE49-F238E27FC236}">
                      <a16:creationId xmlns:a16="http://schemas.microsoft.com/office/drawing/2014/main" id="{4B85D39B-C583-4763-A097-7A98D823664B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9" name="正方形/長方形 618">
                  <a:extLst>
                    <a:ext uri="{FF2B5EF4-FFF2-40B4-BE49-F238E27FC236}">
                      <a16:creationId xmlns:a16="http://schemas.microsoft.com/office/drawing/2014/main" id="{3D09C8B5-E2C4-4E3A-9F40-C3907488E5E0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85" name="グループ化 584">
                <a:extLst>
                  <a:ext uri="{FF2B5EF4-FFF2-40B4-BE49-F238E27FC236}">
                    <a16:creationId xmlns:a16="http://schemas.microsoft.com/office/drawing/2014/main" id="{DC84DE7D-B961-43EA-A427-73A02E73A60D}"/>
                  </a:ext>
                </a:extLst>
              </p:cNvPr>
              <p:cNvGrpSpPr/>
              <p:nvPr/>
            </p:nvGrpSpPr>
            <p:grpSpPr>
              <a:xfrm>
                <a:off x="4687850" y="6197324"/>
                <a:ext cx="147850" cy="126000"/>
                <a:chOff x="4535450" y="8243516"/>
                <a:chExt cx="147850" cy="126000"/>
              </a:xfrm>
            </p:grpSpPr>
            <p:sp>
              <p:nvSpPr>
                <p:cNvPr id="614" name="正方形/長方形 613">
                  <a:extLst>
                    <a:ext uri="{FF2B5EF4-FFF2-40B4-BE49-F238E27FC236}">
                      <a16:creationId xmlns:a16="http://schemas.microsoft.com/office/drawing/2014/main" id="{8AC44D42-24F6-4ADC-AD03-5569863BC742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5" name="正方形/長方形 614">
                  <a:extLst>
                    <a:ext uri="{FF2B5EF4-FFF2-40B4-BE49-F238E27FC236}">
                      <a16:creationId xmlns:a16="http://schemas.microsoft.com/office/drawing/2014/main" id="{1115E778-F1E0-4788-B1F8-633DA641027C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6" name="正方形/長方形 615">
                  <a:extLst>
                    <a:ext uri="{FF2B5EF4-FFF2-40B4-BE49-F238E27FC236}">
                      <a16:creationId xmlns:a16="http://schemas.microsoft.com/office/drawing/2014/main" id="{134AF5C2-BBC0-4483-97BF-12D74D23B6A9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86" name="グループ化 585">
                <a:extLst>
                  <a:ext uri="{FF2B5EF4-FFF2-40B4-BE49-F238E27FC236}">
                    <a16:creationId xmlns:a16="http://schemas.microsoft.com/office/drawing/2014/main" id="{18185A6D-CFB2-4451-B871-27068C947F85}"/>
                  </a:ext>
                </a:extLst>
              </p:cNvPr>
              <p:cNvGrpSpPr/>
              <p:nvPr/>
            </p:nvGrpSpPr>
            <p:grpSpPr>
              <a:xfrm>
                <a:off x="5403816" y="6197324"/>
                <a:ext cx="147850" cy="126000"/>
                <a:chOff x="4535450" y="8243516"/>
                <a:chExt cx="147850" cy="126000"/>
              </a:xfrm>
            </p:grpSpPr>
            <p:sp>
              <p:nvSpPr>
                <p:cNvPr id="611" name="正方形/長方形 610">
                  <a:extLst>
                    <a:ext uri="{FF2B5EF4-FFF2-40B4-BE49-F238E27FC236}">
                      <a16:creationId xmlns:a16="http://schemas.microsoft.com/office/drawing/2014/main" id="{14CCFCC0-1A82-4C43-9BB3-71D36C3B598A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2" name="正方形/長方形 611">
                  <a:extLst>
                    <a:ext uri="{FF2B5EF4-FFF2-40B4-BE49-F238E27FC236}">
                      <a16:creationId xmlns:a16="http://schemas.microsoft.com/office/drawing/2014/main" id="{D24D9993-EBB5-415C-846C-CCC2CC8C36CD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3" name="正方形/長方形 612">
                  <a:extLst>
                    <a:ext uri="{FF2B5EF4-FFF2-40B4-BE49-F238E27FC236}">
                      <a16:creationId xmlns:a16="http://schemas.microsoft.com/office/drawing/2014/main" id="{BE53843D-7912-42BC-A108-5D538E1C2425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87" name="グループ化 586">
                <a:extLst>
                  <a:ext uri="{FF2B5EF4-FFF2-40B4-BE49-F238E27FC236}">
                    <a16:creationId xmlns:a16="http://schemas.microsoft.com/office/drawing/2014/main" id="{02D1F5DA-4E1F-4B0C-9779-35F65ED59E96}"/>
                  </a:ext>
                </a:extLst>
              </p:cNvPr>
              <p:cNvGrpSpPr/>
              <p:nvPr/>
            </p:nvGrpSpPr>
            <p:grpSpPr>
              <a:xfrm>
                <a:off x="4687850" y="6016712"/>
                <a:ext cx="147850" cy="126000"/>
                <a:chOff x="4535450" y="8243516"/>
                <a:chExt cx="147850" cy="126000"/>
              </a:xfrm>
            </p:grpSpPr>
            <p:sp>
              <p:nvSpPr>
                <p:cNvPr id="608" name="正方形/長方形 607">
                  <a:extLst>
                    <a:ext uri="{FF2B5EF4-FFF2-40B4-BE49-F238E27FC236}">
                      <a16:creationId xmlns:a16="http://schemas.microsoft.com/office/drawing/2014/main" id="{B6E0ABF6-E53A-49B2-AA9B-D2F755FA4D9B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09" name="正方形/長方形 608">
                  <a:extLst>
                    <a:ext uri="{FF2B5EF4-FFF2-40B4-BE49-F238E27FC236}">
                      <a16:creationId xmlns:a16="http://schemas.microsoft.com/office/drawing/2014/main" id="{4167CBBD-FE14-4B48-8ACA-E170172DDCEB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0" name="正方形/長方形 609">
                  <a:extLst>
                    <a:ext uri="{FF2B5EF4-FFF2-40B4-BE49-F238E27FC236}">
                      <a16:creationId xmlns:a16="http://schemas.microsoft.com/office/drawing/2014/main" id="{43D3A998-DB95-4345-9A7D-1C04B94D4D61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88" name="グループ化 587">
                <a:extLst>
                  <a:ext uri="{FF2B5EF4-FFF2-40B4-BE49-F238E27FC236}">
                    <a16:creationId xmlns:a16="http://schemas.microsoft.com/office/drawing/2014/main" id="{6278FD3B-9B4E-4315-A59E-D5A0AAEAE550}"/>
                  </a:ext>
                </a:extLst>
              </p:cNvPr>
              <p:cNvGrpSpPr/>
              <p:nvPr/>
            </p:nvGrpSpPr>
            <p:grpSpPr>
              <a:xfrm>
                <a:off x="5403816" y="6016712"/>
                <a:ext cx="147850" cy="126000"/>
                <a:chOff x="4535450" y="8243516"/>
                <a:chExt cx="147850" cy="126000"/>
              </a:xfrm>
            </p:grpSpPr>
            <p:sp>
              <p:nvSpPr>
                <p:cNvPr id="605" name="正方形/長方形 604">
                  <a:extLst>
                    <a:ext uri="{FF2B5EF4-FFF2-40B4-BE49-F238E27FC236}">
                      <a16:creationId xmlns:a16="http://schemas.microsoft.com/office/drawing/2014/main" id="{467C062D-6E25-4DA1-9EF3-E11158910CAD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06" name="正方形/長方形 605">
                  <a:extLst>
                    <a:ext uri="{FF2B5EF4-FFF2-40B4-BE49-F238E27FC236}">
                      <a16:creationId xmlns:a16="http://schemas.microsoft.com/office/drawing/2014/main" id="{051CDC79-33E1-4B9C-955C-9C5E06B8214D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07" name="正方形/長方形 606">
                  <a:extLst>
                    <a:ext uri="{FF2B5EF4-FFF2-40B4-BE49-F238E27FC236}">
                      <a16:creationId xmlns:a16="http://schemas.microsoft.com/office/drawing/2014/main" id="{6D2D7396-6DF4-4EC7-AE3E-AFB75D00AF82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89" name="グループ化 588">
                <a:extLst>
                  <a:ext uri="{FF2B5EF4-FFF2-40B4-BE49-F238E27FC236}">
                    <a16:creationId xmlns:a16="http://schemas.microsoft.com/office/drawing/2014/main" id="{CD3A830E-2D46-47FF-9AED-3D929D011703}"/>
                  </a:ext>
                </a:extLst>
              </p:cNvPr>
              <p:cNvGrpSpPr/>
              <p:nvPr/>
            </p:nvGrpSpPr>
            <p:grpSpPr>
              <a:xfrm>
                <a:off x="4687850" y="5848675"/>
                <a:ext cx="147850" cy="126000"/>
                <a:chOff x="4535450" y="8243516"/>
                <a:chExt cx="147850" cy="126000"/>
              </a:xfrm>
            </p:grpSpPr>
            <p:sp>
              <p:nvSpPr>
                <p:cNvPr id="602" name="正方形/長方形 601">
                  <a:extLst>
                    <a:ext uri="{FF2B5EF4-FFF2-40B4-BE49-F238E27FC236}">
                      <a16:creationId xmlns:a16="http://schemas.microsoft.com/office/drawing/2014/main" id="{79D5221C-1720-4506-AD83-85B2C5A8534B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03" name="正方形/長方形 602">
                  <a:extLst>
                    <a:ext uri="{FF2B5EF4-FFF2-40B4-BE49-F238E27FC236}">
                      <a16:creationId xmlns:a16="http://schemas.microsoft.com/office/drawing/2014/main" id="{66F0DBF5-206E-4A2B-B6B0-D4E18CC00961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04" name="正方形/長方形 603">
                  <a:extLst>
                    <a:ext uri="{FF2B5EF4-FFF2-40B4-BE49-F238E27FC236}">
                      <a16:creationId xmlns:a16="http://schemas.microsoft.com/office/drawing/2014/main" id="{34677356-301A-48A0-B736-E767E2A5F676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90" name="グループ化 589">
                <a:extLst>
                  <a:ext uri="{FF2B5EF4-FFF2-40B4-BE49-F238E27FC236}">
                    <a16:creationId xmlns:a16="http://schemas.microsoft.com/office/drawing/2014/main" id="{37195D2E-0D22-4076-8E3E-01EC5ACE83A3}"/>
                  </a:ext>
                </a:extLst>
              </p:cNvPr>
              <p:cNvGrpSpPr/>
              <p:nvPr/>
            </p:nvGrpSpPr>
            <p:grpSpPr>
              <a:xfrm>
                <a:off x="5403816" y="5848675"/>
                <a:ext cx="147850" cy="126000"/>
                <a:chOff x="4535450" y="8243516"/>
                <a:chExt cx="147850" cy="126000"/>
              </a:xfrm>
            </p:grpSpPr>
            <p:sp>
              <p:nvSpPr>
                <p:cNvPr id="599" name="正方形/長方形 598">
                  <a:extLst>
                    <a:ext uri="{FF2B5EF4-FFF2-40B4-BE49-F238E27FC236}">
                      <a16:creationId xmlns:a16="http://schemas.microsoft.com/office/drawing/2014/main" id="{421AFA75-3C80-4872-A34A-291FE7541B03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00" name="正方形/長方形 599">
                  <a:extLst>
                    <a:ext uri="{FF2B5EF4-FFF2-40B4-BE49-F238E27FC236}">
                      <a16:creationId xmlns:a16="http://schemas.microsoft.com/office/drawing/2014/main" id="{BEE0FAA7-FBC4-4EF0-993A-6B535EBD625E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01" name="正方形/長方形 600">
                  <a:extLst>
                    <a:ext uri="{FF2B5EF4-FFF2-40B4-BE49-F238E27FC236}">
                      <a16:creationId xmlns:a16="http://schemas.microsoft.com/office/drawing/2014/main" id="{9C41CC44-E8FB-4C3D-87B7-D6E15309E610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91" name="グループ化 590">
                <a:extLst>
                  <a:ext uri="{FF2B5EF4-FFF2-40B4-BE49-F238E27FC236}">
                    <a16:creationId xmlns:a16="http://schemas.microsoft.com/office/drawing/2014/main" id="{B126E72D-5FAB-4DA8-ABA2-AF1431399649}"/>
                  </a:ext>
                </a:extLst>
              </p:cNvPr>
              <p:cNvGrpSpPr/>
              <p:nvPr/>
            </p:nvGrpSpPr>
            <p:grpSpPr>
              <a:xfrm>
                <a:off x="4687850" y="5653577"/>
                <a:ext cx="147850" cy="126000"/>
                <a:chOff x="4535450" y="8243516"/>
                <a:chExt cx="147850" cy="126000"/>
              </a:xfrm>
            </p:grpSpPr>
            <p:sp>
              <p:nvSpPr>
                <p:cNvPr id="596" name="正方形/長方形 595">
                  <a:extLst>
                    <a:ext uri="{FF2B5EF4-FFF2-40B4-BE49-F238E27FC236}">
                      <a16:creationId xmlns:a16="http://schemas.microsoft.com/office/drawing/2014/main" id="{AFC8743E-D01F-443A-A3F0-E4E673F1DF9F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97" name="正方形/長方形 596">
                  <a:extLst>
                    <a:ext uri="{FF2B5EF4-FFF2-40B4-BE49-F238E27FC236}">
                      <a16:creationId xmlns:a16="http://schemas.microsoft.com/office/drawing/2014/main" id="{00C6A513-7D57-4D30-9847-81C2B036BCCF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98" name="正方形/長方形 597">
                  <a:extLst>
                    <a:ext uri="{FF2B5EF4-FFF2-40B4-BE49-F238E27FC236}">
                      <a16:creationId xmlns:a16="http://schemas.microsoft.com/office/drawing/2014/main" id="{0377400C-EF87-4B6F-B19E-B5EBE31FAFD8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92" name="グループ化 591">
                <a:extLst>
                  <a:ext uri="{FF2B5EF4-FFF2-40B4-BE49-F238E27FC236}">
                    <a16:creationId xmlns:a16="http://schemas.microsoft.com/office/drawing/2014/main" id="{58951602-3872-4344-A9D7-4C3B67072204}"/>
                  </a:ext>
                </a:extLst>
              </p:cNvPr>
              <p:cNvGrpSpPr/>
              <p:nvPr/>
            </p:nvGrpSpPr>
            <p:grpSpPr>
              <a:xfrm>
                <a:off x="5403816" y="5653577"/>
                <a:ext cx="147850" cy="126000"/>
                <a:chOff x="4535450" y="8243516"/>
                <a:chExt cx="147850" cy="126000"/>
              </a:xfrm>
            </p:grpSpPr>
            <p:sp>
              <p:nvSpPr>
                <p:cNvPr id="593" name="正方形/長方形 592">
                  <a:extLst>
                    <a:ext uri="{FF2B5EF4-FFF2-40B4-BE49-F238E27FC236}">
                      <a16:creationId xmlns:a16="http://schemas.microsoft.com/office/drawing/2014/main" id="{20696116-549B-4218-8532-16A9B65292F5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94" name="正方形/長方形 593">
                  <a:extLst>
                    <a:ext uri="{FF2B5EF4-FFF2-40B4-BE49-F238E27FC236}">
                      <a16:creationId xmlns:a16="http://schemas.microsoft.com/office/drawing/2014/main" id="{A59588BC-260E-483E-9958-542EFB84FCBA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95" name="正方形/長方形 594">
                  <a:extLst>
                    <a:ext uri="{FF2B5EF4-FFF2-40B4-BE49-F238E27FC236}">
                      <a16:creationId xmlns:a16="http://schemas.microsoft.com/office/drawing/2014/main" id="{6730134C-4396-4AA8-B3B2-C877FB270870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95" name="グループ化 294">
              <a:extLst>
                <a:ext uri="{FF2B5EF4-FFF2-40B4-BE49-F238E27FC236}">
                  <a16:creationId xmlns:a16="http://schemas.microsoft.com/office/drawing/2014/main" id="{0A8B399F-161F-4D2D-A445-6D095E1D692C}"/>
                </a:ext>
              </a:extLst>
            </p:cNvPr>
            <p:cNvGrpSpPr/>
            <p:nvPr/>
          </p:nvGrpSpPr>
          <p:grpSpPr>
            <a:xfrm>
              <a:off x="4537722" y="1465172"/>
              <a:ext cx="863816" cy="854695"/>
              <a:chOff x="4687850" y="5653577"/>
              <a:chExt cx="863816" cy="854695"/>
            </a:xfrm>
          </p:grpSpPr>
          <p:grpSp>
            <p:nvGrpSpPr>
              <p:cNvPr id="543" name="グループ化 542">
                <a:extLst>
                  <a:ext uri="{FF2B5EF4-FFF2-40B4-BE49-F238E27FC236}">
                    <a16:creationId xmlns:a16="http://schemas.microsoft.com/office/drawing/2014/main" id="{529B4B32-5241-4A9D-998E-C41F586D41DD}"/>
                  </a:ext>
                </a:extLst>
              </p:cNvPr>
              <p:cNvGrpSpPr/>
              <p:nvPr/>
            </p:nvGrpSpPr>
            <p:grpSpPr>
              <a:xfrm>
                <a:off x="4687850" y="6382272"/>
                <a:ext cx="147850" cy="126000"/>
                <a:chOff x="4535450" y="8243516"/>
                <a:chExt cx="147850" cy="126000"/>
              </a:xfrm>
            </p:grpSpPr>
            <p:sp>
              <p:nvSpPr>
                <p:cNvPr id="580" name="正方形/長方形 579">
                  <a:extLst>
                    <a:ext uri="{FF2B5EF4-FFF2-40B4-BE49-F238E27FC236}">
                      <a16:creationId xmlns:a16="http://schemas.microsoft.com/office/drawing/2014/main" id="{7433D177-DA43-404B-8036-EF39EF912C29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81" name="正方形/長方形 580">
                  <a:extLst>
                    <a:ext uri="{FF2B5EF4-FFF2-40B4-BE49-F238E27FC236}">
                      <a16:creationId xmlns:a16="http://schemas.microsoft.com/office/drawing/2014/main" id="{73A44F36-7456-4F35-A381-E41FA6B0A4DD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82" name="正方形/長方形 581">
                  <a:extLst>
                    <a:ext uri="{FF2B5EF4-FFF2-40B4-BE49-F238E27FC236}">
                      <a16:creationId xmlns:a16="http://schemas.microsoft.com/office/drawing/2014/main" id="{CFBC9E7F-90AD-467A-9FCA-AFAA1F48ACA8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44" name="グループ化 543">
                <a:extLst>
                  <a:ext uri="{FF2B5EF4-FFF2-40B4-BE49-F238E27FC236}">
                    <a16:creationId xmlns:a16="http://schemas.microsoft.com/office/drawing/2014/main" id="{3F24260A-C702-4BF9-AD1E-8B67DC472962}"/>
                  </a:ext>
                </a:extLst>
              </p:cNvPr>
              <p:cNvGrpSpPr/>
              <p:nvPr/>
            </p:nvGrpSpPr>
            <p:grpSpPr>
              <a:xfrm>
                <a:off x="5403816" y="6382272"/>
                <a:ext cx="147850" cy="126000"/>
                <a:chOff x="4535450" y="8243516"/>
                <a:chExt cx="147850" cy="126000"/>
              </a:xfrm>
            </p:grpSpPr>
            <p:sp>
              <p:nvSpPr>
                <p:cNvPr id="577" name="正方形/長方形 576">
                  <a:extLst>
                    <a:ext uri="{FF2B5EF4-FFF2-40B4-BE49-F238E27FC236}">
                      <a16:creationId xmlns:a16="http://schemas.microsoft.com/office/drawing/2014/main" id="{103F2DC0-0BBA-4786-8D69-294FEC758D5A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78" name="正方形/長方形 577">
                  <a:extLst>
                    <a:ext uri="{FF2B5EF4-FFF2-40B4-BE49-F238E27FC236}">
                      <a16:creationId xmlns:a16="http://schemas.microsoft.com/office/drawing/2014/main" id="{2A641CDE-3C78-4E3C-9573-A14A2C09A5B8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79" name="正方形/長方形 578">
                  <a:extLst>
                    <a:ext uri="{FF2B5EF4-FFF2-40B4-BE49-F238E27FC236}">
                      <a16:creationId xmlns:a16="http://schemas.microsoft.com/office/drawing/2014/main" id="{E17F0A64-1C44-464C-BB05-940A0F40B0A0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45" name="グループ化 544">
                <a:extLst>
                  <a:ext uri="{FF2B5EF4-FFF2-40B4-BE49-F238E27FC236}">
                    <a16:creationId xmlns:a16="http://schemas.microsoft.com/office/drawing/2014/main" id="{A503FF96-2A06-4399-B14E-4E5FEEBA4AA6}"/>
                  </a:ext>
                </a:extLst>
              </p:cNvPr>
              <p:cNvGrpSpPr/>
              <p:nvPr/>
            </p:nvGrpSpPr>
            <p:grpSpPr>
              <a:xfrm>
                <a:off x="4687850" y="6197324"/>
                <a:ext cx="147850" cy="126000"/>
                <a:chOff x="4535450" y="8243516"/>
                <a:chExt cx="147850" cy="126000"/>
              </a:xfrm>
            </p:grpSpPr>
            <p:sp>
              <p:nvSpPr>
                <p:cNvPr id="574" name="正方形/長方形 573">
                  <a:extLst>
                    <a:ext uri="{FF2B5EF4-FFF2-40B4-BE49-F238E27FC236}">
                      <a16:creationId xmlns:a16="http://schemas.microsoft.com/office/drawing/2014/main" id="{4644A8D2-F0F1-4D69-8C9B-2EA0C2D13F77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75" name="正方形/長方形 574">
                  <a:extLst>
                    <a:ext uri="{FF2B5EF4-FFF2-40B4-BE49-F238E27FC236}">
                      <a16:creationId xmlns:a16="http://schemas.microsoft.com/office/drawing/2014/main" id="{500AF2DE-BF33-49DD-BECB-B0B4E756AF8D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76" name="正方形/長方形 575">
                  <a:extLst>
                    <a:ext uri="{FF2B5EF4-FFF2-40B4-BE49-F238E27FC236}">
                      <a16:creationId xmlns:a16="http://schemas.microsoft.com/office/drawing/2014/main" id="{4F436203-3F71-42E3-9A35-8EE6D6EF67A1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46" name="グループ化 545">
                <a:extLst>
                  <a:ext uri="{FF2B5EF4-FFF2-40B4-BE49-F238E27FC236}">
                    <a16:creationId xmlns:a16="http://schemas.microsoft.com/office/drawing/2014/main" id="{0AF15EE0-F3F8-4525-B2A9-1BB533810841}"/>
                  </a:ext>
                </a:extLst>
              </p:cNvPr>
              <p:cNvGrpSpPr/>
              <p:nvPr/>
            </p:nvGrpSpPr>
            <p:grpSpPr>
              <a:xfrm>
                <a:off x="5403816" y="6197324"/>
                <a:ext cx="147850" cy="126000"/>
                <a:chOff x="4535450" y="8243516"/>
                <a:chExt cx="147850" cy="126000"/>
              </a:xfrm>
            </p:grpSpPr>
            <p:sp>
              <p:nvSpPr>
                <p:cNvPr id="571" name="正方形/長方形 570">
                  <a:extLst>
                    <a:ext uri="{FF2B5EF4-FFF2-40B4-BE49-F238E27FC236}">
                      <a16:creationId xmlns:a16="http://schemas.microsoft.com/office/drawing/2014/main" id="{4195889F-96D4-4047-BDEA-CBE42F50922E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72" name="正方形/長方形 571">
                  <a:extLst>
                    <a:ext uri="{FF2B5EF4-FFF2-40B4-BE49-F238E27FC236}">
                      <a16:creationId xmlns:a16="http://schemas.microsoft.com/office/drawing/2014/main" id="{D73E99E6-E7EB-4D23-A46D-AD3E5A4BBDAE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73" name="正方形/長方形 572">
                  <a:extLst>
                    <a:ext uri="{FF2B5EF4-FFF2-40B4-BE49-F238E27FC236}">
                      <a16:creationId xmlns:a16="http://schemas.microsoft.com/office/drawing/2014/main" id="{DA79957B-7389-4521-8B62-E7EB556294F7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47" name="グループ化 546">
                <a:extLst>
                  <a:ext uri="{FF2B5EF4-FFF2-40B4-BE49-F238E27FC236}">
                    <a16:creationId xmlns:a16="http://schemas.microsoft.com/office/drawing/2014/main" id="{974C14DA-CAD2-4D7F-973C-8C99463D8C2C}"/>
                  </a:ext>
                </a:extLst>
              </p:cNvPr>
              <p:cNvGrpSpPr/>
              <p:nvPr/>
            </p:nvGrpSpPr>
            <p:grpSpPr>
              <a:xfrm>
                <a:off x="4687850" y="6016712"/>
                <a:ext cx="147850" cy="126000"/>
                <a:chOff x="4535450" y="8243516"/>
                <a:chExt cx="147850" cy="126000"/>
              </a:xfrm>
            </p:grpSpPr>
            <p:sp>
              <p:nvSpPr>
                <p:cNvPr id="568" name="正方形/長方形 567">
                  <a:extLst>
                    <a:ext uri="{FF2B5EF4-FFF2-40B4-BE49-F238E27FC236}">
                      <a16:creationId xmlns:a16="http://schemas.microsoft.com/office/drawing/2014/main" id="{EE264724-3669-4684-8805-FCD13E6D5FFA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69" name="正方形/長方形 568">
                  <a:extLst>
                    <a:ext uri="{FF2B5EF4-FFF2-40B4-BE49-F238E27FC236}">
                      <a16:creationId xmlns:a16="http://schemas.microsoft.com/office/drawing/2014/main" id="{D1C83331-436B-4A78-9654-691B5AAA38C0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70" name="正方形/長方形 569">
                  <a:extLst>
                    <a:ext uri="{FF2B5EF4-FFF2-40B4-BE49-F238E27FC236}">
                      <a16:creationId xmlns:a16="http://schemas.microsoft.com/office/drawing/2014/main" id="{AB896DDE-FF7F-493F-A820-EBFD9207ED08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48" name="グループ化 547">
                <a:extLst>
                  <a:ext uri="{FF2B5EF4-FFF2-40B4-BE49-F238E27FC236}">
                    <a16:creationId xmlns:a16="http://schemas.microsoft.com/office/drawing/2014/main" id="{8E426B3C-F0DA-400E-AE5C-D5FCC09C0C4B}"/>
                  </a:ext>
                </a:extLst>
              </p:cNvPr>
              <p:cNvGrpSpPr/>
              <p:nvPr/>
            </p:nvGrpSpPr>
            <p:grpSpPr>
              <a:xfrm>
                <a:off x="5403816" y="6016712"/>
                <a:ext cx="147850" cy="126000"/>
                <a:chOff x="4535450" y="8243516"/>
                <a:chExt cx="147850" cy="126000"/>
              </a:xfrm>
            </p:grpSpPr>
            <p:sp>
              <p:nvSpPr>
                <p:cNvPr id="565" name="正方形/長方形 564">
                  <a:extLst>
                    <a:ext uri="{FF2B5EF4-FFF2-40B4-BE49-F238E27FC236}">
                      <a16:creationId xmlns:a16="http://schemas.microsoft.com/office/drawing/2014/main" id="{67A873C4-6441-4BAD-9B56-399EF313BDDA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66" name="正方形/長方形 565">
                  <a:extLst>
                    <a:ext uri="{FF2B5EF4-FFF2-40B4-BE49-F238E27FC236}">
                      <a16:creationId xmlns:a16="http://schemas.microsoft.com/office/drawing/2014/main" id="{AF9812E7-67B1-4769-89F7-9E386726FCB5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67" name="正方形/長方形 566">
                  <a:extLst>
                    <a:ext uri="{FF2B5EF4-FFF2-40B4-BE49-F238E27FC236}">
                      <a16:creationId xmlns:a16="http://schemas.microsoft.com/office/drawing/2014/main" id="{2BBD8EF4-4519-43C4-9538-1A44A494768C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49" name="グループ化 548">
                <a:extLst>
                  <a:ext uri="{FF2B5EF4-FFF2-40B4-BE49-F238E27FC236}">
                    <a16:creationId xmlns:a16="http://schemas.microsoft.com/office/drawing/2014/main" id="{D69F4174-FB92-4FED-A31A-B9FE76B216C4}"/>
                  </a:ext>
                </a:extLst>
              </p:cNvPr>
              <p:cNvGrpSpPr/>
              <p:nvPr/>
            </p:nvGrpSpPr>
            <p:grpSpPr>
              <a:xfrm>
                <a:off x="4687850" y="5848675"/>
                <a:ext cx="147850" cy="126000"/>
                <a:chOff x="4535450" y="8243516"/>
                <a:chExt cx="147850" cy="126000"/>
              </a:xfrm>
            </p:grpSpPr>
            <p:sp>
              <p:nvSpPr>
                <p:cNvPr id="562" name="正方形/長方形 561">
                  <a:extLst>
                    <a:ext uri="{FF2B5EF4-FFF2-40B4-BE49-F238E27FC236}">
                      <a16:creationId xmlns:a16="http://schemas.microsoft.com/office/drawing/2014/main" id="{8180D34B-95EB-4DF9-BB17-803EE7002F3F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63" name="正方形/長方形 562">
                  <a:extLst>
                    <a:ext uri="{FF2B5EF4-FFF2-40B4-BE49-F238E27FC236}">
                      <a16:creationId xmlns:a16="http://schemas.microsoft.com/office/drawing/2014/main" id="{2BDBAC2E-CF24-40E7-A138-771C3DEE22AC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64" name="正方形/長方形 563">
                  <a:extLst>
                    <a:ext uri="{FF2B5EF4-FFF2-40B4-BE49-F238E27FC236}">
                      <a16:creationId xmlns:a16="http://schemas.microsoft.com/office/drawing/2014/main" id="{FC6CD1B1-9772-49CF-B98E-81E47B037B0D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50" name="グループ化 549">
                <a:extLst>
                  <a:ext uri="{FF2B5EF4-FFF2-40B4-BE49-F238E27FC236}">
                    <a16:creationId xmlns:a16="http://schemas.microsoft.com/office/drawing/2014/main" id="{1B811863-F5C0-490E-BB8E-660DA47A79F8}"/>
                  </a:ext>
                </a:extLst>
              </p:cNvPr>
              <p:cNvGrpSpPr/>
              <p:nvPr/>
            </p:nvGrpSpPr>
            <p:grpSpPr>
              <a:xfrm>
                <a:off x="5403816" y="5848675"/>
                <a:ext cx="147850" cy="126000"/>
                <a:chOff x="4535450" y="8243516"/>
                <a:chExt cx="147850" cy="126000"/>
              </a:xfrm>
            </p:grpSpPr>
            <p:sp>
              <p:nvSpPr>
                <p:cNvPr id="559" name="正方形/長方形 558">
                  <a:extLst>
                    <a:ext uri="{FF2B5EF4-FFF2-40B4-BE49-F238E27FC236}">
                      <a16:creationId xmlns:a16="http://schemas.microsoft.com/office/drawing/2014/main" id="{79F984E4-BA1C-4588-8234-ACB465A418BC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60" name="正方形/長方形 559">
                  <a:extLst>
                    <a:ext uri="{FF2B5EF4-FFF2-40B4-BE49-F238E27FC236}">
                      <a16:creationId xmlns:a16="http://schemas.microsoft.com/office/drawing/2014/main" id="{3851045C-EA2E-4322-923A-56B9ED70B596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61" name="正方形/長方形 560">
                  <a:extLst>
                    <a:ext uri="{FF2B5EF4-FFF2-40B4-BE49-F238E27FC236}">
                      <a16:creationId xmlns:a16="http://schemas.microsoft.com/office/drawing/2014/main" id="{4DCCBF69-1BEE-448B-A224-4A7ACC610A1A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51" name="グループ化 550">
                <a:extLst>
                  <a:ext uri="{FF2B5EF4-FFF2-40B4-BE49-F238E27FC236}">
                    <a16:creationId xmlns:a16="http://schemas.microsoft.com/office/drawing/2014/main" id="{C2C944BB-511F-41F6-A6CA-8BC528D265BE}"/>
                  </a:ext>
                </a:extLst>
              </p:cNvPr>
              <p:cNvGrpSpPr/>
              <p:nvPr/>
            </p:nvGrpSpPr>
            <p:grpSpPr>
              <a:xfrm>
                <a:off x="4687850" y="5653577"/>
                <a:ext cx="147850" cy="126000"/>
                <a:chOff x="4535450" y="8243516"/>
                <a:chExt cx="147850" cy="126000"/>
              </a:xfrm>
            </p:grpSpPr>
            <p:sp>
              <p:nvSpPr>
                <p:cNvPr id="556" name="正方形/長方形 555">
                  <a:extLst>
                    <a:ext uri="{FF2B5EF4-FFF2-40B4-BE49-F238E27FC236}">
                      <a16:creationId xmlns:a16="http://schemas.microsoft.com/office/drawing/2014/main" id="{4F6D9B70-3612-44C8-A125-3A7EBC0A1B17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57" name="正方形/長方形 556">
                  <a:extLst>
                    <a:ext uri="{FF2B5EF4-FFF2-40B4-BE49-F238E27FC236}">
                      <a16:creationId xmlns:a16="http://schemas.microsoft.com/office/drawing/2014/main" id="{0F9F19FD-CA41-4C41-9809-EDC5376511ED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58" name="正方形/長方形 557">
                  <a:extLst>
                    <a:ext uri="{FF2B5EF4-FFF2-40B4-BE49-F238E27FC236}">
                      <a16:creationId xmlns:a16="http://schemas.microsoft.com/office/drawing/2014/main" id="{0CEF5DC6-0540-4791-B827-5E9DC4A56239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52" name="グループ化 551">
                <a:extLst>
                  <a:ext uri="{FF2B5EF4-FFF2-40B4-BE49-F238E27FC236}">
                    <a16:creationId xmlns:a16="http://schemas.microsoft.com/office/drawing/2014/main" id="{D9EECC46-4BE2-4583-A051-B1CF9A2FE06A}"/>
                  </a:ext>
                </a:extLst>
              </p:cNvPr>
              <p:cNvGrpSpPr/>
              <p:nvPr/>
            </p:nvGrpSpPr>
            <p:grpSpPr>
              <a:xfrm>
                <a:off x="5403816" y="5653577"/>
                <a:ext cx="147850" cy="126000"/>
                <a:chOff x="4535450" y="8243516"/>
                <a:chExt cx="147850" cy="126000"/>
              </a:xfrm>
            </p:grpSpPr>
            <p:sp>
              <p:nvSpPr>
                <p:cNvPr id="553" name="正方形/長方形 552">
                  <a:extLst>
                    <a:ext uri="{FF2B5EF4-FFF2-40B4-BE49-F238E27FC236}">
                      <a16:creationId xmlns:a16="http://schemas.microsoft.com/office/drawing/2014/main" id="{6C4DDABC-3A27-437F-A341-EE219A46A235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54" name="正方形/長方形 553">
                  <a:extLst>
                    <a:ext uri="{FF2B5EF4-FFF2-40B4-BE49-F238E27FC236}">
                      <a16:creationId xmlns:a16="http://schemas.microsoft.com/office/drawing/2014/main" id="{69B0B964-FF5D-4B46-8D24-0263671DAA78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55" name="正方形/長方形 554">
                  <a:extLst>
                    <a:ext uri="{FF2B5EF4-FFF2-40B4-BE49-F238E27FC236}">
                      <a16:creationId xmlns:a16="http://schemas.microsoft.com/office/drawing/2014/main" id="{63CB13E0-170E-441E-805E-EA8D46DB878C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96" name="グループ化 295">
              <a:extLst>
                <a:ext uri="{FF2B5EF4-FFF2-40B4-BE49-F238E27FC236}">
                  <a16:creationId xmlns:a16="http://schemas.microsoft.com/office/drawing/2014/main" id="{76E88EC1-0C78-48F4-9715-C1C7BEC74FB9}"/>
                </a:ext>
              </a:extLst>
            </p:cNvPr>
            <p:cNvGrpSpPr/>
            <p:nvPr/>
          </p:nvGrpSpPr>
          <p:grpSpPr>
            <a:xfrm>
              <a:off x="1456920" y="1469404"/>
              <a:ext cx="863816" cy="5986908"/>
              <a:chOff x="3318522" y="1617572"/>
              <a:chExt cx="863816" cy="5986908"/>
            </a:xfrm>
          </p:grpSpPr>
          <p:grpSp>
            <p:nvGrpSpPr>
              <p:cNvPr id="297" name="グループ化 296">
                <a:extLst>
                  <a:ext uri="{FF2B5EF4-FFF2-40B4-BE49-F238E27FC236}">
                    <a16:creationId xmlns:a16="http://schemas.microsoft.com/office/drawing/2014/main" id="{40643988-8433-43B0-8F53-416500E65220}"/>
                  </a:ext>
                </a:extLst>
              </p:cNvPr>
              <p:cNvGrpSpPr/>
              <p:nvPr/>
            </p:nvGrpSpPr>
            <p:grpSpPr>
              <a:xfrm>
                <a:off x="3318522" y="6749785"/>
                <a:ext cx="863816" cy="854695"/>
                <a:chOff x="4687850" y="5653577"/>
                <a:chExt cx="863816" cy="854695"/>
              </a:xfrm>
            </p:grpSpPr>
            <p:grpSp>
              <p:nvGrpSpPr>
                <p:cNvPr id="503" name="グループ化 502">
                  <a:extLst>
                    <a:ext uri="{FF2B5EF4-FFF2-40B4-BE49-F238E27FC236}">
                      <a16:creationId xmlns:a16="http://schemas.microsoft.com/office/drawing/2014/main" id="{CCDFAEEA-F54B-4768-BB45-8C9C4B71E7CA}"/>
                    </a:ext>
                  </a:extLst>
                </p:cNvPr>
                <p:cNvGrpSpPr/>
                <p:nvPr/>
              </p:nvGrpSpPr>
              <p:grpSpPr>
                <a:xfrm>
                  <a:off x="4687850" y="638227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540" name="正方形/長方形 539">
                    <a:extLst>
                      <a:ext uri="{FF2B5EF4-FFF2-40B4-BE49-F238E27FC236}">
                        <a16:creationId xmlns:a16="http://schemas.microsoft.com/office/drawing/2014/main" id="{BFAEBA16-2A15-486E-8AD1-652E401FFB22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41" name="正方形/長方形 540">
                    <a:extLst>
                      <a:ext uri="{FF2B5EF4-FFF2-40B4-BE49-F238E27FC236}">
                        <a16:creationId xmlns:a16="http://schemas.microsoft.com/office/drawing/2014/main" id="{0331B2C3-78E1-4294-99E0-032E35B56C97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42" name="正方形/長方形 541">
                    <a:extLst>
                      <a:ext uri="{FF2B5EF4-FFF2-40B4-BE49-F238E27FC236}">
                        <a16:creationId xmlns:a16="http://schemas.microsoft.com/office/drawing/2014/main" id="{FC24D905-A01C-4953-9D80-A38870E846A5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04" name="グループ化 503">
                  <a:extLst>
                    <a:ext uri="{FF2B5EF4-FFF2-40B4-BE49-F238E27FC236}">
                      <a16:creationId xmlns:a16="http://schemas.microsoft.com/office/drawing/2014/main" id="{A5BD339B-BA46-497E-921D-7861097B3955}"/>
                    </a:ext>
                  </a:extLst>
                </p:cNvPr>
                <p:cNvGrpSpPr/>
                <p:nvPr/>
              </p:nvGrpSpPr>
              <p:grpSpPr>
                <a:xfrm>
                  <a:off x="5403816" y="638227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537" name="正方形/長方形 536">
                    <a:extLst>
                      <a:ext uri="{FF2B5EF4-FFF2-40B4-BE49-F238E27FC236}">
                        <a16:creationId xmlns:a16="http://schemas.microsoft.com/office/drawing/2014/main" id="{B2857B0D-C652-434E-8BD6-832BB13A99F6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38" name="正方形/長方形 537">
                    <a:extLst>
                      <a:ext uri="{FF2B5EF4-FFF2-40B4-BE49-F238E27FC236}">
                        <a16:creationId xmlns:a16="http://schemas.microsoft.com/office/drawing/2014/main" id="{E4D97D0C-1D1C-40AB-B1C0-E85349DFDC1F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39" name="正方形/長方形 538">
                    <a:extLst>
                      <a:ext uri="{FF2B5EF4-FFF2-40B4-BE49-F238E27FC236}">
                        <a16:creationId xmlns:a16="http://schemas.microsoft.com/office/drawing/2014/main" id="{11ADCD7C-89C2-4577-8382-9327C22685D4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05" name="グループ化 504">
                  <a:extLst>
                    <a:ext uri="{FF2B5EF4-FFF2-40B4-BE49-F238E27FC236}">
                      <a16:creationId xmlns:a16="http://schemas.microsoft.com/office/drawing/2014/main" id="{99214908-E212-4A96-94DC-F180408DFEE7}"/>
                    </a:ext>
                  </a:extLst>
                </p:cNvPr>
                <p:cNvGrpSpPr/>
                <p:nvPr/>
              </p:nvGrpSpPr>
              <p:grpSpPr>
                <a:xfrm>
                  <a:off x="4687850" y="6197324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534" name="正方形/長方形 533">
                    <a:extLst>
                      <a:ext uri="{FF2B5EF4-FFF2-40B4-BE49-F238E27FC236}">
                        <a16:creationId xmlns:a16="http://schemas.microsoft.com/office/drawing/2014/main" id="{326F9088-028F-4717-B2D4-4F72EB0C57EF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35" name="正方形/長方形 534">
                    <a:extLst>
                      <a:ext uri="{FF2B5EF4-FFF2-40B4-BE49-F238E27FC236}">
                        <a16:creationId xmlns:a16="http://schemas.microsoft.com/office/drawing/2014/main" id="{E4AE7F81-E4BF-40FF-9557-2F08F2FEC70C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36" name="正方形/長方形 535">
                    <a:extLst>
                      <a:ext uri="{FF2B5EF4-FFF2-40B4-BE49-F238E27FC236}">
                        <a16:creationId xmlns:a16="http://schemas.microsoft.com/office/drawing/2014/main" id="{504222B3-813A-49FF-962D-9DCD5D54F669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06" name="グループ化 505">
                  <a:extLst>
                    <a:ext uri="{FF2B5EF4-FFF2-40B4-BE49-F238E27FC236}">
                      <a16:creationId xmlns:a16="http://schemas.microsoft.com/office/drawing/2014/main" id="{15118BFD-B0AD-4AF0-BC26-53295307E0E8}"/>
                    </a:ext>
                  </a:extLst>
                </p:cNvPr>
                <p:cNvGrpSpPr/>
                <p:nvPr/>
              </p:nvGrpSpPr>
              <p:grpSpPr>
                <a:xfrm>
                  <a:off x="5403816" y="6197324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531" name="正方形/長方形 530">
                    <a:extLst>
                      <a:ext uri="{FF2B5EF4-FFF2-40B4-BE49-F238E27FC236}">
                        <a16:creationId xmlns:a16="http://schemas.microsoft.com/office/drawing/2014/main" id="{0BEFD39B-9804-43AC-8DA1-467B2E012A6F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32" name="正方形/長方形 531">
                    <a:extLst>
                      <a:ext uri="{FF2B5EF4-FFF2-40B4-BE49-F238E27FC236}">
                        <a16:creationId xmlns:a16="http://schemas.microsoft.com/office/drawing/2014/main" id="{B857AA33-4A7F-4183-B0FC-4740F2200349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33" name="正方形/長方形 532">
                    <a:extLst>
                      <a:ext uri="{FF2B5EF4-FFF2-40B4-BE49-F238E27FC236}">
                        <a16:creationId xmlns:a16="http://schemas.microsoft.com/office/drawing/2014/main" id="{D052B308-BE4D-43BA-985A-150B976DF901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07" name="グループ化 506">
                  <a:extLst>
                    <a:ext uri="{FF2B5EF4-FFF2-40B4-BE49-F238E27FC236}">
                      <a16:creationId xmlns:a16="http://schemas.microsoft.com/office/drawing/2014/main" id="{F0D2143F-B42E-4C30-8562-8710E87C2EED}"/>
                    </a:ext>
                  </a:extLst>
                </p:cNvPr>
                <p:cNvGrpSpPr/>
                <p:nvPr/>
              </p:nvGrpSpPr>
              <p:grpSpPr>
                <a:xfrm>
                  <a:off x="4687850" y="601671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528" name="正方形/長方形 527">
                    <a:extLst>
                      <a:ext uri="{FF2B5EF4-FFF2-40B4-BE49-F238E27FC236}">
                        <a16:creationId xmlns:a16="http://schemas.microsoft.com/office/drawing/2014/main" id="{853CD899-2052-49F4-9164-FA18310E2422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29" name="正方形/長方形 528">
                    <a:extLst>
                      <a:ext uri="{FF2B5EF4-FFF2-40B4-BE49-F238E27FC236}">
                        <a16:creationId xmlns:a16="http://schemas.microsoft.com/office/drawing/2014/main" id="{5BC299AA-237D-44FF-BA1C-3CFF5C04244E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30" name="正方形/長方形 529">
                    <a:extLst>
                      <a:ext uri="{FF2B5EF4-FFF2-40B4-BE49-F238E27FC236}">
                        <a16:creationId xmlns:a16="http://schemas.microsoft.com/office/drawing/2014/main" id="{31335726-5D64-4B5A-8D51-332E895C9D53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08" name="グループ化 507">
                  <a:extLst>
                    <a:ext uri="{FF2B5EF4-FFF2-40B4-BE49-F238E27FC236}">
                      <a16:creationId xmlns:a16="http://schemas.microsoft.com/office/drawing/2014/main" id="{9E8A5457-E74D-4472-B68F-C08D5DD9C680}"/>
                    </a:ext>
                  </a:extLst>
                </p:cNvPr>
                <p:cNvGrpSpPr/>
                <p:nvPr/>
              </p:nvGrpSpPr>
              <p:grpSpPr>
                <a:xfrm>
                  <a:off x="5403816" y="601671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525" name="正方形/長方形 524">
                    <a:extLst>
                      <a:ext uri="{FF2B5EF4-FFF2-40B4-BE49-F238E27FC236}">
                        <a16:creationId xmlns:a16="http://schemas.microsoft.com/office/drawing/2014/main" id="{08BBE39E-DCE5-4F80-A840-132DC061A070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26" name="正方形/長方形 525">
                    <a:extLst>
                      <a:ext uri="{FF2B5EF4-FFF2-40B4-BE49-F238E27FC236}">
                        <a16:creationId xmlns:a16="http://schemas.microsoft.com/office/drawing/2014/main" id="{ADBA984F-AAEE-4627-AF5B-256A27C4D42A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27" name="正方形/長方形 526">
                    <a:extLst>
                      <a:ext uri="{FF2B5EF4-FFF2-40B4-BE49-F238E27FC236}">
                        <a16:creationId xmlns:a16="http://schemas.microsoft.com/office/drawing/2014/main" id="{DB710BAF-A5DF-45AB-BC48-1995D58164BB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09" name="グループ化 508">
                  <a:extLst>
                    <a:ext uri="{FF2B5EF4-FFF2-40B4-BE49-F238E27FC236}">
                      <a16:creationId xmlns:a16="http://schemas.microsoft.com/office/drawing/2014/main" id="{19FEBD01-BA8E-40CE-90B3-85CB758057E7}"/>
                    </a:ext>
                  </a:extLst>
                </p:cNvPr>
                <p:cNvGrpSpPr/>
                <p:nvPr/>
              </p:nvGrpSpPr>
              <p:grpSpPr>
                <a:xfrm>
                  <a:off x="4687850" y="5848675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522" name="正方形/長方形 521">
                    <a:extLst>
                      <a:ext uri="{FF2B5EF4-FFF2-40B4-BE49-F238E27FC236}">
                        <a16:creationId xmlns:a16="http://schemas.microsoft.com/office/drawing/2014/main" id="{3EA548C8-C4E6-4A30-9ABF-BC99149FBC10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23" name="正方形/長方形 522">
                    <a:extLst>
                      <a:ext uri="{FF2B5EF4-FFF2-40B4-BE49-F238E27FC236}">
                        <a16:creationId xmlns:a16="http://schemas.microsoft.com/office/drawing/2014/main" id="{355E50AC-BAC3-4692-9EFF-52123D67AFC2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24" name="正方形/長方形 523">
                    <a:extLst>
                      <a:ext uri="{FF2B5EF4-FFF2-40B4-BE49-F238E27FC236}">
                        <a16:creationId xmlns:a16="http://schemas.microsoft.com/office/drawing/2014/main" id="{39967359-7164-447E-921B-6076759C1C2B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10" name="グループ化 509">
                  <a:extLst>
                    <a:ext uri="{FF2B5EF4-FFF2-40B4-BE49-F238E27FC236}">
                      <a16:creationId xmlns:a16="http://schemas.microsoft.com/office/drawing/2014/main" id="{ACC1A254-F7BA-40C0-BAC1-60FBBE1CA0FB}"/>
                    </a:ext>
                  </a:extLst>
                </p:cNvPr>
                <p:cNvGrpSpPr/>
                <p:nvPr/>
              </p:nvGrpSpPr>
              <p:grpSpPr>
                <a:xfrm>
                  <a:off x="5403816" y="5848675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519" name="正方形/長方形 518">
                    <a:extLst>
                      <a:ext uri="{FF2B5EF4-FFF2-40B4-BE49-F238E27FC236}">
                        <a16:creationId xmlns:a16="http://schemas.microsoft.com/office/drawing/2014/main" id="{F485ECA6-46A7-431B-904F-17907DA3201A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20" name="正方形/長方形 519">
                    <a:extLst>
                      <a:ext uri="{FF2B5EF4-FFF2-40B4-BE49-F238E27FC236}">
                        <a16:creationId xmlns:a16="http://schemas.microsoft.com/office/drawing/2014/main" id="{9AE1DF21-BFBF-47A4-96C4-04D43C8CB387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21" name="正方形/長方形 520">
                    <a:extLst>
                      <a:ext uri="{FF2B5EF4-FFF2-40B4-BE49-F238E27FC236}">
                        <a16:creationId xmlns:a16="http://schemas.microsoft.com/office/drawing/2014/main" id="{83551ED7-42CD-4F61-93BB-E5C30A5B39F6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11" name="グループ化 510">
                  <a:extLst>
                    <a:ext uri="{FF2B5EF4-FFF2-40B4-BE49-F238E27FC236}">
                      <a16:creationId xmlns:a16="http://schemas.microsoft.com/office/drawing/2014/main" id="{ACCF3CAD-47FB-49D9-9A46-013E29A579B0}"/>
                    </a:ext>
                  </a:extLst>
                </p:cNvPr>
                <p:cNvGrpSpPr/>
                <p:nvPr/>
              </p:nvGrpSpPr>
              <p:grpSpPr>
                <a:xfrm>
                  <a:off x="4687850" y="5653577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516" name="正方形/長方形 515">
                    <a:extLst>
                      <a:ext uri="{FF2B5EF4-FFF2-40B4-BE49-F238E27FC236}">
                        <a16:creationId xmlns:a16="http://schemas.microsoft.com/office/drawing/2014/main" id="{68DE4066-DA66-49D8-9693-E37B5177F638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17" name="正方形/長方形 516">
                    <a:extLst>
                      <a:ext uri="{FF2B5EF4-FFF2-40B4-BE49-F238E27FC236}">
                        <a16:creationId xmlns:a16="http://schemas.microsoft.com/office/drawing/2014/main" id="{16C6FB2F-DEEA-4348-A764-9559ADAA13E6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18" name="正方形/長方形 517">
                    <a:extLst>
                      <a:ext uri="{FF2B5EF4-FFF2-40B4-BE49-F238E27FC236}">
                        <a16:creationId xmlns:a16="http://schemas.microsoft.com/office/drawing/2014/main" id="{2B8C2520-D1F6-4A21-AEAE-C3E24FC93857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12" name="グループ化 511">
                  <a:extLst>
                    <a:ext uri="{FF2B5EF4-FFF2-40B4-BE49-F238E27FC236}">
                      <a16:creationId xmlns:a16="http://schemas.microsoft.com/office/drawing/2014/main" id="{B7A2AACF-3173-41DC-83E2-4C1384334380}"/>
                    </a:ext>
                  </a:extLst>
                </p:cNvPr>
                <p:cNvGrpSpPr/>
                <p:nvPr/>
              </p:nvGrpSpPr>
              <p:grpSpPr>
                <a:xfrm>
                  <a:off x="5403816" y="5653577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513" name="正方形/長方形 512">
                    <a:extLst>
                      <a:ext uri="{FF2B5EF4-FFF2-40B4-BE49-F238E27FC236}">
                        <a16:creationId xmlns:a16="http://schemas.microsoft.com/office/drawing/2014/main" id="{DF4721DF-E472-4E3B-9AA2-0ABE50896666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14" name="正方形/長方形 513">
                    <a:extLst>
                      <a:ext uri="{FF2B5EF4-FFF2-40B4-BE49-F238E27FC236}">
                        <a16:creationId xmlns:a16="http://schemas.microsoft.com/office/drawing/2014/main" id="{3C78CCF5-C6C3-4A29-B93D-F92210331931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15" name="正方形/長方形 514">
                    <a:extLst>
                      <a:ext uri="{FF2B5EF4-FFF2-40B4-BE49-F238E27FC236}">
                        <a16:creationId xmlns:a16="http://schemas.microsoft.com/office/drawing/2014/main" id="{11C7A9D4-3495-4E5E-9C53-BD86BB8A025E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298" name="グループ化 297">
                <a:extLst>
                  <a:ext uri="{FF2B5EF4-FFF2-40B4-BE49-F238E27FC236}">
                    <a16:creationId xmlns:a16="http://schemas.microsoft.com/office/drawing/2014/main" id="{DF2FEC3F-D8FF-4630-8FF7-5F2EA306444B}"/>
                  </a:ext>
                </a:extLst>
              </p:cNvPr>
              <p:cNvGrpSpPr/>
              <p:nvPr/>
            </p:nvGrpSpPr>
            <p:grpSpPr>
              <a:xfrm>
                <a:off x="3318522" y="5827373"/>
                <a:ext cx="863816" cy="854695"/>
                <a:chOff x="4687850" y="5653577"/>
                <a:chExt cx="863816" cy="854695"/>
              </a:xfrm>
            </p:grpSpPr>
            <p:grpSp>
              <p:nvGrpSpPr>
                <p:cNvPr id="463" name="グループ化 462">
                  <a:extLst>
                    <a:ext uri="{FF2B5EF4-FFF2-40B4-BE49-F238E27FC236}">
                      <a16:creationId xmlns:a16="http://schemas.microsoft.com/office/drawing/2014/main" id="{C46D5827-5B80-4E8C-978C-0601A155278B}"/>
                    </a:ext>
                  </a:extLst>
                </p:cNvPr>
                <p:cNvGrpSpPr/>
                <p:nvPr/>
              </p:nvGrpSpPr>
              <p:grpSpPr>
                <a:xfrm>
                  <a:off x="4687850" y="638227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500" name="正方形/長方形 499">
                    <a:extLst>
                      <a:ext uri="{FF2B5EF4-FFF2-40B4-BE49-F238E27FC236}">
                        <a16:creationId xmlns:a16="http://schemas.microsoft.com/office/drawing/2014/main" id="{775D3828-B647-40A9-AB09-B2D88BC02ED8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01" name="正方形/長方形 500">
                    <a:extLst>
                      <a:ext uri="{FF2B5EF4-FFF2-40B4-BE49-F238E27FC236}">
                        <a16:creationId xmlns:a16="http://schemas.microsoft.com/office/drawing/2014/main" id="{01781E78-86A0-4A84-B5D1-311634F119A1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02" name="正方形/長方形 501">
                    <a:extLst>
                      <a:ext uri="{FF2B5EF4-FFF2-40B4-BE49-F238E27FC236}">
                        <a16:creationId xmlns:a16="http://schemas.microsoft.com/office/drawing/2014/main" id="{D0618D08-F767-4F78-A022-1B0540615F91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64" name="グループ化 463">
                  <a:extLst>
                    <a:ext uri="{FF2B5EF4-FFF2-40B4-BE49-F238E27FC236}">
                      <a16:creationId xmlns:a16="http://schemas.microsoft.com/office/drawing/2014/main" id="{E1F19DCE-D1DE-4F5D-8626-880BA3D55F47}"/>
                    </a:ext>
                  </a:extLst>
                </p:cNvPr>
                <p:cNvGrpSpPr/>
                <p:nvPr/>
              </p:nvGrpSpPr>
              <p:grpSpPr>
                <a:xfrm>
                  <a:off x="5403816" y="638227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97" name="正方形/長方形 496">
                    <a:extLst>
                      <a:ext uri="{FF2B5EF4-FFF2-40B4-BE49-F238E27FC236}">
                        <a16:creationId xmlns:a16="http://schemas.microsoft.com/office/drawing/2014/main" id="{1DEC5E21-65C0-4C2A-B55A-0E74A7AB9CB7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98" name="正方形/長方形 497">
                    <a:extLst>
                      <a:ext uri="{FF2B5EF4-FFF2-40B4-BE49-F238E27FC236}">
                        <a16:creationId xmlns:a16="http://schemas.microsoft.com/office/drawing/2014/main" id="{A10A42D2-6107-4EAF-AE4A-649A5F0A857B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99" name="正方形/長方形 498">
                    <a:extLst>
                      <a:ext uri="{FF2B5EF4-FFF2-40B4-BE49-F238E27FC236}">
                        <a16:creationId xmlns:a16="http://schemas.microsoft.com/office/drawing/2014/main" id="{8A4D8781-4D96-4FDD-A7CE-0E43486EBABC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65" name="グループ化 464">
                  <a:extLst>
                    <a:ext uri="{FF2B5EF4-FFF2-40B4-BE49-F238E27FC236}">
                      <a16:creationId xmlns:a16="http://schemas.microsoft.com/office/drawing/2014/main" id="{B0AFD87A-996C-451B-A351-C5A58AF1C2F3}"/>
                    </a:ext>
                  </a:extLst>
                </p:cNvPr>
                <p:cNvGrpSpPr/>
                <p:nvPr/>
              </p:nvGrpSpPr>
              <p:grpSpPr>
                <a:xfrm>
                  <a:off x="4687850" y="6197324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94" name="正方形/長方形 493">
                    <a:extLst>
                      <a:ext uri="{FF2B5EF4-FFF2-40B4-BE49-F238E27FC236}">
                        <a16:creationId xmlns:a16="http://schemas.microsoft.com/office/drawing/2014/main" id="{8B9D4B71-02C2-437C-B188-67F00F5A5D41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95" name="正方形/長方形 494">
                    <a:extLst>
                      <a:ext uri="{FF2B5EF4-FFF2-40B4-BE49-F238E27FC236}">
                        <a16:creationId xmlns:a16="http://schemas.microsoft.com/office/drawing/2014/main" id="{B5373784-0BD2-41F5-AE68-452D7EECEDC0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96" name="正方形/長方形 495">
                    <a:extLst>
                      <a:ext uri="{FF2B5EF4-FFF2-40B4-BE49-F238E27FC236}">
                        <a16:creationId xmlns:a16="http://schemas.microsoft.com/office/drawing/2014/main" id="{4326B4F5-5663-4756-BB34-76D83D66D05B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66" name="グループ化 465">
                  <a:extLst>
                    <a:ext uri="{FF2B5EF4-FFF2-40B4-BE49-F238E27FC236}">
                      <a16:creationId xmlns:a16="http://schemas.microsoft.com/office/drawing/2014/main" id="{7F81F0E9-6066-4012-A5D7-C0606018FF73}"/>
                    </a:ext>
                  </a:extLst>
                </p:cNvPr>
                <p:cNvGrpSpPr/>
                <p:nvPr/>
              </p:nvGrpSpPr>
              <p:grpSpPr>
                <a:xfrm>
                  <a:off x="5403816" y="6197324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91" name="正方形/長方形 490">
                    <a:extLst>
                      <a:ext uri="{FF2B5EF4-FFF2-40B4-BE49-F238E27FC236}">
                        <a16:creationId xmlns:a16="http://schemas.microsoft.com/office/drawing/2014/main" id="{06A0CE1E-E89E-4D84-B703-1C72726C336A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92" name="正方形/長方形 491">
                    <a:extLst>
                      <a:ext uri="{FF2B5EF4-FFF2-40B4-BE49-F238E27FC236}">
                        <a16:creationId xmlns:a16="http://schemas.microsoft.com/office/drawing/2014/main" id="{D4B642CF-C45F-4EFF-94B8-CD55902F7937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93" name="正方形/長方形 492">
                    <a:extLst>
                      <a:ext uri="{FF2B5EF4-FFF2-40B4-BE49-F238E27FC236}">
                        <a16:creationId xmlns:a16="http://schemas.microsoft.com/office/drawing/2014/main" id="{43D624E8-177D-4F95-8D09-41DFE4572B92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67" name="グループ化 466">
                  <a:extLst>
                    <a:ext uri="{FF2B5EF4-FFF2-40B4-BE49-F238E27FC236}">
                      <a16:creationId xmlns:a16="http://schemas.microsoft.com/office/drawing/2014/main" id="{4EDE312C-30A6-4B7E-B202-D60036255D12}"/>
                    </a:ext>
                  </a:extLst>
                </p:cNvPr>
                <p:cNvGrpSpPr/>
                <p:nvPr/>
              </p:nvGrpSpPr>
              <p:grpSpPr>
                <a:xfrm>
                  <a:off x="4687850" y="601671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88" name="正方形/長方形 487">
                    <a:extLst>
                      <a:ext uri="{FF2B5EF4-FFF2-40B4-BE49-F238E27FC236}">
                        <a16:creationId xmlns:a16="http://schemas.microsoft.com/office/drawing/2014/main" id="{B35BC180-687C-49D1-89D2-B35BF2B03B9A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89" name="正方形/長方形 488">
                    <a:extLst>
                      <a:ext uri="{FF2B5EF4-FFF2-40B4-BE49-F238E27FC236}">
                        <a16:creationId xmlns:a16="http://schemas.microsoft.com/office/drawing/2014/main" id="{547BA3C3-BFDE-4AC5-9A4D-BF60BECBCD02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90" name="正方形/長方形 489">
                    <a:extLst>
                      <a:ext uri="{FF2B5EF4-FFF2-40B4-BE49-F238E27FC236}">
                        <a16:creationId xmlns:a16="http://schemas.microsoft.com/office/drawing/2014/main" id="{0D7EDC0D-F11E-4A53-A3A6-83F71D96032A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68" name="グループ化 467">
                  <a:extLst>
                    <a:ext uri="{FF2B5EF4-FFF2-40B4-BE49-F238E27FC236}">
                      <a16:creationId xmlns:a16="http://schemas.microsoft.com/office/drawing/2014/main" id="{B9ADA0F1-9373-4B9A-AE8E-FC702546AD8E}"/>
                    </a:ext>
                  </a:extLst>
                </p:cNvPr>
                <p:cNvGrpSpPr/>
                <p:nvPr/>
              </p:nvGrpSpPr>
              <p:grpSpPr>
                <a:xfrm>
                  <a:off x="5403816" y="601671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85" name="正方形/長方形 484">
                    <a:extLst>
                      <a:ext uri="{FF2B5EF4-FFF2-40B4-BE49-F238E27FC236}">
                        <a16:creationId xmlns:a16="http://schemas.microsoft.com/office/drawing/2014/main" id="{155CD26E-A9D8-49C6-9C4C-7DDD34A5BAF9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86" name="正方形/長方形 485">
                    <a:extLst>
                      <a:ext uri="{FF2B5EF4-FFF2-40B4-BE49-F238E27FC236}">
                        <a16:creationId xmlns:a16="http://schemas.microsoft.com/office/drawing/2014/main" id="{17F455D7-744B-49AE-B8FE-BC9E635082DF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87" name="正方形/長方形 486">
                    <a:extLst>
                      <a:ext uri="{FF2B5EF4-FFF2-40B4-BE49-F238E27FC236}">
                        <a16:creationId xmlns:a16="http://schemas.microsoft.com/office/drawing/2014/main" id="{74EA95B4-BBD3-474D-BF42-7FB0326F651B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69" name="グループ化 468">
                  <a:extLst>
                    <a:ext uri="{FF2B5EF4-FFF2-40B4-BE49-F238E27FC236}">
                      <a16:creationId xmlns:a16="http://schemas.microsoft.com/office/drawing/2014/main" id="{D47CBE13-2AC7-490D-ABF6-98E2EA331711}"/>
                    </a:ext>
                  </a:extLst>
                </p:cNvPr>
                <p:cNvGrpSpPr/>
                <p:nvPr/>
              </p:nvGrpSpPr>
              <p:grpSpPr>
                <a:xfrm>
                  <a:off x="4687850" y="5848675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82" name="正方形/長方形 481">
                    <a:extLst>
                      <a:ext uri="{FF2B5EF4-FFF2-40B4-BE49-F238E27FC236}">
                        <a16:creationId xmlns:a16="http://schemas.microsoft.com/office/drawing/2014/main" id="{BEC77694-A84D-4928-8953-87A34B376CEC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83" name="正方形/長方形 482">
                    <a:extLst>
                      <a:ext uri="{FF2B5EF4-FFF2-40B4-BE49-F238E27FC236}">
                        <a16:creationId xmlns:a16="http://schemas.microsoft.com/office/drawing/2014/main" id="{3CF08D7D-306F-44DA-8EE9-741038A038CE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84" name="正方形/長方形 483">
                    <a:extLst>
                      <a:ext uri="{FF2B5EF4-FFF2-40B4-BE49-F238E27FC236}">
                        <a16:creationId xmlns:a16="http://schemas.microsoft.com/office/drawing/2014/main" id="{7E7450F2-35B2-4BE5-968F-09F1949531A4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70" name="グループ化 469">
                  <a:extLst>
                    <a:ext uri="{FF2B5EF4-FFF2-40B4-BE49-F238E27FC236}">
                      <a16:creationId xmlns:a16="http://schemas.microsoft.com/office/drawing/2014/main" id="{97BFE582-34AB-49C8-9B78-5A3B0E6E4E20}"/>
                    </a:ext>
                  </a:extLst>
                </p:cNvPr>
                <p:cNvGrpSpPr/>
                <p:nvPr/>
              </p:nvGrpSpPr>
              <p:grpSpPr>
                <a:xfrm>
                  <a:off x="5403816" y="5848675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79" name="正方形/長方形 478">
                    <a:extLst>
                      <a:ext uri="{FF2B5EF4-FFF2-40B4-BE49-F238E27FC236}">
                        <a16:creationId xmlns:a16="http://schemas.microsoft.com/office/drawing/2014/main" id="{114E03C8-FFF3-4F3B-AC79-50470A08292E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80" name="正方形/長方形 479">
                    <a:extLst>
                      <a:ext uri="{FF2B5EF4-FFF2-40B4-BE49-F238E27FC236}">
                        <a16:creationId xmlns:a16="http://schemas.microsoft.com/office/drawing/2014/main" id="{FF2791CD-B0DC-4A59-87E0-E59BEFD445F8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81" name="正方形/長方形 480">
                    <a:extLst>
                      <a:ext uri="{FF2B5EF4-FFF2-40B4-BE49-F238E27FC236}">
                        <a16:creationId xmlns:a16="http://schemas.microsoft.com/office/drawing/2014/main" id="{71C834FE-869A-4A30-81E6-DF780572DC33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71" name="グループ化 470">
                  <a:extLst>
                    <a:ext uri="{FF2B5EF4-FFF2-40B4-BE49-F238E27FC236}">
                      <a16:creationId xmlns:a16="http://schemas.microsoft.com/office/drawing/2014/main" id="{4826CDD9-34E9-4895-8E4E-82CB8D6B0AB9}"/>
                    </a:ext>
                  </a:extLst>
                </p:cNvPr>
                <p:cNvGrpSpPr/>
                <p:nvPr/>
              </p:nvGrpSpPr>
              <p:grpSpPr>
                <a:xfrm>
                  <a:off x="4687850" y="5653577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76" name="正方形/長方形 475">
                    <a:extLst>
                      <a:ext uri="{FF2B5EF4-FFF2-40B4-BE49-F238E27FC236}">
                        <a16:creationId xmlns:a16="http://schemas.microsoft.com/office/drawing/2014/main" id="{63380D94-229B-4AC2-9A05-00F79F4B5EEC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77" name="正方形/長方形 476">
                    <a:extLst>
                      <a:ext uri="{FF2B5EF4-FFF2-40B4-BE49-F238E27FC236}">
                        <a16:creationId xmlns:a16="http://schemas.microsoft.com/office/drawing/2014/main" id="{058889F4-8F75-4972-B75E-3B4B93679AA0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78" name="正方形/長方形 477">
                    <a:extLst>
                      <a:ext uri="{FF2B5EF4-FFF2-40B4-BE49-F238E27FC236}">
                        <a16:creationId xmlns:a16="http://schemas.microsoft.com/office/drawing/2014/main" id="{650CE0D2-476C-4C6E-95D6-001C0437CB84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72" name="グループ化 471">
                  <a:extLst>
                    <a:ext uri="{FF2B5EF4-FFF2-40B4-BE49-F238E27FC236}">
                      <a16:creationId xmlns:a16="http://schemas.microsoft.com/office/drawing/2014/main" id="{55ED263F-BFED-42F8-83A1-A35E4665A21B}"/>
                    </a:ext>
                  </a:extLst>
                </p:cNvPr>
                <p:cNvGrpSpPr/>
                <p:nvPr/>
              </p:nvGrpSpPr>
              <p:grpSpPr>
                <a:xfrm>
                  <a:off x="5403816" y="5653577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73" name="正方形/長方形 472">
                    <a:extLst>
                      <a:ext uri="{FF2B5EF4-FFF2-40B4-BE49-F238E27FC236}">
                        <a16:creationId xmlns:a16="http://schemas.microsoft.com/office/drawing/2014/main" id="{48177D82-E2E6-4B4F-A4EE-BB26A792848D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74" name="正方形/長方形 473">
                    <a:extLst>
                      <a:ext uri="{FF2B5EF4-FFF2-40B4-BE49-F238E27FC236}">
                        <a16:creationId xmlns:a16="http://schemas.microsoft.com/office/drawing/2014/main" id="{3B23BE01-66BD-435D-AFDA-672D352BE49E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75" name="正方形/長方形 474">
                    <a:extLst>
                      <a:ext uri="{FF2B5EF4-FFF2-40B4-BE49-F238E27FC236}">
                        <a16:creationId xmlns:a16="http://schemas.microsoft.com/office/drawing/2014/main" id="{628E75B6-5207-4CCA-A14C-7154814993A3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299" name="グループ化 298">
                <a:extLst>
                  <a:ext uri="{FF2B5EF4-FFF2-40B4-BE49-F238E27FC236}">
                    <a16:creationId xmlns:a16="http://schemas.microsoft.com/office/drawing/2014/main" id="{292ABE48-7911-49EE-87E2-F276F844E2D9}"/>
                  </a:ext>
                </a:extLst>
              </p:cNvPr>
              <p:cNvGrpSpPr/>
              <p:nvPr/>
            </p:nvGrpSpPr>
            <p:grpSpPr>
              <a:xfrm>
                <a:off x="3318522" y="4363780"/>
                <a:ext cx="863816" cy="854695"/>
                <a:chOff x="4687850" y="5653577"/>
                <a:chExt cx="863816" cy="854695"/>
              </a:xfrm>
            </p:grpSpPr>
            <p:grpSp>
              <p:nvGrpSpPr>
                <p:cNvPr id="423" name="グループ化 422">
                  <a:extLst>
                    <a:ext uri="{FF2B5EF4-FFF2-40B4-BE49-F238E27FC236}">
                      <a16:creationId xmlns:a16="http://schemas.microsoft.com/office/drawing/2014/main" id="{E0FEE734-7BCA-4C44-908B-AD4E193FB752}"/>
                    </a:ext>
                  </a:extLst>
                </p:cNvPr>
                <p:cNvGrpSpPr/>
                <p:nvPr/>
              </p:nvGrpSpPr>
              <p:grpSpPr>
                <a:xfrm>
                  <a:off x="4687850" y="638227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60" name="正方形/長方形 459">
                    <a:extLst>
                      <a:ext uri="{FF2B5EF4-FFF2-40B4-BE49-F238E27FC236}">
                        <a16:creationId xmlns:a16="http://schemas.microsoft.com/office/drawing/2014/main" id="{93BFECBE-D39C-453A-9A69-BD175A7CF514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61" name="正方形/長方形 460">
                    <a:extLst>
                      <a:ext uri="{FF2B5EF4-FFF2-40B4-BE49-F238E27FC236}">
                        <a16:creationId xmlns:a16="http://schemas.microsoft.com/office/drawing/2014/main" id="{CCC7F578-C53A-42CA-AC5E-FB33FC004B36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62" name="正方形/長方形 461">
                    <a:extLst>
                      <a:ext uri="{FF2B5EF4-FFF2-40B4-BE49-F238E27FC236}">
                        <a16:creationId xmlns:a16="http://schemas.microsoft.com/office/drawing/2014/main" id="{07C377A0-64F1-46AB-9962-6495EC28A535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24" name="グループ化 423">
                  <a:extLst>
                    <a:ext uri="{FF2B5EF4-FFF2-40B4-BE49-F238E27FC236}">
                      <a16:creationId xmlns:a16="http://schemas.microsoft.com/office/drawing/2014/main" id="{6680B621-89F2-4DB8-92BD-852700EE0254}"/>
                    </a:ext>
                  </a:extLst>
                </p:cNvPr>
                <p:cNvGrpSpPr/>
                <p:nvPr/>
              </p:nvGrpSpPr>
              <p:grpSpPr>
                <a:xfrm>
                  <a:off x="5403816" y="638227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57" name="正方形/長方形 456">
                    <a:extLst>
                      <a:ext uri="{FF2B5EF4-FFF2-40B4-BE49-F238E27FC236}">
                        <a16:creationId xmlns:a16="http://schemas.microsoft.com/office/drawing/2014/main" id="{93969320-7A65-4365-BE8B-CA532F0CED71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58" name="正方形/長方形 457">
                    <a:extLst>
                      <a:ext uri="{FF2B5EF4-FFF2-40B4-BE49-F238E27FC236}">
                        <a16:creationId xmlns:a16="http://schemas.microsoft.com/office/drawing/2014/main" id="{F1F47E62-A5E1-4DE6-A8AC-9C917E4D8CF7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59" name="正方形/長方形 458">
                    <a:extLst>
                      <a:ext uri="{FF2B5EF4-FFF2-40B4-BE49-F238E27FC236}">
                        <a16:creationId xmlns:a16="http://schemas.microsoft.com/office/drawing/2014/main" id="{A1A0048E-1C14-4084-946C-06BC607117B3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25" name="グループ化 424">
                  <a:extLst>
                    <a:ext uri="{FF2B5EF4-FFF2-40B4-BE49-F238E27FC236}">
                      <a16:creationId xmlns:a16="http://schemas.microsoft.com/office/drawing/2014/main" id="{2E18096B-B300-4F27-81C8-FFBDBFAF63AD}"/>
                    </a:ext>
                  </a:extLst>
                </p:cNvPr>
                <p:cNvGrpSpPr/>
                <p:nvPr/>
              </p:nvGrpSpPr>
              <p:grpSpPr>
                <a:xfrm>
                  <a:off x="4687850" y="6197324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54" name="正方形/長方形 453">
                    <a:extLst>
                      <a:ext uri="{FF2B5EF4-FFF2-40B4-BE49-F238E27FC236}">
                        <a16:creationId xmlns:a16="http://schemas.microsoft.com/office/drawing/2014/main" id="{0A8C384A-9187-4F46-B553-77FAF4F439E1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55" name="正方形/長方形 454">
                    <a:extLst>
                      <a:ext uri="{FF2B5EF4-FFF2-40B4-BE49-F238E27FC236}">
                        <a16:creationId xmlns:a16="http://schemas.microsoft.com/office/drawing/2014/main" id="{CCCE20C9-A4A8-4296-8DAB-95EB782E6484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56" name="正方形/長方形 455">
                    <a:extLst>
                      <a:ext uri="{FF2B5EF4-FFF2-40B4-BE49-F238E27FC236}">
                        <a16:creationId xmlns:a16="http://schemas.microsoft.com/office/drawing/2014/main" id="{3EAB4B3F-7E77-405A-B3DE-D047E0435995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26" name="グループ化 425">
                  <a:extLst>
                    <a:ext uri="{FF2B5EF4-FFF2-40B4-BE49-F238E27FC236}">
                      <a16:creationId xmlns:a16="http://schemas.microsoft.com/office/drawing/2014/main" id="{B80EDBDB-EBDD-424B-8076-A1534ACDB5E0}"/>
                    </a:ext>
                  </a:extLst>
                </p:cNvPr>
                <p:cNvGrpSpPr/>
                <p:nvPr/>
              </p:nvGrpSpPr>
              <p:grpSpPr>
                <a:xfrm>
                  <a:off x="5403816" y="6197324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51" name="正方形/長方形 450">
                    <a:extLst>
                      <a:ext uri="{FF2B5EF4-FFF2-40B4-BE49-F238E27FC236}">
                        <a16:creationId xmlns:a16="http://schemas.microsoft.com/office/drawing/2014/main" id="{2ABF4168-2D09-479A-8A8E-80EB8C38273F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52" name="正方形/長方形 451">
                    <a:extLst>
                      <a:ext uri="{FF2B5EF4-FFF2-40B4-BE49-F238E27FC236}">
                        <a16:creationId xmlns:a16="http://schemas.microsoft.com/office/drawing/2014/main" id="{9CA63B5E-2613-426B-9C2D-95F1D29A8B7B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53" name="正方形/長方形 452">
                    <a:extLst>
                      <a:ext uri="{FF2B5EF4-FFF2-40B4-BE49-F238E27FC236}">
                        <a16:creationId xmlns:a16="http://schemas.microsoft.com/office/drawing/2014/main" id="{2EBC637A-08DC-46D1-A844-ACBBA3B57767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27" name="グループ化 426">
                  <a:extLst>
                    <a:ext uri="{FF2B5EF4-FFF2-40B4-BE49-F238E27FC236}">
                      <a16:creationId xmlns:a16="http://schemas.microsoft.com/office/drawing/2014/main" id="{4865066A-F4B1-4702-9565-A9480C9A479F}"/>
                    </a:ext>
                  </a:extLst>
                </p:cNvPr>
                <p:cNvGrpSpPr/>
                <p:nvPr/>
              </p:nvGrpSpPr>
              <p:grpSpPr>
                <a:xfrm>
                  <a:off x="4687850" y="601671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48" name="正方形/長方形 447">
                    <a:extLst>
                      <a:ext uri="{FF2B5EF4-FFF2-40B4-BE49-F238E27FC236}">
                        <a16:creationId xmlns:a16="http://schemas.microsoft.com/office/drawing/2014/main" id="{83B1B377-D477-49C1-85C6-A2D7BDB74080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9" name="正方形/長方形 448">
                    <a:extLst>
                      <a:ext uri="{FF2B5EF4-FFF2-40B4-BE49-F238E27FC236}">
                        <a16:creationId xmlns:a16="http://schemas.microsoft.com/office/drawing/2014/main" id="{615E90DB-0569-4F29-8EAB-9B323DF5B2C8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50" name="正方形/長方形 449">
                    <a:extLst>
                      <a:ext uri="{FF2B5EF4-FFF2-40B4-BE49-F238E27FC236}">
                        <a16:creationId xmlns:a16="http://schemas.microsoft.com/office/drawing/2014/main" id="{F3631EBE-AA74-40FB-B887-44F483B9A90A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28" name="グループ化 427">
                  <a:extLst>
                    <a:ext uri="{FF2B5EF4-FFF2-40B4-BE49-F238E27FC236}">
                      <a16:creationId xmlns:a16="http://schemas.microsoft.com/office/drawing/2014/main" id="{51C116E4-6C3B-49F4-B1DA-10520BA44CF4}"/>
                    </a:ext>
                  </a:extLst>
                </p:cNvPr>
                <p:cNvGrpSpPr/>
                <p:nvPr/>
              </p:nvGrpSpPr>
              <p:grpSpPr>
                <a:xfrm>
                  <a:off x="5403816" y="601671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45" name="正方形/長方形 444">
                    <a:extLst>
                      <a:ext uri="{FF2B5EF4-FFF2-40B4-BE49-F238E27FC236}">
                        <a16:creationId xmlns:a16="http://schemas.microsoft.com/office/drawing/2014/main" id="{52A8FD1B-3B9D-4D3D-81D7-CE60CD33BF9D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6" name="正方形/長方形 445">
                    <a:extLst>
                      <a:ext uri="{FF2B5EF4-FFF2-40B4-BE49-F238E27FC236}">
                        <a16:creationId xmlns:a16="http://schemas.microsoft.com/office/drawing/2014/main" id="{636DDAF2-D479-4481-A38F-ED3046F7405E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7" name="正方形/長方形 446">
                    <a:extLst>
                      <a:ext uri="{FF2B5EF4-FFF2-40B4-BE49-F238E27FC236}">
                        <a16:creationId xmlns:a16="http://schemas.microsoft.com/office/drawing/2014/main" id="{1AB5BD04-00D2-445F-B3CF-11CF92E0CDCA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29" name="グループ化 428">
                  <a:extLst>
                    <a:ext uri="{FF2B5EF4-FFF2-40B4-BE49-F238E27FC236}">
                      <a16:creationId xmlns:a16="http://schemas.microsoft.com/office/drawing/2014/main" id="{2087E0EE-A760-48C0-A39D-947B42A7D711}"/>
                    </a:ext>
                  </a:extLst>
                </p:cNvPr>
                <p:cNvGrpSpPr/>
                <p:nvPr/>
              </p:nvGrpSpPr>
              <p:grpSpPr>
                <a:xfrm>
                  <a:off x="4687850" y="5848675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42" name="正方形/長方形 441">
                    <a:extLst>
                      <a:ext uri="{FF2B5EF4-FFF2-40B4-BE49-F238E27FC236}">
                        <a16:creationId xmlns:a16="http://schemas.microsoft.com/office/drawing/2014/main" id="{AF84968F-5B9D-4BF6-A05C-218EC242D021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3" name="正方形/長方形 442">
                    <a:extLst>
                      <a:ext uri="{FF2B5EF4-FFF2-40B4-BE49-F238E27FC236}">
                        <a16:creationId xmlns:a16="http://schemas.microsoft.com/office/drawing/2014/main" id="{2760E6AB-E3DF-4D73-B041-DAC5818B3684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4" name="正方形/長方形 443">
                    <a:extLst>
                      <a:ext uri="{FF2B5EF4-FFF2-40B4-BE49-F238E27FC236}">
                        <a16:creationId xmlns:a16="http://schemas.microsoft.com/office/drawing/2014/main" id="{5D24580A-65BA-4380-A94B-C9534606AC99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30" name="グループ化 429">
                  <a:extLst>
                    <a:ext uri="{FF2B5EF4-FFF2-40B4-BE49-F238E27FC236}">
                      <a16:creationId xmlns:a16="http://schemas.microsoft.com/office/drawing/2014/main" id="{26E4CDC2-B58D-4C76-92CC-193263E5086B}"/>
                    </a:ext>
                  </a:extLst>
                </p:cNvPr>
                <p:cNvGrpSpPr/>
                <p:nvPr/>
              </p:nvGrpSpPr>
              <p:grpSpPr>
                <a:xfrm>
                  <a:off x="5403816" y="5848675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39" name="正方形/長方形 438">
                    <a:extLst>
                      <a:ext uri="{FF2B5EF4-FFF2-40B4-BE49-F238E27FC236}">
                        <a16:creationId xmlns:a16="http://schemas.microsoft.com/office/drawing/2014/main" id="{8A34A1E8-281F-4BCB-BFE4-455B129F1D83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0" name="正方形/長方形 439">
                    <a:extLst>
                      <a:ext uri="{FF2B5EF4-FFF2-40B4-BE49-F238E27FC236}">
                        <a16:creationId xmlns:a16="http://schemas.microsoft.com/office/drawing/2014/main" id="{A82CB77A-E651-4DF4-AA6F-0AD86CE848E4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1" name="正方形/長方形 440">
                    <a:extLst>
                      <a:ext uri="{FF2B5EF4-FFF2-40B4-BE49-F238E27FC236}">
                        <a16:creationId xmlns:a16="http://schemas.microsoft.com/office/drawing/2014/main" id="{3DE63794-71A7-4AC8-AFBC-47775845BFEF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31" name="グループ化 430">
                  <a:extLst>
                    <a:ext uri="{FF2B5EF4-FFF2-40B4-BE49-F238E27FC236}">
                      <a16:creationId xmlns:a16="http://schemas.microsoft.com/office/drawing/2014/main" id="{6F774AF4-D868-47D5-9338-DA9967CA2F68}"/>
                    </a:ext>
                  </a:extLst>
                </p:cNvPr>
                <p:cNvGrpSpPr/>
                <p:nvPr/>
              </p:nvGrpSpPr>
              <p:grpSpPr>
                <a:xfrm>
                  <a:off x="4687850" y="5653577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36" name="正方形/長方形 435">
                    <a:extLst>
                      <a:ext uri="{FF2B5EF4-FFF2-40B4-BE49-F238E27FC236}">
                        <a16:creationId xmlns:a16="http://schemas.microsoft.com/office/drawing/2014/main" id="{A6CCF3F6-7D64-46E3-AB08-B64091012927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37" name="正方形/長方形 436">
                    <a:extLst>
                      <a:ext uri="{FF2B5EF4-FFF2-40B4-BE49-F238E27FC236}">
                        <a16:creationId xmlns:a16="http://schemas.microsoft.com/office/drawing/2014/main" id="{7CA6042F-E49D-4426-8AAF-315B6FF75161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38" name="正方形/長方形 437">
                    <a:extLst>
                      <a:ext uri="{FF2B5EF4-FFF2-40B4-BE49-F238E27FC236}">
                        <a16:creationId xmlns:a16="http://schemas.microsoft.com/office/drawing/2014/main" id="{58EEC490-C3D8-4B64-B9BB-EDB3FC3BA395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32" name="グループ化 431">
                  <a:extLst>
                    <a:ext uri="{FF2B5EF4-FFF2-40B4-BE49-F238E27FC236}">
                      <a16:creationId xmlns:a16="http://schemas.microsoft.com/office/drawing/2014/main" id="{5C0BA381-E1AB-433B-BFFD-60FD2662648B}"/>
                    </a:ext>
                  </a:extLst>
                </p:cNvPr>
                <p:cNvGrpSpPr/>
                <p:nvPr/>
              </p:nvGrpSpPr>
              <p:grpSpPr>
                <a:xfrm>
                  <a:off x="5403816" y="5653577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33" name="正方形/長方形 432">
                    <a:extLst>
                      <a:ext uri="{FF2B5EF4-FFF2-40B4-BE49-F238E27FC236}">
                        <a16:creationId xmlns:a16="http://schemas.microsoft.com/office/drawing/2014/main" id="{1C9C88C4-0733-42B6-AD85-CBDFA78AA278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34" name="正方形/長方形 433">
                    <a:extLst>
                      <a:ext uri="{FF2B5EF4-FFF2-40B4-BE49-F238E27FC236}">
                        <a16:creationId xmlns:a16="http://schemas.microsoft.com/office/drawing/2014/main" id="{9075C56D-0E7A-4D75-B313-64452933644F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35" name="正方形/長方形 434">
                    <a:extLst>
                      <a:ext uri="{FF2B5EF4-FFF2-40B4-BE49-F238E27FC236}">
                        <a16:creationId xmlns:a16="http://schemas.microsoft.com/office/drawing/2014/main" id="{395F7BB2-60C8-4580-9A20-817D84E2E8BA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300" name="グループ化 299">
                <a:extLst>
                  <a:ext uri="{FF2B5EF4-FFF2-40B4-BE49-F238E27FC236}">
                    <a16:creationId xmlns:a16="http://schemas.microsoft.com/office/drawing/2014/main" id="{1F975A78-B67B-4E92-A2C0-35559E5C15DF}"/>
                  </a:ext>
                </a:extLst>
              </p:cNvPr>
              <p:cNvGrpSpPr/>
              <p:nvPr/>
            </p:nvGrpSpPr>
            <p:grpSpPr>
              <a:xfrm>
                <a:off x="3318522" y="3457528"/>
                <a:ext cx="863816" cy="854695"/>
                <a:chOff x="4687850" y="5653577"/>
                <a:chExt cx="863816" cy="854695"/>
              </a:xfrm>
            </p:grpSpPr>
            <p:grpSp>
              <p:nvGrpSpPr>
                <p:cNvPr id="383" name="グループ化 382">
                  <a:extLst>
                    <a:ext uri="{FF2B5EF4-FFF2-40B4-BE49-F238E27FC236}">
                      <a16:creationId xmlns:a16="http://schemas.microsoft.com/office/drawing/2014/main" id="{5CCDCB9A-46EB-413C-879F-F95B5E4E05D8}"/>
                    </a:ext>
                  </a:extLst>
                </p:cNvPr>
                <p:cNvGrpSpPr/>
                <p:nvPr/>
              </p:nvGrpSpPr>
              <p:grpSpPr>
                <a:xfrm>
                  <a:off x="4687850" y="638227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20" name="正方形/長方形 419">
                    <a:extLst>
                      <a:ext uri="{FF2B5EF4-FFF2-40B4-BE49-F238E27FC236}">
                        <a16:creationId xmlns:a16="http://schemas.microsoft.com/office/drawing/2014/main" id="{E9FB6928-4191-473B-80C9-F379EFFF93B6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21" name="正方形/長方形 420">
                    <a:extLst>
                      <a:ext uri="{FF2B5EF4-FFF2-40B4-BE49-F238E27FC236}">
                        <a16:creationId xmlns:a16="http://schemas.microsoft.com/office/drawing/2014/main" id="{621314AE-BC5C-449E-871D-34CD66988EE0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22" name="正方形/長方形 421">
                    <a:extLst>
                      <a:ext uri="{FF2B5EF4-FFF2-40B4-BE49-F238E27FC236}">
                        <a16:creationId xmlns:a16="http://schemas.microsoft.com/office/drawing/2014/main" id="{4BCA9840-3B43-4DC9-9067-CB61327C5841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84" name="グループ化 383">
                  <a:extLst>
                    <a:ext uri="{FF2B5EF4-FFF2-40B4-BE49-F238E27FC236}">
                      <a16:creationId xmlns:a16="http://schemas.microsoft.com/office/drawing/2014/main" id="{7454C8BF-BCD6-4E97-BAD6-C908FEBC3DA6}"/>
                    </a:ext>
                  </a:extLst>
                </p:cNvPr>
                <p:cNvGrpSpPr/>
                <p:nvPr/>
              </p:nvGrpSpPr>
              <p:grpSpPr>
                <a:xfrm>
                  <a:off x="5403816" y="638227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17" name="正方形/長方形 416">
                    <a:extLst>
                      <a:ext uri="{FF2B5EF4-FFF2-40B4-BE49-F238E27FC236}">
                        <a16:creationId xmlns:a16="http://schemas.microsoft.com/office/drawing/2014/main" id="{391387FE-5723-4CCF-A93F-0D5A917A6A52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18" name="正方形/長方形 417">
                    <a:extLst>
                      <a:ext uri="{FF2B5EF4-FFF2-40B4-BE49-F238E27FC236}">
                        <a16:creationId xmlns:a16="http://schemas.microsoft.com/office/drawing/2014/main" id="{1A302A94-EA82-4BE1-941D-8869A4D0DB42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19" name="正方形/長方形 418">
                    <a:extLst>
                      <a:ext uri="{FF2B5EF4-FFF2-40B4-BE49-F238E27FC236}">
                        <a16:creationId xmlns:a16="http://schemas.microsoft.com/office/drawing/2014/main" id="{4F679A1C-3B6B-4E35-8812-65D1A6118D4F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85" name="グループ化 384">
                  <a:extLst>
                    <a:ext uri="{FF2B5EF4-FFF2-40B4-BE49-F238E27FC236}">
                      <a16:creationId xmlns:a16="http://schemas.microsoft.com/office/drawing/2014/main" id="{577A39E7-8DC2-4369-B85C-2C096A1FD3CD}"/>
                    </a:ext>
                  </a:extLst>
                </p:cNvPr>
                <p:cNvGrpSpPr/>
                <p:nvPr/>
              </p:nvGrpSpPr>
              <p:grpSpPr>
                <a:xfrm>
                  <a:off x="4687850" y="6197324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14" name="正方形/長方形 413">
                    <a:extLst>
                      <a:ext uri="{FF2B5EF4-FFF2-40B4-BE49-F238E27FC236}">
                        <a16:creationId xmlns:a16="http://schemas.microsoft.com/office/drawing/2014/main" id="{175F6340-2BFB-4969-8941-A1DBEFF0A285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15" name="正方形/長方形 414">
                    <a:extLst>
                      <a:ext uri="{FF2B5EF4-FFF2-40B4-BE49-F238E27FC236}">
                        <a16:creationId xmlns:a16="http://schemas.microsoft.com/office/drawing/2014/main" id="{55435359-CD61-4098-96D4-33DE24FB5902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16" name="正方形/長方形 415">
                    <a:extLst>
                      <a:ext uri="{FF2B5EF4-FFF2-40B4-BE49-F238E27FC236}">
                        <a16:creationId xmlns:a16="http://schemas.microsoft.com/office/drawing/2014/main" id="{08F9EA6A-96DE-477A-8DFB-A34EDC1AFAC0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86" name="グループ化 385">
                  <a:extLst>
                    <a:ext uri="{FF2B5EF4-FFF2-40B4-BE49-F238E27FC236}">
                      <a16:creationId xmlns:a16="http://schemas.microsoft.com/office/drawing/2014/main" id="{D133DC0E-EE37-4693-9284-D9D3713520EB}"/>
                    </a:ext>
                  </a:extLst>
                </p:cNvPr>
                <p:cNvGrpSpPr/>
                <p:nvPr/>
              </p:nvGrpSpPr>
              <p:grpSpPr>
                <a:xfrm>
                  <a:off x="5403816" y="6197324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11" name="正方形/長方形 410">
                    <a:extLst>
                      <a:ext uri="{FF2B5EF4-FFF2-40B4-BE49-F238E27FC236}">
                        <a16:creationId xmlns:a16="http://schemas.microsoft.com/office/drawing/2014/main" id="{BC2F62D1-4611-4CBC-BF1A-13704BBEEE87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12" name="正方形/長方形 411">
                    <a:extLst>
                      <a:ext uri="{FF2B5EF4-FFF2-40B4-BE49-F238E27FC236}">
                        <a16:creationId xmlns:a16="http://schemas.microsoft.com/office/drawing/2014/main" id="{09F7CD73-6DE2-4997-BE1E-2778B273348E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13" name="正方形/長方形 412">
                    <a:extLst>
                      <a:ext uri="{FF2B5EF4-FFF2-40B4-BE49-F238E27FC236}">
                        <a16:creationId xmlns:a16="http://schemas.microsoft.com/office/drawing/2014/main" id="{9BE95F51-C046-44DA-B12B-3EDDD72F8C57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87" name="グループ化 386">
                  <a:extLst>
                    <a:ext uri="{FF2B5EF4-FFF2-40B4-BE49-F238E27FC236}">
                      <a16:creationId xmlns:a16="http://schemas.microsoft.com/office/drawing/2014/main" id="{D869578B-E8FC-4DC0-AAFD-F0736408F002}"/>
                    </a:ext>
                  </a:extLst>
                </p:cNvPr>
                <p:cNvGrpSpPr/>
                <p:nvPr/>
              </p:nvGrpSpPr>
              <p:grpSpPr>
                <a:xfrm>
                  <a:off x="4687850" y="601671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08" name="正方形/長方形 407">
                    <a:extLst>
                      <a:ext uri="{FF2B5EF4-FFF2-40B4-BE49-F238E27FC236}">
                        <a16:creationId xmlns:a16="http://schemas.microsoft.com/office/drawing/2014/main" id="{33786958-B906-486E-9B8F-D2308C29BB41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09" name="正方形/長方形 408">
                    <a:extLst>
                      <a:ext uri="{FF2B5EF4-FFF2-40B4-BE49-F238E27FC236}">
                        <a16:creationId xmlns:a16="http://schemas.microsoft.com/office/drawing/2014/main" id="{A9A6F6F0-268A-431E-B171-B76BE0E9D48D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10" name="正方形/長方形 409">
                    <a:extLst>
                      <a:ext uri="{FF2B5EF4-FFF2-40B4-BE49-F238E27FC236}">
                        <a16:creationId xmlns:a16="http://schemas.microsoft.com/office/drawing/2014/main" id="{A8DE24E1-D146-4B56-98C0-6CC06CCC22FE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88" name="グループ化 387">
                  <a:extLst>
                    <a:ext uri="{FF2B5EF4-FFF2-40B4-BE49-F238E27FC236}">
                      <a16:creationId xmlns:a16="http://schemas.microsoft.com/office/drawing/2014/main" id="{6A3FEDF5-7483-43FD-9DD1-BEF93F5C87A2}"/>
                    </a:ext>
                  </a:extLst>
                </p:cNvPr>
                <p:cNvGrpSpPr/>
                <p:nvPr/>
              </p:nvGrpSpPr>
              <p:grpSpPr>
                <a:xfrm>
                  <a:off x="5403816" y="601671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05" name="正方形/長方形 404">
                    <a:extLst>
                      <a:ext uri="{FF2B5EF4-FFF2-40B4-BE49-F238E27FC236}">
                        <a16:creationId xmlns:a16="http://schemas.microsoft.com/office/drawing/2014/main" id="{66178EA8-591F-4491-B251-273B533BA16C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06" name="正方形/長方形 405">
                    <a:extLst>
                      <a:ext uri="{FF2B5EF4-FFF2-40B4-BE49-F238E27FC236}">
                        <a16:creationId xmlns:a16="http://schemas.microsoft.com/office/drawing/2014/main" id="{78DA475F-D7BD-462B-A508-30888BFF3CEE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07" name="正方形/長方形 406">
                    <a:extLst>
                      <a:ext uri="{FF2B5EF4-FFF2-40B4-BE49-F238E27FC236}">
                        <a16:creationId xmlns:a16="http://schemas.microsoft.com/office/drawing/2014/main" id="{31CC8CF2-04BB-4F68-99EF-8AEAE0D7140B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89" name="グループ化 388">
                  <a:extLst>
                    <a:ext uri="{FF2B5EF4-FFF2-40B4-BE49-F238E27FC236}">
                      <a16:creationId xmlns:a16="http://schemas.microsoft.com/office/drawing/2014/main" id="{B5C15BD7-4E72-4AA0-B78A-E2F7AD908A6F}"/>
                    </a:ext>
                  </a:extLst>
                </p:cNvPr>
                <p:cNvGrpSpPr/>
                <p:nvPr/>
              </p:nvGrpSpPr>
              <p:grpSpPr>
                <a:xfrm>
                  <a:off x="4687850" y="5848675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02" name="正方形/長方形 401">
                    <a:extLst>
                      <a:ext uri="{FF2B5EF4-FFF2-40B4-BE49-F238E27FC236}">
                        <a16:creationId xmlns:a16="http://schemas.microsoft.com/office/drawing/2014/main" id="{8F45E364-6361-43F0-AA5D-9B64313EF3B2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03" name="正方形/長方形 402">
                    <a:extLst>
                      <a:ext uri="{FF2B5EF4-FFF2-40B4-BE49-F238E27FC236}">
                        <a16:creationId xmlns:a16="http://schemas.microsoft.com/office/drawing/2014/main" id="{8DFE0E8D-35EE-4270-A6E0-9B863CD02832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04" name="正方形/長方形 403">
                    <a:extLst>
                      <a:ext uri="{FF2B5EF4-FFF2-40B4-BE49-F238E27FC236}">
                        <a16:creationId xmlns:a16="http://schemas.microsoft.com/office/drawing/2014/main" id="{589AAAD7-0F87-4A8C-96AE-48D2A0D5ECDE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90" name="グループ化 389">
                  <a:extLst>
                    <a:ext uri="{FF2B5EF4-FFF2-40B4-BE49-F238E27FC236}">
                      <a16:creationId xmlns:a16="http://schemas.microsoft.com/office/drawing/2014/main" id="{9FD9E9FD-2CF3-4F2D-9C84-9E64D8335B37}"/>
                    </a:ext>
                  </a:extLst>
                </p:cNvPr>
                <p:cNvGrpSpPr/>
                <p:nvPr/>
              </p:nvGrpSpPr>
              <p:grpSpPr>
                <a:xfrm>
                  <a:off x="5403816" y="5848675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99" name="正方形/長方形 398">
                    <a:extLst>
                      <a:ext uri="{FF2B5EF4-FFF2-40B4-BE49-F238E27FC236}">
                        <a16:creationId xmlns:a16="http://schemas.microsoft.com/office/drawing/2014/main" id="{A2DDFBD0-BC4E-4116-9190-94E1D8167223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00" name="正方形/長方形 399">
                    <a:extLst>
                      <a:ext uri="{FF2B5EF4-FFF2-40B4-BE49-F238E27FC236}">
                        <a16:creationId xmlns:a16="http://schemas.microsoft.com/office/drawing/2014/main" id="{F9E9BC5F-95BA-442C-AABE-B30868EFF06B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01" name="正方形/長方形 400">
                    <a:extLst>
                      <a:ext uri="{FF2B5EF4-FFF2-40B4-BE49-F238E27FC236}">
                        <a16:creationId xmlns:a16="http://schemas.microsoft.com/office/drawing/2014/main" id="{7623887E-4ED7-41F2-B475-3915F968B4D2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91" name="グループ化 390">
                  <a:extLst>
                    <a:ext uri="{FF2B5EF4-FFF2-40B4-BE49-F238E27FC236}">
                      <a16:creationId xmlns:a16="http://schemas.microsoft.com/office/drawing/2014/main" id="{5640DC15-EA65-40D7-A52F-F64B2104E4A1}"/>
                    </a:ext>
                  </a:extLst>
                </p:cNvPr>
                <p:cNvGrpSpPr/>
                <p:nvPr/>
              </p:nvGrpSpPr>
              <p:grpSpPr>
                <a:xfrm>
                  <a:off x="4687850" y="5653577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96" name="正方形/長方形 395">
                    <a:extLst>
                      <a:ext uri="{FF2B5EF4-FFF2-40B4-BE49-F238E27FC236}">
                        <a16:creationId xmlns:a16="http://schemas.microsoft.com/office/drawing/2014/main" id="{710F5170-443B-47A6-8E2D-395038BF86FA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97" name="正方形/長方形 396">
                    <a:extLst>
                      <a:ext uri="{FF2B5EF4-FFF2-40B4-BE49-F238E27FC236}">
                        <a16:creationId xmlns:a16="http://schemas.microsoft.com/office/drawing/2014/main" id="{5E94363B-824E-4829-96EE-94E2A6AA907F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98" name="正方形/長方形 397">
                    <a:extLst>
                      <a:ext uri="{FF2B5EF4-FFF2-40B4-BE49-F238E27FC236}">
                        <a16:creationId xmlns:a16="http://schemas.microsoft.com/office/drawing/2014/main" id="{7AC8DCB3-F2E6-491F-ADA8-91861AA1365D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92" name="グループ化 391">
                  <a:extLst>
                    <a:ext uri="{FF2B5EF4-FFF2-40B4-BE49-F238E27FC236}">
                      <a16:creationId xmlns:a16="http://schemas.microsoft.com/office/drawing/2014/main" id="{48BA1CE0-CF12-4AA8-96C3-656BFD49BAC5}"/>
                    </a:ext>
                  </a:extLst>
                </p:cNvPr>
                <p:cNvGrpSpPr/>
                <p:nvPr/>
              </p:nvGrpSpPr>
              <p:grpSpPr>
                <a:xfrm>
                  <a:off x="5403816" y="5653577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93" name="正方形/長方形 392">
                    <a:extLst>
                      <a:ext uri="{FF2B5EF4-FFF2-40B4-BE49-F238E27FC236}">
                        <a16:creationId xmlns:a16="http://schemas.microsoft.com/office/drawing/2014/main" id="{63978725-7496-46F4-BCA3-F7ED86D59CBF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94" name="正方形/長方形 393">
                    <a:extLst>
                      <a:ext uri="{FF2B5EF4-FFF2-40B4-BE49-F238E27FC236}">
                        <a16:creationId xmlns:a16="http://schemas.microsoft.com/office/drawing/2014/main" id="{DFABD790-54FA-41A2-B6E7-90CF20CE8884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95" name="正方形/長方形 394">
                    <a:extLst>
                      <a:ext uri="{FF2B5EF4-FFF2-40B4-BE49-F238E27FC236}">
                        <a16:creationId xmlns:a16="http://schemas.microsoft.com/office/drawing/2014/main" id="{182205A4-A0A8-4783-AC7B-1E70CABCEBE8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301" name="グループ化 300">
                <a:extLst>
                  <a:ext uri="{FF2B5EF4-FFF2-40B4-BE49-F238E27FC236}">
                    <a16:creationId xmlns:a16="http://schemas.microsoft.com/office/drawing/2014/main" id="{E9042BF9-675A-48B0-8A21-F28FC890F1BE}"/>
                  </a:ext>
                </a:extLst>
              </p:cNvPr>
              <p:cNvGrpSpPr/>
              <p:nvPr/>
            </p:nvGrpSpPr>
            <p:grpSpPr>
              <a:xfrm>
                <a:off x="3318522" y="2528633"/>
                <a:ext cx="863816" cy="854695"/>
                <a:chOff x="4687850" y="5653577"/>
                <a:chExt cx="863816" cy="854695"/>
              </a:xfrm>
            </p:grpSpPr>
            <p:grpSp>
              <p:nvGrpSpPr>
                <p:cNvPr id="343" name="グループ化 342">
                  <a:extLst>
                    <a:ext uri="{FF2B5EF4-FFF2-40B4-BE49-F238E27FC236}">
                      <a16:creationId xmlns:a16="http://schemas.microsoft.com/office/drawing/2014/main" id="{CB042E71-C781-4DA6-993B-1245C3454A44}"/>
                    </a:ext>
                  </a:extLst>
                </p:cNvPr>
                <p:cNvGrpSpPr/>
                <p:nvPr/>
              </p:nvGrpSpPr>
              <p:grpSpPr>
                <a:xfrm>
                  <a:off x="4687850" y="638227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80" name="正方形/長方形 379">
                    <a:extLst>
                      <a:ext uri="{FF2B5EF4-FFF2-40B4-BE49-F238E27FC236}">
                        <a16:creationId xmlns:a16="http://schemas.microsoft.com/office/drawing/2014/main" id="{4679158C-57E3-4EBB-8DEC-AF69527291E4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81" name="正方形/長方形 380">
                    <a:extLst>
                      <a:ext uri="{FF2B5EF4-FFF2-40B4-BE49-F238E27FC236}">
                        <a16:creationId xmlns:a16="http://schemas.microsoft.com/office/drawing/2014/main" id="{03EFD634-E214-4AF5-AEC4-51BFB4FEDCE4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82" name="正方形/長方形 381">
                    <a:extLst>
                      <a:ext uri="{FF2B5EF4-FFF2-40B4-BE49-F238E27FC236}">
                        <a16:creationId xmlns:a16="http://schemas.microsoft.com/office/drawing/2014/main" id="{D7009284-1890-4623-9B9A-6951A8808941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44" name="グループ化 343">
                  <a:extLst>
                    <a:ext uri="{FF2B5EF4-FFF2-40B4-BE49-F238E27FC236}">
                      <a16:creationId xmlns:a16="http://schemas.microsoft.com/office/drawing/2014/main" id="{C0D5A180-9AC0-4FF4-935B-B47CBEA34963}"/>
                    </a:ext>
                  </a:extLst>
                </p:cNvPr>
                <p:cNvGrpSpPr/>
                <p:nvPr/>
              </p:nvGrpSpPr>
              <p:grpSpPr>
                <a:xfrm>
                  <a:off x="5403816" y="638227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77" name="正方形/長方形 376">
                    <a:extLst>
                      <a:ext uri="{FF2B5EF4-FFF2-40B4-BE49-F238E27FC236}">
                        <a16:creationId xmlns:a16="http://schemas.microsoft.com/office/drawing/2014/main" id="{74B1161D-295A-42E2-A51C-1F9B969EFCE3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78" name="正方形/長方形 377">
                    <a:extLst>
                      <a:ext uri="{FF2B5EF4-FFF2-40B4-BE49-F238E27FC236}">
                        <a16:creationId xmlns:a16="http://schemas.microsoft.com/office/drawing/2014/main" id="{C65552AD-B9F1-433E-94B8-1A36A3DB418E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79" name="正方形/長方形 378">
                    <a:extLst>
                      <a:ext uri="{FF2B5EF4-FFF2-40B4-BE49-F238E27FC236}">
                        <a16:creationId xmlns:a16="http://schemas.microsoft.com/office/drawing/2014/main" id="{44453F58-7FFE-4D56-9AC3-0EE3186760EF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45" name="グループ化 344">
                  <a:extLst>
                    <a:ext uri="{FF2B5EF4-FFF2-40B4-BE49-F238E27FC236}">
                      <a16:creationId xmlns:a16="http://schemas.microsoft.com/office/drawing/2014/main" id="{5B94405B-CC68-44A7-AC21-D2FF23EDE4CD}"/>
                    </a:ext>
                  </a:extLst>
                </p:cNvPr>
                <p:cNvGrpSpPr/>
                <p:nvPr/>
              </p:nvGrpSpPr>
              <p:grpSpPr>
                <a:xfrm>
                  <a:off x="4687850" y="6197324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74" name="正方形/長方形 373">
                    <a:extLst>
                      <a:ext uri="{FF2B5EF4-FFF2-40B4-BE49-F238E27FC236}">
                        <a16:creationId xmlns:a16="http://schemas.microsoft.com/office/drawing/2014/main" id="{BF136583-5066-4B74-8308-BA61CB59AD19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75" name="正方形/長方形 374">
                    <a:extLst>
                      <a:ext uri="{FF2B5EF4-FFF2-40B4-BE49-F238E27FC236}">
                        <a16:creationId xmlns:a16="http://schemas.microsoft.com/office/drawing/2014/main" id="{36860E85-87A6-4CA1-A515-68501848964F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76" name="正方形/長方形 375">
                    <a:extLst>
                      <a:ext uri="{FF2B5EF4-FFF2-40B4-BE49-F238E27FC236}">
                        <a16:creationId xmlns:a16="http://schemas.microsoft.com/office/drawing/2014/main" id="{5049F413-77BA-4CA6-B825-B87A482E1173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46" name="グループ化 345">
                  <a:extLst>
                    <a:ext uri="{FF2B5EF4-FFF2-40B4-BE49-F238E27FC236}">
                      <a16:creationId xmlns:a16="http://schemas.microsoft.com/office/drawing/2014/main" id="{4B6082FF-8E2D-4971-8A48-DDD13A4A1CFF}"/>
                    </a:ext>
                  </a:extLst>
                </p:cNvPr>
                <p:cNvGrpSpPr/>
                <p:nvPr/>
              </p:nvGrpSpPr>
              <p:grpSpPr>
                <a:xfrm>
                  <a:off x="5403816" y="6197324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71" name="正方形/長方形 370">
                    <a:extLst>
                      <a:ext uri="{FF2B5EF4-FFF2-40B4-BE49-F238E27FC236}">
                        <a16:creationId xmlns:a16="http://schemas.microsoft.com/office/drawing/2014/main" id="{885A9B7B-F7D3-4E10-A944-845D60796849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72" name="正方形/長方形 371">
                    <a:extLst>
                      <a:ext uri="{FF2B5EF4-FFF2-40B4-BE49-F238E27FC236}">
                        <a16:creationId xmlns:a16="http://schemas.microsoft.com/office/drawing/2014/main" id="{60C068CF-0FEC-44A7-ABB6-5C6AD9EBB612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73" name="正方形/長方形 372">
                    <a:extLst>
                      <a:ext uri="{FF2B5EF4-FFF2-40B4-BE49-F238E27FC236}">
                        <a16:creationId xmlns:a16="http://schemas.microsoft.com/office/drawing/2014/main" id="{752F763B-3A15-41EC-99BC-C6837A845606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47" name="グループ化 346">
                  <a:extLst>
                    <a:ext uri="{FF2B5EF4-FFF2-40B4-BE49-F238E27FC236}">
                      <a16:creationId xmlns:a16="http://schemas.microsoft.com/office/drawing/2014/main" id="{AF0E09F8-E7DA-4BBB-92E2-630EF8DFF123}"/>
                    </a:ext>
                  </a:extLst>
                </p:cNvPr>
                <p:cNvGrpSpPr/>
                <p:nvPr/>
              </p:nvGrpSpPr>
              <p:grpSpPr>
                <a:xfrm>
                  <a:off x="4687850" y="601671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68" name="正方形/長方形 367">
                    <a:extLst>
                      <a:ext uri="{FF2B5EF4-FFF2-40B4-BE49-F238E27FC236}">
                        <a16:creationId xmlns:a16="http://schemas.microsoft.com/office/drawing/2014/main" id="{B44438C5-3851-48E6-B162-583BD7BDDCF9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69" name="正方形/長方形 368">
                    <a:extLst>
                      <a:ext uri="{FF2B5EF4-FFF2-40B4-BE49-F238E27FC236}">
                        <a16:creationId xmlns:a16="http://schemas.microsoft.com/office/drawing/2014/main" id="{844D2A9F-897B-492E-A6FD-CF31D7586FAD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70" name="正方形/長方形 369">
                    <a:extLst>
                      <a:ext uri="{FF2B5EF4-FFF2-40B4-BE49-F238E27FC236}">
                        <a16:creationId xmlns:a16="http://schemas.microsoft.com/office/drawing/2014/main" id="{80013806-4EDE-4E82-854E-DEEAB0DBF888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48" name="グループ化 347">
                  <a:extLst>
                    <a:ext uri="{FF2B5EF4-FFF2-40B4-BE49-F238E27FC236}">
                      <a16:creationId xmlns:a16="http://schemas.microsoft.com/office/drawing/2014/main" id="{417442B4-72A1-48BA-B5F8-8ED2E2AECE93}"/>
                    </a:ext>
                  </a:extLst>
                </p:cNvPr>
                <p:cNvGrpSpPr/>
                <p:nvPr/>
              </p:nvGrpSpPr>
              <p:grpSpPr>
                <a:xfrm>
                  <a:off x="5403816" y="601671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65" name="正方形/長方形 364">
                    <a:extLst>
                      <a:ext uri="{FF2B5EF4-FFF2-40B4-BE49-F238E27FC236}">
                        <a16:creationId xmlns:a16="http://schemas.microsoft.com/office/drawing/2014/main" id="{F7BBAF55-A714-45FB-AE5E-236EC011139B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66" name="正方形/長方形 365">
                    <a:extLst>
                      <a:ext uri="{FF2B5EF4-FFF2-40B4-BE49-F238E27FC236}">
                        <a16:creationId xmlns:a16="http://schemas.microsoft.com/office/drawing/2014/main" id="{5C7638FD-304C-4A0A-BDDF-B646B7608741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67" name="正方形/長方形 366">
                    <a:extLst>
                      <a:ext uri="{FF2B5EF4-FFF2-40B4-BE49-F238E27FC236}">
                        <a16:creationId xmlns:a16="http://schemas.microsoft.com/office/drawing/2014/main" id="{D2965E63-BAA1-497B-93E5-2289E0E1647C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49" name="グループ化 348">
                  <a:extLst>
                    <a:ext uri="{FF2B5EF4-FFF2-40B4-BE49-F238E27FC236}">
                      <a16:creationId xmlns:a16="http://schemas.microsoft.com/office/drawing/2014/main" id="{6DD0F993-BB13-436D-8943-630E9F44F38E}"/>
                    </a:ext>
                  </a:extLst>
                </p:cNvPr>
                <p:cNvGrpSpPr/>
                <p:nvPr/>
              </p:nvGrpSpPr>
              <p:grpSpPr>
                <a:xfrm>
                  <a:off x="4687850" y="5848675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62" name="正方形/長方形 361">
                    <a:extLst>
                      <a:ext uri="{FF2B5EF4-FFF2-40B4-BE49-F238E27FC236}">
                        <a16:creationId xmlns:a16="http://schemas.microsoft.com/office/drawing/2014/main" id="{E261C317-FCFC-4FB1-8911-351183500514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63" name="正方形/長方形 362">
                    <a:extLst>
                      <a:ext uri="{FF2B5EF4-FFF2-40B4-BE49-F238E27FC236}">
                        <a16:creationId xmlns:a16="http://schemas.microsoft.com/office/drawing/2014/main" id="{D3EE522B-2C86-43BF-BA4E-90E8D1960F9E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64" name="正方形/長方形 363">
                    <a:extLst>
                      <a:ext uri="{FF2B5EF4-FFF2-40B4-BE49-F238E27FC236}">
                        <a16:creationId xmlns:a16="http://schemas.microsoft.com/office/drawing/2014/main" id="{BEE91561-EB00-4B09-8726-A6701E74723F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50" name="グループ化 349">
                  <a:extLst>
                    <a:ext uri="{FF2B5EF4-FFF2-40B4-BE49-F238E27FC236}">
                      <a16:creationId xmlns:a16="http://schemas.microsoft.com/office/drawing/2014/main" id="{CE225975-44A3-4076-B285-FA92014582A7}"/>
                    </a:ext>
                  </a:extLst>
                </p:cNvPr>
                <p:cNvGrpSpPr/>
                <p:nvPr/>
              </p:nvGrpSpPr>
              <p:grpSpPr>
                <a:xfrm>
                  <a:off x="5403816" y="5848675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59" name="正方形/長方形 358">
                    <a:extLst>
                      <a:ext uri="{FF2B5EF4-FFF2-40B4-BE49-F238E27FC236}">
                        <a16:creationId xmlns:a16="http://schemas.microsoft.com/office/drawing/2014/main" id="{7EFB7B78-79CE-46E1-BC82-0FD5B3F58540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60" name="正方形/長方形 359">
                    <a:extLst>
                      <a:ext uri="{FF2B5EF4-FFF2-40B4-BE49-F238E27FC236}">
                        <a16:creationId xmlns:a16="http://schemas.microsoft.com/office/drawing/2014/main" id="{39DA832F-373B-49B4-A5DB-DFC85F0E62C1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61" name="正方形/長方形 360">
                    <a:extLst>
                      <a:ext uri="{FF2B5EF4-FFF2-40B4-BE49-F238E27FC236}">
                        <a16:creationId xmlns:a16="http://schemas.microsoft.com/office/drawing/2014/main" id="{53D00847-8552-47E4-A09C-56ECD6AAB2FA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51" name="グループ化 350">
                  <a:extLst>
                    <a:ext uri="{FF2B5EF4-FFF2-40B4-BE49-F238E27FC236}">
                      <a16:creationId xmlns:a16="http://schemas.microsoft.com/office/drawing/2014/main" id="{D1742E27-3E33-48EB-8868-14BE5DA39053}"/>
                    </a:ext>
                  </a:extLst>
                </p:cNvPr>
                <p:cNvGrpSpPr/>
                <p:nvPr/>
              </p:nvGrpSpPr>
              <p:grpSpPr>
                <a:xfrm>
                  <a:off x="4687850" y="5653577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56" name="正方形/長方形 355">
                    <a:extLst>
                      <a:ext uri="{FF2B5EF4-FFF2-40B4-BE49-F238E27FC236}">
                        <a16:creationId xmlns:a16="http://schemas.microsoft.com/office/drawing/2014/main" id="{14125332-DBEE-49ED-92E9-C127CCCE4E60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57" name="正方形/長方形 356">
                    <a:extLst>
                      <a:ext uri="{FF2B5EF4-FFF2-40B4-BE49-F238E27FC236}">
                        <a16:creationId xmlns:a16="http://schemas.microsoft.com/office/drawing/2014/main" id="{CC28F4E6-6170-4201-BDC0-889C7C78BFE7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58" name="正方形/長方形 357">
                    <a:extLst>
                      <a:ext uri="{FF2B5EF4-FFF2-40B4-BE49-F238E27FC236}">
                        <a16:creationId xmlns:a16="http://schemas.microsoft.com/office/drawing/2014/main" id="{7C0963DC-871F-4B28-B1FE-869208AEB130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52" name="グループ化 351">
                  <a:extLst>
                    <a:ext uri="{FF2B5EF4-FFF2-40B4-BE49-F238E27FC236}">
                      <a16:creationId xmlns:a16="http://schemas.microsoft.com/office/drawing/2014/main" id="{BD2B8E70-10EF-4EA4-8C53-382A0B0FF906}"/>
                    </a:ext>
                  </a:extLst>
                </p:cNvPr>
                <p:cNvGrpSpPr/>
                <p:nvPr/>
              </p:nvGrpSpPr>
              <p:grpSpPr>
                <a:xfrm>
                  <a:off x="5403816" y="5653577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53" name="正方形/長方形 352">
                    <a:extLst>
                      <a:ext uri="{FF2B5EF4-FFF2-40B4-BE49-F238E27FC236}">
                        <a16:creationId xmlns:a16="http://schemas.microsoft.com/office/drawing/2014/main" id="{69F6F55C-322B-41A5-AD5A-5E5A20B15CF4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54" name="正方形/長方形 353">
                    <a:extLst>
                      <a:ext uri="{FF2B5EF4-FFF2-40B4-BE49-F238E27FC236}">
                        <a16:creationId xmlns:a16="http://schemas.microsoft.com/office/drawing/2014/main" id="{ADB2030C-7ACA-47FC-81B0-8E41CD15EED4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55" name="正方形/長方形 354">
                    <a:extLst>
                      <a:ext uri="{FF2B5EF4-FFF2-40B4-BE49-F238E27FC236}">
                        <a16:creationId xmlns:a16="http://schemas.microsoft.com/office/drawing/2014/main" id="{814D92B2-30AF-4702-9149-9B6D5F115498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302" name="グループ化 301">
                <a:extLst>
                  <a:ext uri="{FF2B5EF4-FFF2-40B4-BE49-F238E27FC236}">
                    <a16:creationId xmlns:a16="http://schemas.microsoft.com/office/drawing/2014/main" id="{495F48A8-A925-4128-8E33-5C38140C4723}"/>
                  </a:ext>
                </a:extLst>
              </p:cNvPr>
              <p:cNvGrpSpPr/>
              <p:nvPr/>
            </p:nvGrpSpPr>
            <p:grpSpPr>
              <a:xfrm>
                <a:off x="3318522" y="1617572"/>
                <a:ext cx="863816" cy="854695"/>
                <a:chOff x="4687850" y="5653577"/>
                <a:chExt cx="863816" cy="854695"/>
              </a:xfrm>
            </p:grpSpPr>
            <p:grpSp>
              <p:nvGrpSpPr>
                <p:cNvPr id="303" name="グループ化 302">
                  <a:extLst>
                    <a:ext uri="{FF2B5EF4-FFF2-40B4-BE49-F238E27FC236}">
                      <a16:creationId xmlns:a16="http://schemas.microsoft.com/office/drawing/2014/main" id="{FB874A8E-1564-4F89-BAFB-40128E210128}"/>
                    </a:ext>
                  </a:extLst>
                </p:cNvPr>
                <p:cNvGrpSpPr/>
                <p:nvPr/>
              </p:nvGrpSpPr>
              <p:grpSpPr>
                <a:xfrm>
                  <a:off x="4687850" y="638227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40" name="正方形/長方形 339">
                    <a:extLst>
                      <a:ext uri="{FF2B5EF4-FFF2-40B4-BE49-F238E27FC236}">
                        <a16:creationId xmlns:a16="http://schemas.microsoft.com/office/drawing/2014/main" id="{FB5502B5-7E5E-4C56-B8AE-D33369D5BACF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41" name="正方形/長方形 340">
                    <a:extLst>
                      <a:ext uri="{FF2B5EF4-FFF2-40B4-BE49-F238E27FC236}">
                        <a16:creationId xmlns:a16="http://schemas.microsoft.com/office/drawing/2014/main" id="{891D66DC-70F2-4AA5-8A56-419D8F0B18BC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42" name="正方形/長方形 341">
                    <a:extLst>
                      <a:ext uri="{FF2B5EF4-FFF2-40B4-BE49-F238E27FC236}">
                        <a16:creationId xmlns:a16="http://schemas.microsoft.com/office/drawing/2014/main" id="{3694FFCE-404A-4166-A3AA-649A0605DC7E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04" name="グループ化 303">
                  <a:extLst>
                    <a:ext uri="{FF2B5EF4-FFF2-40B4-BE49-F238E27FC236}">
                      <a16:creationId xmlns:a16="http://schemas.microsoft.com/office/drawing/2014/main" id="{407E52BA-A1A2-4D39-842C-8C0FAAF684E9}"/>
                    </a:ext>
                  </a:extLst>
                </p:cNvPr>
                <p:cNvGrpSpPr/>
                <p:nvPr/>
              </p:nvGrpSpPr>
              <p:grpSpPr>
                <a:xfrm>
                  <a:off x="5403816" y="638227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37" name="正方形/長方形 336">
                    <a:extLst>
                      <a:ext uri="{FF2B5EF4-FFF2-40B4-BE49-F238E27FC236}">
                        <a16:creationId xmlns:a16="http://schemas.microsoft.com/office/drawing/2014/main" id="{0388047B-D39F-4333-8AFF-FDE70541F5A4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38" name="正方形/長方形 337">
                    <a:extLst>
                      <a:ext uri="{FF2B5EF4-FFF2-40B4-BE49-F238E27FC236}">
                        <a16:creationId xmlns:a16="http://schemas.microsoft.com/office/drawing/2014/main" id="{3E45DAEA-A21E-481A-B799-E9CD84B83338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39" name="正方形/長方形 338">
                    <a:extLst>
                      <a:ext uri="{FF2B5EF4-FFF2-40B4-BE49-F238E27FC236}">
                        <a16:creationId xmlns:a16="http://schemas.microsoft.com/office/drawing/2014/main" id="{056C8A4C-C54A-40A6-8B7E-2CF2DDD0BCE6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05" name="グループ化 304">
                  <a:extLst>
                    <a:ext uri="{FF2B5EF4-FFF2-40B4-BE49-F238E27FC236}">
                      <a16:creationId xmlns:a16="http://schemas.microsoft.com/office/drawing/2014/main" id="{64CD8F4B-E828-4691-9A16-27AF274DB7B1}"/>
                    </a:ext>
                  </a:extLst>
                </p:cNvPr>
                <p:cNvGrpSpPr/>
                <p:nvPr/>
              </p:nvGrpSpPr>
              <p:grpSpPr>
                <a:xfrm>
                  <a:off x="4687850" y="6197324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34" name="正方形/長方形 333">
                    <a:extLst>
                      <a:ext uri="{FF2B5EF4-FFF2-40B4-BE49-F238E27FC236}">
                        <a16:creationId xmlns:a16="http://schemas.microsoft.com/office/drawing/2014/main" id="{1504A8CE-6B02-47C8-B387-931923ED4EAD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35" name="正方形/長方形 334">
                    <a:extLst>
                      <a:ext uri="{FF2B5EF4-FFF2-40B4-BE49-F238E27FC236}">
                        <a16:creationId xmlns:a16="http://schemas.microsoft.com/office/drawing/2014/main" id="{DC66F325-8833-4398-B6F4-77B9B015ADD4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36" name="正方形/長方形 335">
                    <a:extLst>
                      <a:ext uri="{FF2B5EF4-FFF2-40B4-BE49-F238E27FC236}">
                        <a16:creationId xmlns:a16="http://schemas.microsoft.com/office/drawing/2014/main" id="{10197040-D221-4028-8FF6-546AEC577BD6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06" name="グループ化 305">
                  <a:extLst>
                    <a:ext uri="{FF2B5EF4-FFF2-40B4-BE49-F238E27FC236}">
                      <a16:creationId xmlns:a16="http://schemas.microsoft.com/office/drawing/2014/main" id="{CDDE8D46-15B3-4C75-96F3-045014EF5186}"/>
                    </a:ext>
                  </a:extLst>
                </p:cNvPr>
                <p:cNvGrpSpPr/>
                <p:nvPr/>
              </p:nvGrpSpPr>
              <p:grpSpPr>
                <a:xfrm>
                  <a:off x="5403816" y="6197324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31" name="正方形/長方形 330">
                    <a:extLst>
                      <a:ext uri="{FF2B5EF4-FFF2-40B4-BE49-F238E27FC236}">
                        <a16:creationId xmlns:a16="http://schemas.microsoft.com/office/drawing/2014/main" id="{83FCF50E-5C86-4156-A41D-B87EA8326DC4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32" name="正方形/長方形 331">
                    <a:extLst>
                      <a:ext uri="{FF2B5EF4-FFF2-40B4-BE49-F238E27FC236}">
                        <a16:creationId xmlns:a16="http://schemas.microsoft.com/office/drawing/2014/main" id="{AB407BE3-7755-4590-A32B-F453AA1328C5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33" name="正方形/長方形 332">
                    <a:extLst>
                      <a:ext uri="{FF2B5EF4-FFF2-40B4-BE49-F238E27FC236}">
                        <a16:creationId xmlns:a16="http://schemas.microsoft.com/office/drawing/2014/main" id="{7EDCB6E7-03B4-45CD-83CA-097E0B8D62C5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07" name="グループ化 306">
                  <a:extLst>
                    <a:ext uri="{FF2B5EF4-FFF2-40B4-BE49-F238E27FC236}">
                      <a16:creationId xmlns:a16="http://schemas.microsoft.com/office/drawing/2014/main" id="{D781EB6D-410D-47DA-8DF3-B5628B51EF83}"/>
                    </a:ext>
                  </a:extLst>
                </p:cNvPr>
                <p:cNvGrpSpPr/>
                <p:nvPr/>
              </p:nvGrpSpPr>
              <p:grpSpPr>
                <a:xfrm>
                  <a:off x="4687850" y="601671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28" name="正方形/長方形 327">
                    <a:extLst>
                      <a:ext uri="{FF2B5EF4-FFF2-40B4-BE49-F238E27FC236}">
                        <a16:creationId xmlns:a16="http://schemas.microsoft.com/office/drawing/2014/main" id="{3224DC4D-8B24-402C-B30E-8C12126412C2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29" name="正方形/長方形 328">
                    <a:extLst>
                      <a:ext uri="{FF2B5EF4-FFF2-40B4-BE49-F238E27FC236}">
                        <a16:creationId xmlns:a16="http://schemas.microsoft.com/office/drawing/2014/main" id="{53A79C98-4417-4F83-935E-20D8534725E8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30" name="正方形/長方形 329">
                    <a:extLst>
                      <a:ext uri="{FF2B5EF4-FFF2-40B4-BE49-F238E27FC236}">
                        <a16:creationId xmlns:a16="http://schemas.microsoft.com/office/drawing/2014/main" id="{35CE0793-4841-4A88-8965-0246E9C1A055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08" name="グループ化 307">
                  <a:extLst>
                    <a:ext uri="{FF2B5EF4-FFF2-40B4-BE49-F238E27FC236}">
                      <a16:creationId xmlns:a16="http://schemas.microsoft.com/office/drawing/2014/main" id="{100F52D7-4B98-4BF6-B632-62238202F7C5}"/>
                    </a:ext>
                  </a:extLst>
                </p:cNvPr>
                <p:cNvGrpSpPr/>
                <p:nvPr/>
              </p:nvGrpSpPr>
              <p:grpSpPr>
                <a:xfrm>
                  <a:off x="5403816" y="601671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25" name="正方形/長方形 324">
                    <a:extLst>
                      <a:ext uri="{FF2B5EF4-FFF2-40B4-BE49-F238E27FC236}">
                        <a16:creationId xmlns:a16="http://schemas.microsoft.com/office/drawing/2014/main" id="{8F17BB60-049F-47A5-911D-5B6DCBB83EA9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26" name="正方形/長方形 325">
                    <a:extLst>
                      <a:ext uri="{FF2B5EF4-FFF2-40B4-BE49-F238E27FC236}">
                        <a16:creationId xmlns:a16="http://schemas.microsoft.com/office/drawing/2014/main" id="{E23CD2AE-6A75-4DF8-ACD7-5E7E72E74ACB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27" name="正方形/長方形 326">
                    <a:extLst>
                      <a:ext uri="{FF2B5EF4-FFF2-40B4-BE49-F238E27FC236}">
                        <a16:creationId xmlns:a16="http://schemas.microsoft.com/office/drawing/2014/main" id="{CB46CFFC-519C-4269-A34E-3E58DB3A4AD7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09" name="グループ化 308">
                  <a:extLst>
                    <a:ext uri="{FF2B5EF4-FFF2-40B4-BE49-F238E27FC236}">
                      <a16:creationId xmlns:a16="http://schemas.microsoft.com/office/drawing/2014/main" id="{BCC6FA4B-E3EA-46E1-ABD2-E038B2CC1D44}"/>
                    </a:ext>
                  </a:extLst>
                </p:cNvPr>
                <p:cNvGrpSpPr/>
                <p:nvPr/>
              </p:nvGrpSpPr>
              <p:grpSpPr>
                <a:xfrm>
                  <a:off x="4687850" y="5848675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22" name="正方形/長方形 321">
                    <a:extLst>
                      <a:ext uri="{FF2B5EF4-FFF2-40B4-BE49-F238E27FC236}">
                        <a16:creationId xmlns:a16="http://schemas.microsoft.com/office/drawing/2014/main" id="{8F5F915F-791A-4C7C-B65B-7A26F69A8963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23" name="正方形/長方形 322">
                    <a:extLst>
                      <a:ext uri="{FF2B5EF4-FFF2-40B4-BE49-F238E27FC236}">
                        <a16:creationId xmlns:a16="http://schemas.microsoft.com/office/drawing/2014/main" id="{75C8E74E-5069-41E0-9EF6-21CF8BDCEEBC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24" name="正方形/長方形 323">
                    <a:extLst>
                      <a:ext uri="{FF2B5EF4-FFF2-40B4-BE49-F238E27FC236}">
                        <a16:creationId xmlns:a16="http://schemas.microsoft.com/office/drawing/2014/main" id="{45FCF13D-EEB5-4E09-BCA2-C96B52E476C4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10" name="グループ化 309">
                  <a:extLst>
                    <a:ext uri="{FF2B5EF4-FFF2-40B4-BE49-F238E27FC236}">
                      <a16:creationId xmlns:a16="http://schemas.microsoft.com/office/drawing/2014/main" id="{AA9079C4-6897-43D8-B3B0-4FFB1D651FD5}"/>
                    </a:ext>
                  </a:extLst>
                </p:cNvPr>
                <p:cNvGrpSpPr/>
                <p:nvPr/>
              </p:nvGrpSpPr>
              <p:grpSpPr>
                <a:xfrm>
                  <a:off x="5403816" y="5848675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19" name="正方形/長方形 318">
                    <a:extLst>
                      <a:ext uri="{FF2B5EF4-FFF2-40B4-BE49-F238E27FC236}">
                        <a16:creationId xmlns:a16="http://schemas.microsoft.com/office/drawing/2014/main" id="{B4A57312-753A-4D88-BED8-0BC368BB1847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20" name="正方形/長方形 319">
                    <a:extLst>
                      <a:ext uri="{FF2B5EF4-FFF2-40B4-BE49-F238E27FC236}">
                        <a16:creationId xmlns:a16="http://schemas.microsoft.com/office/drawing/2014/main" id="{4BEA1C87-EF2A-4FA4-92AE-2C59469AFFCA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21" name="正方形/長方形 320">
                    <a:extLst>
                      <a:ext uri="{FF2B5EF4-FFF2-40B4-BE49-F238E27FC236}">
                        <a16:creationId xmlns:a16="http://schemas.microsoft.com/office/drawing/2014/main" id="{854F1F6F-6C50-4EDE-9A7A-4C4670056881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11" name="グループ化 310">
                  <a:extLst>
                    <a:ext uri="{FF2B5EF4-FFF2-40B4-BE49-F238E27FC236}">
                      <a16:creationId xmlns:a16="http://schemas.microsoft.com/office/drawing/2014/main" id="{83A0AA75-1A95-43EF-8841-08C0CCB64628}"/>
                    </a:ext>
                  </a:extLst>
                </p:cNvPr>
                <p:cNvGrpSpPr/>
                <p:nvPr/>
              </p:nvGrpSpPr>
              <p:grpSpPr>
                <a:xfrm>
                  <a:off x="4687850" y="5653577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16" name="正方形/長方形 315">
                    <a:extLst>
                      <a:ext uri="{FF2B5EF4-FFF2-40B4-BE49-F238E27FC236}">
                        <a16:creationId xmlns:a16="http://schemas.microsoft.com/office/drawing/2014/main" id="{AEF7CFC0-E481-4749-84E2-CAEF1BB444A9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17" name="正方形/長方形 316">
                    <a:extLst>
                      <a:ext uri="{FF2B5EF4-FFF2-40B4-BE49-F238E27FC236}">
                        <a16:creationId xmlns:a16="http://schemas.microsoft.com/office/drawing/2014/main" id="{42505429-8722-458B-BA6B-AE451C1B3588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18" name="正方形/長方形 317">
                    <a:extLst>
                      <a:ext uri="{FF2B5EF4-FFF2-40B4-BE49-F238E27FC236}">
                        <a16:creationId xmlns:a16="http://schemas.microsoft.com/office/drawing/2014/main" id="{23FE6B93-68CD-4E43-84E2-0A156C20CB5A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12" name="グループ化 311">
                  <a:extLst>
                    <a:ext uri="{FF2B5EF4-FFF2-40B4-BE49-F238E27FC236}">
                      <a16:creationId xmlns:a16="http://schemas.microsoft.com/office/drawing/2014/main" id="{592952C6-E38F-4AF6-AC24-8FAA572BD536}"/>
                    </a:ext>
                  </a:extLst>
                </p:cNvPr>
                <p:cNvGrpSpPr/>
                <p:nvPr/>
              </p:nvGrpSpPr>
              <p:grpSpPr>
                <a:xfrm>
                  <a:off x="5403816" y="5653577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13" name="正方形/長方形 312">
                    <a:extLst>
                      <a:ext uri="{FF2B5EF4-FFF2-40B4-BE49-F238E27FC236}">
                        <a16:creationId xmlns:a16="http://schemas.microsoft.com/office/drawing/2014/main" id="{B053E9CE-F01D-434A-AE0B-E082113DA689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14" name="正方形/長方形 313">
                    <a:extLst>
                      <a:ext uri="{FF2B5EF4-FFF2-40B4-BE49-F238E27FC236}">
                        <a16:creationId xmlns:a16="http://schemas.microsoft.com/office/drawing/2014/main" id="{85BDB94A-C3BA-4586-961E-8A86FD7DBF28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15" name="正方形/長方形 314">
                    <a:extLst>
                      <a:ext uri="{FF2B5EF4-FFF2-40B4-BE49-F238E27FC236}">
                        <a16:creationId xmlns:a16="http://schemas.microsoft.com/office/drawing/2014/main" id="{BEBE21EC-A255-40C0-A227-AAFE06D746EF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</p:grpSp>
      </p:grp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57645CE-0FC9-4EDC-9446-782EB50A3FEF}"/>
              </a:ext>
            </a:extLst>
          </p:cNvPr>
          <p:cNvSpPr/>
          <p:nvPr/>
        </p:nvSpPr>
        <p:spPr>
          <a:xfrm>
            <a:off x="195083" y="490630"/>
            <a:ext cx="800219" cy="4196020"/>
          </a:xfrm>
          <a:prstGeom prst="rect">
            <a:avLst/>
          </a:prstGeom>
          <a:noFill/>
        </p:spPr>
        <p:txBody>
          <a:bodyPr vert="eaVert" wrap="none" lIns="91440" tIns="45720" rIns="91440" bIns="45720">
            <a:spAutoFit/>
          </a:bodyPr>
          <a:lstStyle/>
          <a:p>
            <a:pPr algn="ctr"/>
            <a:r>
              <a:rPr lang="ja-JP" altLang="en-US" sz="40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明朝" panose="02020609040205080304" pitchFamily="17" charset="-128"/>
                <a:ea typeface="ＭＳ 明朝" panose="02020609040205080304" pitchFamily="17" charset="-128"/>
              </a:rPr>
              <a:t>東京アラート発令</a:t>
            </a:r>
          </a:p>
        </p:txBody>
      </p:sp>
    </p:spTree>
    <p:extLst>
      <p:ext uri="{BB962C8B-B14F-4D97-AF65-F5344CB8AC3E}">
        <p14:creationId xmlns:p14="http://schemas.microsoft.com/office/powerpoint/2010/main" val="4276634767"/>
      </p:ext>
    </p:extLst>
  </p:cSld>
  <p:clrMapOvr>
    <a:masterClrMapping/>
  </p:clrMapOvr>
  <p:transition spd="slow" advTm="5000">
    <p:wipe dir="u"/>
    <p:sndAc>
      <p:stSnd>
        <p:snd r:embed="rId2" name="bomb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4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750"/>
                            </p:stCondLst>
                            <p:childTnLst>
                              <p:par>
                                <p:cTn id="17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9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9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9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9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9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9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10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10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0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1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2000" fill="hold"/>
                                        <p:tgtEl>
                                          <p:spTgt spid="1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1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11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1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1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2000" fill="hold"/>
                                        <p:tgtEl>
                                          <p:spTgt spid="11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7" dur="2000" fill="hold"/>
                                        <p:tgtEl>
                                          <p:spTgt spid="11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11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2000" fill="hold"/>
                                        <p:tgtEl>
                                          <p:spTgt spid="11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11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11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1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1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2000" fill="hold"/>
                                        <p:tgtEl>
                                          <p:spTgt spid="1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9" dur="2000" fill="hold"/>
                                        <p:tgtEl>
                                          <p:spTgt spid="1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1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2000" fill="hold"/>
                                        <p:tgtEl>
                                          <p:spTgt spid="1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1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11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1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1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2000" fill="hold"/>
                                        <p:tgtEl>
                                          <p:spTgt spid="1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1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2000" fill="hold"/>
                                        <p:tgtEl>
                                          <p:spTgt spid="1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4" dur="2000" fill="hold"/>
                                        <p:tgtEl>
                                          <p:spTgt spid="1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2000" fill="hold"/>
                                        <p:tgtEl>
                                          <p:spTgt spid="11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8" dur="2000" fill="hold"/>
                                        <p:tgtEl>
                                          <p:spTgt spid="1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9" dur="2000" fill="hold"/>
                                        <p:tgtEl>
                                          <p:spTgt spid="1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2000" fill="hold"/>
                                        <p:tgtEl>
                                          <p:spTgt spid="11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2" dur="2000" fill="hold"/>
                                        <p:tgtEl>
                                          <p:spTgt spid="1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3" dur="2000" fill="hold"/>
                                        <p:tgtEl>
                                          <p:spTgt spid="1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2000" fill="hold"/>
                                        <p:tgtEl>
                                          <p:spTgt spid="11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6" dur="2000" fill="hold"/>
                                        <p:tgtEl>
                                          <p:spTgt spid="1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7" dur="2000" fill="hold"/>
                                        <p:tgtEl>
                                          <p:spTgt spid="1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2000" fill="hold"/>
                                        <p:tgtEl>
                                          <p:spTgt spid="11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2000" fill="hold"/>
                                        <p:tgtEl>
                                          <p:spTgt spid="1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1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1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4" dur="2000" fill="hold"/>
                                        <p:tgtEl>
                                          <p:spTgt spid="1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5" dur="2000" fill="hold"/>
                                        <p:tgtEl>
                                          <p:spTgt spid="1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2000" fill="hold"/>
                                        <p:tgtEl>
                                          <p:spTgt spid="1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2000" fill="hold"/>
                                        <p:tgtEl>
                                          <p:spTgt spid="1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1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2000" fill="hold"/>
                                        <p:tgtEl>
                                          <p:spTgt spid="1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9" grpId="0" animBg="1"/>
      <p:bldP spid="1100" grpId="0" animBg="1"/>
      <p:bldP spid="1101" grpId="0" animBg="1"/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" name="正方形/長方形 950">
            <a:extLst>
              <a:ext uri="{FF2B5EF4-FFF2-40B4-BE49-F238E27FC236}">
                <a16:creationId xmlns:a16="http://schemas.microsoft.com/office/drawing/2014/main" id="{45CFB768-DD60-40F3-9873-57AFE6FD8990}"/>
              </a:ext>
            </a:extLst>
          </p:cNvPr>
          <p:cNvSpPr/>
          <p:nvPr/>
        </p:nvSpPr>
        <p:spPr>
          <a:xfrm>
            <a:off x="4360453" y="235421"/>
            <a:ext cx="1224000" cy="8712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9" name="正方形/長方形 958">
            <a:extLst>
              <a:ext uri="{FF2B5EF4-FFF2-40B4-BE49-F238E27FC236}">
                <a16:creationId xmlns:a16="http://schemas.microsoft.com/office/drawing/2014/main" id="{F9CCD72E-7538-4E2A-9286-98BC519736AA}"/>
              </a:ext>
            </a:extLst>
          </p:cNvPr>
          <p:cNvSpPr/>
          <p:nvPr/>
        </p:nvSpPr>
        <p:spPr>
          <a:xfrm>
            <a:off x="4354872" y="235904"/>
            <a:ext cx="1248355" cy="219767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7" name="正方形/長方形 1156">
            <a:extLst>
              <a:ext uri="{FF2B5EF4-FFF2-40B4-BE49-F238E27FC236}">
                <a16:creationId xmlns:a16="http://schemas.microsoft.com/office/drawing/2014/main" id="{EC9CFE77-EB85-49B6-ACC6-C91A23D7BC60}"/>
              </a:ext>
            </a:extLst>
          </p:cNvPr>
          <p:cNvSpPr/>
          <p:nvPr/>
        </p:nvSpPr>
        <p:spPr>
          <a:xfrm>
            <a:off x="4352609" y="289170"/>
            <a:ext cx="396000" cy="3924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8" name="正方形/長方形 1157">
            <a:extLst>
              <a:ext uri="{FF2B5EF4-FFF2-40B4-BE49-F238E27FC236}">
                <a16:creationId xmlns:a16="http://schemas.microsoft.com/office/drawing/2014/main" id="{4D6BD6A7-921F-4660-9BEC-F3D9007104E1}"/>
              </a:ext>
            </a:extLst>
          </p:cNvPr>
          <p:cNvSpPr/>
          <p:nvPr/>
        </p:nvSpPr>
        <p:spPr>
          <a:xfrm>
            <a:off x="4759686" y="301854"/>
            <a:ext cx="396000" cy="3924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9" name="正方形/長方形 1158">
            <a:extLst>
              <a:ext uri="{FF2B5EF4-FFF2-40B4-BE49-F238E27FC236}">
                <a16:creationId xmlns:a16="http://schemas.microsoft.com/office/drawing/2014/main" id="{E90983FB-6806-46C6-9361-166E108412AF}"/>
              </a:ext>
            </a:extLst>
          </p:cNvPr>
          <p:cNvSpPr/>
          <p:nvPr/>
        </p:nvSpPr>
        <p:spPr>
          <a:xfrm>
            <a:off x="5169098" y="289157"/>
            <a:ext cx="396000" cy="3924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2" name="正方形/長方形 141">
            <a:extLst>
              <a:ext uri="{FF2B5EF4-FFF2-40B4-BE49-F238E27FC236}">
                <a16:creationId xmlns:a16="http://schemas.microsoft.com/office/drawing/2014/main" id="{A858DF4A-875C-4043-ADAB-02C560E120F8}"/>
              </a:ext>
            </a:extLst>
          </p:cNvPr>
          <p:cNvSpPr/>
          <p:nvPr/>
        </p:nvSpPr>
        <p:spPr>
          <a:xfrm>
            <a:off x="2615042" y="4283243"/>
            <a:ext cx="1656000" cy="5616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5" name="正方形/長方形 1164">
            <a:extLst>
              <a:ext uri="{FF2B5EF4-FFF2-40B4-BE49-F238E27FC236}">
                <a16:creationId xmlns:a16="http://schemas.microsoft.com/office/drawing/2014/main" id="{797C0779-1092-4B76-AC4C-0A39CAD824E0}"/>
              </a:ext>
            </a:extLst>
          </p:cNvPr>
          <p:cNvSpPr/>
          <p:nvPr/>
        </p:nvSpPr>
        <p:spPr>
          <a:xfrm>
            <a:off x="3102718" y="4194585"/>
            <a:ext cx="288000" cy="4032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0" name="正方形/長方形 1159">
            <a:extLst>
              <a:ext uri="{FF2B5EF4-FFF2-40B4-BE49-F238E27FC236}">
                <a16:creationId xmlns:a16="http://schemas.microsoft.com/office/drawing/2014/main" id="{7C5517BD-9AA7-4B3D-B608-F4F1DA3D798B}"/>
              </a:ext>
            </a:extLst>
          </p:cNvPr>
          <p:cNvSpPr/>
          <p:nvPr/>
        </p:nvSpPr>
        <p:spPr>
          <a:xfrm>
            <a:off x="3378157" y="4178706"/>
            <a:ext cx="288000" cy="4032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1" name="正方形/長方形 1160">
            <a:extLst>
              <a:ext uri="{FF2B5EF4-FFF2-40B4-BE49-F238E27FC236}">
                <a16:creationId xmlns:a16="http://schemas.microsoft.com/office/drawing/2014/main" id="{6F4C3ABB-3EBC-4D69-97A4-3EC8B7BD1749}"/>
              </a:ext>
            </a:extLst>
          </p:cNvPr>
          <p:cNvSpPr/>
          <p:nvPr/>
        </p:nvSpPr>
        <p:spPr>
          <a:xfrm>
            <a:off x="3643619" y="4231120"/>
            <a:ext cx="288000" cy="4032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3" name="正方形/長方形 1162">
            <a:extLst>
              <a:ext uri="{FF2B5EF4-FFF2-40B4-BE49-F238E27FC236}">
                <a16:creationId xmlns:a16="http://schemas.microsoft.com/office/drawing/2014/main" id="{DD1D900E-C6C5-4D78-9AAE-D62948E88AE8}"/>
              </a:ext>
            </a:extLst>
          </p:cNvPr>
          <p:cNvSpPr/>
          <p:nvPr/>
        </p:nvSpPr>
        <p:spPr>
          <a:xfrm>
            <a:off x="2603089" y="4211044"/>
            <a:ext cx="288000" cy="4284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4" name="正方形/長方形 1163">
            <a:extLst>
              <a:ext uri="{FF2B5EF4-FFF2-40B4-BE49-F238E27FC236}">
                <a16:creationId xmlns:a16="http://schemas.microsoft.com/office/drawing/2014/main" id="{11C6FA02-17B8-4FF0-ABBB-2617515491B6}"/>
              </a:ext>
            </a:extLst>
          </p:cNvPr>
          <p:cNvSpPr/>
          <p:nvPr/>
        </p:nvSpPr>
        <p:spPr>
          <a:xfrm>
            <a:off x="2846838" y="4211719"/>
            <a:ext cx="288000" cy="4032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0" name="正方形/長方形 949">
            <a:extLst>
              <a:ext uri="{FF2B5EF4-FFF2-40B4-BE49-F238E27FC236}">
                <a16:creationId xmlns:a16="http://schemas.microsoft.com/office/drawing/2014/main" id="{A5CD5F19-EBA9-4F2E-A46E-C8E1B341E2DF}"/>
              </a:ext>
            </a:extLst>
          </p:cNvPr>
          <p:cNvSpPr/>
          <p:nvPr/>
        </p:nvSpPr>
        <p:spPr>
          <a:xfrm>
            <a:off x="1282008" y="235421"/>
            <a:ext cx="1224000" cy="8712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8" name="正方形/長方形 957">
            <a:extLst>
              <a:ext uri="{FF2B5EF4-FFF2-40B4-BE49-F238E27FC236}">
                <a16:creationId xmlns:a16="http://schemas.microsoft.com/office/drawing/2014/main" id="{2175072E-B1D5-463E-8995-4BF901A6CB36}"/>
              </a:ext>
            </a:extLst>
          </p:cNvPr>
          <p:cNvSpPr/>
          <p:nvPr/>
        </p:nvSpPr>
        <p:spPr>
          <a:xfrm>
            <a:off x="1280158" y="235421"/>
            <a:ext cx="1248355" cy="219767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F4BFAF2-1D74-4BF5-8B93-11B2D35137E8}"/>
              </a:ext>
            </a:extLst>
          </p:cNvPr>
          <p:cNvSpPr/>
          <p:nvPr/>
        </p:nvSpPr>
        <p:spPr>
          <a:xfrm>
            <a:off x="1291350" y="263079"/>
            <a:ext cx="396000" cy="379279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6" name="正方形/長方形 1145">
            <a:extLst>
              <a:ext uri="{FF2B5EF4-FFF2-40B4-BE49-F238E27FC236}">
                <a16:creationId xmlns:a16="http://schemas.microsoft.com/office/drawing/2014/main" id="{93A4E3DC-1716-45FB-875D-4B00A6925E1F}"/>
              </a:ext>
            </a:extLst>
          </p:cNvPr>
          <p:cNvSpPr/>
          <p:nvPr/>
        </p:nvSpPr>
        <p:spPr>
          <a:xfrm>
            <a:off x="1688902" y="283632"/>
            <a:ext cx="396000" cy="379279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0" name="正方形/長方形 1149">
            <a:extLst>
              <a:ext uri="{FF2B5EF4-FFF2-40B4-BE49-F238E27FC236}">
                <a16:creationId xmlns:a16="http://schemas.microsoft.com/office/drawing/2014/main" id="{D803DBED-AAE0-4B79-8C09-42D61BAFF6E4}"/>
              </a:ext>
            </a:extLst>
          </p:cNvPr>
          <p:cNvSpPr/>
          <p:nvPr/>
        </p:nvSpPr>
        <p:spPr>
          <a:xfrm>
            <a:off x="2107839" y="277902"/>
            <a:ext cx="396000" cy="379279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2" name="正方形/長方形 1161">
            <a:extLst>
              <a:ext uri="{FF2B5EF4-FFF2-40B4-BE49-F238E27FC236}">
                <a16:creationId xmlns:a16="http://schemas.microsoft.com/office/drawing/2014/main" id="{6B2903F4-87CA-4507-99B5-5FCEC0F4B02E}"/>
              </a:ext>
            </a:extLst>
          </p:cNvPr>
          <p:cNvSpPr/>
          <p:nvPr/>
        </p:nvSpPr>
        <p:spPr>
          <a:xfrm>
            <a:off x="3916354" y="4185043"/>
            <a:ext cx="288000" cy="4284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56" name="グループ化 1155">
            <a:extLst>
              <a:ext uri="{FF2B5EF4-FFF2-40B4-BE49-F238E27FC236}">
                <a16:creationId xmlns:a16="http://schemas.microsoft.com/office/drawing/2014/main" id="{111B84AC-4BDA-4ED9-AD60-CE10A30471D1}"/>
              </a:ext>
            </a:extLst>
          </p:cNvPr>
          <p:cNvGrpSpPr/>
          <p:nvPr/>
        </p:nvGrpSpPr>
        <p:grpSpPr>
          <a:xfrm>
            <a:off x="4348705" y="4216169"/>
            <a:ext cx="1258490" cy="3002197"/>
            <a:chOff x="4348705" y="4216169"/>
            <a:chExt cx="1258490" cy="3002197"/>
          </a:xfrm>
        </p:grpSpPr>
        <p:sp>
          <p:nvSpPr>
            <p:cNvPr id="1154" name="正方形/長方形 1153">
              <a:extLst>
                <a:ext uri="{FF2B5EF4-FFF2-40B4-BE49-F238E27FC236}">
                  <a16:creationId xmlns:a16="http://schemas.microsoft.com/office/drawing/2014/main" id="{48C8A38F-AB0E-4D2A-B31F-50DB4F6ADD2E}"/>
                </a:ext>
              </a:extLst>
            </p:cNvPr>
            <p:cNvSpPr/>
            <p:nvPr/>
          </p:nvSpPr>
          <p:spPr>
            <a:xfrm>
              <a:off x="5463195" y="4216169"/>
              <a:ext cx="144000" cy="29880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55" name="正方形/長方形 1154">
              <a:extLst>
                <a:ext uri="{FF2B5EF4-FFF2-40B4-BE49-F238E27FC236}">
                  <a16:creationId xmlns:a16="http://schemas.microsoft.com/office/drawing/2014/main" id="{B812723E-7DA7-4DBA-9AC1-9931BD70D812}"/>
                </a:ext>
              </a:extLst>
            </p:cNvPr>
            <p:cNvSpPr/>
            <p:nvPr/>
          </p:nvSpPr>
          <p:spPr>
            <a:xfrm>
              <a:off x="4348705" y="4230366"/>
              <a:ext cx="144000" cy="29880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57" name="正方形/長方形 956">
            <a:extLst>
              <a:ext uri="{FF2B5EF4-FFF2-40B4-BE49-F238E27FC236}">
                <a16:creationId xmlns:a16="http://schemas.microsoft.com/office/drawing/2014/main" id="{63FC365A-7ABB-41DF-9CF9-FA05FF66109C}"/>
              </a:ext>
            </a:extLst>
          </p:cNvPr>
          <p:cNvSpPr/>
          <p:nvPr/>
        </p:nvSpPr>
        <p:spPr>
          <a:xfrm>
            <a:off x="2373110" y="4186042"/>
            <a:ext cx="144000" cy="298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6" name="正方形/長方形 955">
            <a:extLst>
              <a:ext uri="{FF2B5EF4-FFF2-40B4-BE49-F238E27FC236}">
                <a16:creationId xmlns:a16="http://schemas.microsoft.com/office/drawing/2014/main" id="{F824D39A-BFF2-4744-BE01-72804C5158CC}"/>
              </a:ext>
            </a:extLst>
          </p:cNvPr>
          <p:cNvSpPr/>
          <p:nvPr/>
        </p:nvSpPr>
        <p:spPr>
          <a:xfrm>
            <a:off x="1296720" y="4200239"/>
            <a:ext cx="144000" cy="298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1" name="正方形/長方形 140">
            <a:extLst>
              <a:ext uri="{FF2B5EF4-FFF2-40B4-BE49-F238E27FC236}">
                <a16:creationId xmlns:a16="http://schemas.microsoft.com/office/drawing/2014/main" id="{62E57370-1C70-428A-9F2B-6EFF5D158B2F}"/>
              </a:ext>
            </a:extLst>
          </p:cNvPr>
          <p:cNvSpPr/>
          <p:nvPr/>
        </p:nvSpPr>
        <p:spPr>
          <a:xfrm>
            <a:off x="4257343" y="8922047"/>
            <a:ext cx="1872000" cy="100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" name="正方形/長方形 139">
            <a:extLst>
              <a:ext uri="{FF2B5EF4-FFF2-40B4-BE49-F238E27FC236}">
                <a16:creationId xmlns:a16="http://schemas.microsoft.com/office/drawing/2014/main" id="{B188BD95-5FB3-4536-B0DC-AEE586DFDB49}"/>
              </a:ext>
            </a:extLst>
          </p:cNvPr>
          <p:cNvSpPr/>
          <p:nvPr/>
        </p:nvSpPr>
        <p:spPr>
          <a:xfrm>
            <a:off x="705677" y="8922047"/>
            <a:ext cx="1872000" cy="100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8" name="グループ化 87">
            <a:extLst>
              <a:ext uri="{FF2B5EF4-FFF2-40B4-BE49-F238E27FC236}">
                <a16:creationId xmlns:a16="http://schemas.microsoft.com/office/drawing/2014/main" id="{961D09E0-9A0F-4702-A34A-A28CD4BCF135}"/>
              </a:ext>
            </a:extLst>
          </p:cNvPr>
          <p:cNvGrpSpPr/>
          <p:nvPr/>
        </p:nvGrpSpPr>
        <p:grpSpPr>
          <a:xfrm>
            <a:off x="2682248" y="4402666"/>
            <a:ext cx="1501035" cy="4101632"/>
            <a:chOff x="2682248" y="4402666"/>
            <a:chExt cx="1501035" cy="4101632"/>
          </a:xfrm>
        </p:grpSpPr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866D62D3-D8F8-4BCE-9B47-5374D60CC80A}"/>
                </a:ext>
              </a:extLst>
            </p:cNvPr>
            <p:cNvSpPr/>
            <p:nvPr/>
          </p:nvSpPr>
          <p:spPr>
            <a:xfrm>
              <a:off x="2684702" y="4402666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B0DBD575-7E7E-4C61-9664-22F37D65EAF1}"/>
                </a:ext>
              </a:extLst>
            </p:cNvPr>
            <p:cNvSpPr/>
            <p:nvPr/>
          </p:nvSpPr>
          <p:spPr>
            <a:xfrm>
              <a:off x="2921768" y="4402666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DC0675C4-26BB-40AE-BE91-40ABE0187685}"/>
                </a:ext>
              </a:extLst>
            </p:cNvPr>
            <p:cNvSpPr/>
            <p:nvPr/>
          </p:nvSpPr>
          <p:spPr>
            <a:xfrm>
              <a:off x="3152676" y="4402666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C78734C6-8B61-4AD0-8B00-D046CEC2011A}"/>
                </a:ext>
              </a:extLst>
            </p:cNvPr>
            <p:cNvSpPr/>
            <p:nvPr/>
          </p:nvSpPr>
          <p:spPr>
            <a:xfrm>
              <a:off x="3374999" y="4402666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568874CA-0B1F-4A49-A751-B27CB043C93D}"/>
                </a:ext>
              </a:extLst>
            </p:cNvPr>
            <p:cNvSpPr/>
            <p:nvPr/>
          </p:nvSpPr>
          <p:spPr>
            <a:xfrm>
              <a:off x="3615145" y="4402666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3EDC09EB-7151-4258-8AD3-69E8DADB3690}"/>
                </a:ext>
              </a:extLst>
            </p:cNvPr>
            <p:cNvSpPr/>
            <p:nvPr/>
          </p:nvSpPr>
          <p:spPr>
            <a:xfrm>
              <a:off x="3845290" y="4402666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749074F6-3D1C-4B82-97FA-DD82D6C8AD89}"/>
                </a:ext>
              </a:extLst>
            </p:cNvPr>
            <p:cNvSpPr/>
            <p:nvPr/>
          </p:nvSpPr>
          <p:spPr>
            <a:xfrm>
              <a:off x="4075283" y="4402666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40E38E4B-A1AF-46E9-B9DD-3D7C9BB9F3FE}"/>
                </a:ext>
              </a:extLst>
            </p:cNvPr>
            <p:cNvSpPr/>
            <p:nvPr/>
          </p:nvSpPr>
          <p:spPr>
            <a:xfrm>
              <a:off x="2684702" y="4568920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5609D8F6-ABBB-453C-8BFC-85BC7CCC5340}"/>
                </a:ext>
              </a:extLst>
            </p:cNvPr>
            <p:cNvSpPr/>
            <p:nvPr/>
          </p:nvSpPr>
          <p:spPr>
            <a:xfrm>
              <a:off x="2921768" y="4568920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15CF4761-B886-44AE-AE74-DA81A03B3927}"/>
                </a:ext>
              </a:extLst>
            </p:cNvPr>
            <p:cNvSpPr/>
            <p:nvPr/>
          </p:nvSpPr>
          <p:spPr>
            <a:xfrm>
              <a:off x="3152676" y="4568920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8CBABEFC-2C86-4136-A948-2C9ABD5B7DA6}"/>
                </a:ext>
              </a:extLst>
            </p:cNvPr>
            <p:cNvSpPr/>
            <p:nvPr/>
          </p:nvSpPr>
          <p:spPr>
            <a:xfrm>
              <a:off x="3374999" y="4568920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ABDE5A9C-C60B-4093-A060-F18149CBA54F}"/>
                </a:ext>
              </a:extLst>
            </p:cNvPr>
            <p:cNvSpPr/>
            <p:nvPr/>
          </p:nvSpPr>
          <p:spPr>
            <a:xfrm>
              <a:off x="3615145" y="4568920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5A8E5D46-D5AC-4669-AB7C-A4443F13BB14}"/>
                </a:ext>
              </a:extLst>
            </p:cNvPr>
            <p:cNvSpPr/>
            <p:nvPr/>
          </p:nvSpPr>
          <p:spPr>
            <a:xfrm>
              <a:off x="3845290" y="4568920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BF427BE3-0311-441D-AAF8-F190303ED2C6}"/>
                </a:ext>
              </a:extLst>
            </p:cNvPr>
            <p:cNvSpPr/>
            <p:nvPr/>
          </p:nvSpPr>
          <p:spPr>
            <a:xfrm>
              <a:off x="4075283" y="4568920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4218B4E3-9EE1-4102-8CC4-75635A36C94D}"/>
                </a:ext>
              </a:extLst>
            </p:cNvPr>
            <p:cNvSpPr/>
            <p:nvPr/>
          </p:nvSpPr>
          <p:spPr>
            <a:xfrm>
              <a:off x="2684702" y="4759803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82340871-8743-4146-B983-0EE997B4C097}"/>
                </a:ext>
              </a:extLst>
            </p:cNvPr>
            <p:cNvSpPr/>
            <p:nvPr/>
          </p:nvSpPr>
          <p:spPr>
            <a:xfrm>
              <a:off x="2921768" y="4759803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B7951FEF-A5EA-4423-A60C-6C56DED156DD}"/>
                </a:ext>
              </a:extLst>
            </p:cNvPr>
            <p:cNvSpPr/>
            <p:nvPr/>
          </p:nvSpPr>
          <p:spPr>
            <a:xfrm>
              <a:off x="3152676" y="4759803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0B3E3108-71B2-4AD5-8394-9C2D406807C8}"/>
                </a:ext>
              </a:extLst>
            </p:cNvPr>
            <p:cNvSpPr/>
            <p:nvPr/>
          </p:nvSpPr>
          <p:spPr>
            <a:xfrm>
              <a:off x="3374999" y="4759803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E9570F44-4D22-4106-B7C2-1BFAE98933AD}"/>
                </a:ext>
              </a:extLst>
            </p:cNvPr>
            <p:cNvSpPr/>
            <p:nvPr/>
          </p:nvSpPr>
          <p:spPr>
            <a:xfrm>
              <a:off x="3615145" y="4759803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58BD8F21-B824-441A-B082-9A7D2391BE8E}"/>
                </a:ext>
              </a:extLst>
            </p:cNvPr>
            <p:cNvSpPr/>
            <p:nvPr/>
          </p:nvSpPr>
          <p:spPr>
            <a:xfrm>
              <a:off x="3845290" y="4759803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E1DDED40-9E8A-44F5-8BCA-5910CD04A081}"/>
                </a:ext>
              </a:extLst>
            </p:cNvPr>
            <p:cNvSpPr/>
            <p:nvPr/>
          </p:nvSpPr>
          <p:spPr>
            <a:xfrm>
              <a:off x="4075283" y="4759803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F5A26560-2193-41B6-B1A3-5D1E8508C5C3}"/>
                </a:ext>
              </a:extLst>
            </p:cNvPr>
            <p:cNvSpPr/>
            <p:nvPr/>
          </p:nvSpPr>
          <p:spPr>
            <a:xfrm>
              <a:off x="2684702" y="5164047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F7DB203D-EB9B-48C3-8121-06975B4C0462}"/>
                </a:ext>
              </a:extLst>
            </p:cNvPr>
            <p:cNvSpPr/>
            <p:nvPr/>
          </p:nvSpPr>
          <p:spPr>
            <a:xfrm>
              <a:off x="2921768" y="5164047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F5DEE6B9-1C1A-43BB-8A3B-104094FB1033}"/>
                </a:ext>
              </a:extLst>
            </p:cNvPr>
            <p:cNvSpPr/>
            <p:nvPr/>
          </p:nvSpPr>
          <p:spPr>
            <a:xfrm>
              <a:off x="3152676" y="5164047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244CF2A2-A885-4559-B063-9C210E811B71}"/>
                </a:ext>
              </a:extLst>
            </p:cNvPr>
            <p:cNvSpPr/>
            <p:nvPr/>
          </p:nvSpPr>
          <p:spPr>
            <a:xfrm>
              <a:off x="3374999" y="5164047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9C4A7096-C159-43A0-92AD-A3F5B65D1CEE}"/>
                </a:ext>
              </a:extLst>
            </p:cNvPr>
            <p:cNvSpPr/>
            <p:nvPr/>
          </p:nvSpPr>
          <p:spPr>
            <a:xfrm>
              <a:off x="3615145" y="5164047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BB228C2E-F58E-4CC8-AF2B-C4BCA11CB601}"/>
                </a:ext>
              </a:extLst>
            </p:cNvPr>
            <p:cNvSpPr/>
            <p:nvPr/>
          </p:nvSpPr>
          <p:spPr>
            <a:xfrm>
              <a:off x="3845290" y="5164047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F528179A-9922-43F2-9C0B-B3FB1AD2372F}"/>
                </a:ext>
              </a:extLst>
            </p:cNvPr>
            <p:cNvSpPr/>
            <p:nvPr/>
          </p:nvSpPr>
          <p:spPr>
            <a:xfrm>
              <a:off x="4075283" y="5164047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9F17518D-63E4-4835-A0CE-97A7D8B56F70}"/>
                </a:ext>
              </a:extLst>
            </p:cNvPr>
            <p:cNvSpPr/>
            <p:nvPr/>
          </p:nvSpPr>
          <p:spPr>
            <a:xfrm>
              <a:off x="2684702" y="5568291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正方形/長方形 32">
              <a:extLst>
                <a:ext uri="{FF2B5EF4-FFF2-40B4-BE49-F238E27FC236}">
                  <a16:creationId xmlns:a16="http://schemas.microsoft.com/office/drawing/2014/main" id="{A8E9F9BB-8F36-4A87-B29D-66DDC8C1E6C8}"/>
                </a:ext>
              </a:extLst>
            </p:cNvPr>
            <p:cNvSpPr/>
            <p:nvPr/>
          </p:nvSpPr>
          <p:spPr>
            <a:xfrm>
              <a:off x="2921768" y="5568291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A9B1EE05-9670-476A-A474-550D887DA007}"/>
                </a:ext>
              </a:extLst>
            </p:cNvPr>
            <p:cNvSpPr/>
            <p:nvPr/>
          </p:nvSpPr>
          <p:spPr>
            <a:xfrm>
              <a:off x="3152676" y="5568291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5C5B500E-7F94-4FD8-B6F8-01530E2881AD}"/>
                </a:ext>
              </a:extLst>
            </p:cNvPr>
            <p:cNvSpPr/>
            <p:nvPr/>
          </p:nvSpPr>
          <p:spPr>
            <a:xfrm>
              <a:off x="3374999" y="5568291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正方形/長方形 35">
              <a:extLst>
                <a:ext uri="{FF2B5EF4-FFF2-40B4-BE49-F238E27FC236}">
                  <a16:creationId xmlns:a16="http://schemas.microsoft.com/office/drawing/2014/main" id="{21C80F1F-A00B-4C4F-AE56-99189059A5E4}"/>
                </a:ext>
              </a:extLst>
            </p:cNvPr>
            <p:cNvSpPr/>
            <p:nvPr/>
          </p:nvSpPr>
          <p:spPr>
            <a:xfrm>
              <a:off x="3615145" y="5568291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F2D48CDD-2AC2-4BA1-BD72-404448F8A381}"/>
                </a:ext>
              </a:extLst>
            </p:cNvPr>
            <p:cNvSpPr/>
            <p:nvPr/>
          </p:nvSpPr>
          <p:spPr>
            <a:xfrm>
              <a:off x="3845290" y="5568291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62432D5F-C5F3-45BD-A4B3-10921C77F76A}"/>
                </a:ext>
              </a:extLst>
            </p:cNvPr>
            <p:cNvSpPr/>
            <p:nvPr/>
          </p:nvSpPr>
          <p:spPr>
            <a:xfrm>
              <a:off x="4075283" y="5568291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正方形/長方形 38">
              <a:extLst>
                <a:ext uri="{FF2B5EF4-FFF2-40B4-BE49-F238E27FC236}">
                  <a16:creationId xmlns:a16="http://schemas.microsoft.com/office/drawing/2014/main" id="{56457844-3AE1-4AD6-931F-33092596FA0A}"/>
                </a:ext>
              </a:extLst>
            </p:cNvPr>
            <p:cNvSpPr/>
            <p:nvPr/>
          </p:nvSpPr>
          <p:spPr>
            <a:xfrm>
              <a:off x="2684702" y="5972535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正方形/長方形 39">
              <a:extLst>
                <a:ext uri="{FF2B5EF4-FFF2-40B4-BE49-F238E27FC236}">
                  <a16:creationId xmlns:a16="http://schemas.microsoft.com/office/drawing/2014/main" id="{FB21DCDC-F552-4535-ACD9-BC196F168884}"/>
                </a:ext>
              </a:extLst>
            </p:cNvPr>
            <p:cNvSpPr/>
            <p:nvPr/>
          </p:nvSpPr>
          <p:spPr>
            <a:xfrm>
              <a:off x="2921768" y="5972535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id="{C75F37B6-E7EB-48E5-AA34-655CE06662EC}"/>
                </a:ext>
              </a:extLst>
            </p:cNvPr>
            <p:cNvSpPr/>
            <p:nvPr/>
          </p:nvSpPr>
          <p:spPr>
            <a:xfrm>
              <a:off x="3152676" y="5972535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正方形/長方形 41">
              <a:extLst>
                <a:ext uri="{FF2B5EF4-FFF2-40B4-BE49-F238E27FC236}">
                  <a16:creationId xmlns:a16="http://schemas.microsoft.com/office/drawing/2014/main" id="{498332E7-4A82-4E33-9995-4916BBF9AA6C}"/>
                </a:ext>
              </a:extLst>
            </p:cNvPr>
            <p:cNvSpPr/>
            <p:nvPr/>
          </p:nvSpPr>
          <p:spPr>
            <a:xfrm>
              <a:off x="3374999" y="5972535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正方形/長方形 42">
              <a:extLst>
                <a:ext uri="{FF2B5EF4-FFF2-40B4-BE49-F238E27FC236}">
                  <a16:creationId xmlns:a16="http://schemas.microsoft.com/office/drawing/2014/main" id="{E01AF99D-E11C-4C72-9D84-C6738AAC06A3}"/>
                </a:ext>
              </a:extLst>
            </p:cNvPr>
            <p:cNvSpPr/>
            <p:nvPr/>
          </p:nvSpPr>
          <p:spPr>
            <a:xfrm>
              <a:off x="3615145" y="5972535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正方形/長方形 43">
              <a:extLst>
                <a:ext uri="{FF2B5EF4-FFF2-40B4-BE49-F238E27FC236}">
                  <a16:creationId xmlns:a16="http://schemas.microsoft.com/office/drawing/2014/main" id="{C6B2B7C8-1925-4D35-9D00-57A1025E4C06}"/>
                </a:ext>
              </a:extLst>
            </p:cNvPr>
            <p:cNvSpPr/>
            <p:nvPr/>
          </p:nvSpPr>
          <p:spPr>
            <a:xfrm>
              <a:off x="3845290" y="5972535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正方形/長方形 44">
              <a:extLst>
                <a:ext uri="{FF2B5EF4-FFF2-40B4-BE49-F238E27FC236}">
                  <a16:creationId xmlns:a16="http://schemas.microsoft.com/office/drawing/2014/main" id="{52981CB5-3000-4F38-964C-F1180C7EF172}"/>
                </a:ext>
              </a:extLst>
            </p:cNvPr>
            <p:cNvSpPr/>
            <p:nvPr/>
          </p:nvSpPr>
          <p:spPr>
            <a:xfrm>
              <a:off x="4075283" y="5972535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正方形/長方形 45">
              <a:extLst>
                <a:ext uri="{FF2B5EF4-FFF2-40B4-BE49-F238E27FC236}">
                  <a16:creationId xmlns:a16="http://schemas.microsoft.com/office/drawing/2014/main" id="{626A7391-874D-4DE2-94F3-6598DA560EB4}"/>
                </a:ext>
              </a:extLst>
            </p:cNvPr>
            <p:cNvSpPr/>
            <p:nvPr/>
          </p:nvSpPr>
          <p:spPr>
            <a:xfrm>
              <a:off x="2682248" y="6354871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正方形/長方形 46">
              <a:extLst>
                <a:ext uri="{FF2B5EF4-FFF2-40B4-BE49-F238E27FC236}">
                  <a16:creationId xmlns:a16="http://schemas.microsoft.com/office/drawing/2014/main" id="{FE662184-FCDC-4F2A-895D-4222A1C90CD4}"/>
                </a:ext>
              </a:extLst>
            </p:cNvPr>
            <p:cNvSpPr/>
            <p:nvPr/>
          </p:nvSpPr>
          <p:spPr>
            <a:xfrm>
              <a:off x="2919314" y="6354871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正方形/長方形 47">
              <a:extLst>
                <a:ext uri="{FF2B5EF4-FFF2-40B4-BE49-F238E27FC236}">
                  <a16:creationId xmlns:a16="http://schemas.microsoft.com/office/drawing/2014/main" id="{837C62B4-2EDD-47C7-997D-33E21609720F}"/>
                </a:ext>
              </a:extLst>
            </p:cNvPr>
            <p:cNvSpPr/>
            <p:nvPr/>
          </p:nvSpPr>
          <p:spPr>
            <a:xfrm>
              <a:off x="3150222" y="6354871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正方形/長方形 48">
              <a:extLst>
                <a:ext uri="{FF2B5EF4-FFF2-40B4-BE49-F238E27FC236}">
                  <a16:creationId xmlns:a16="http://schemas.microsoft.com/office/drawing/2014/main" id="{7E8BF25D-06FC-40EC-8EE6-48AEEF2B199B}"/>
                </a:ext>
              </a:extLst>
            </p:cNvPr>
            <p:cNvSpPr/>
            <p:nvPr/>
          </p:nvSpPr>
          <p:spPr>
            <a:xfrm>
              <a:off x="3372545" y="6354871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正方形/長方形 49">
              <a:extLst>
                <a:ext uri="{FF2B5EF4-FFF2-40B4-BE49-F238E27FC236}">
                  <a16:creationId xmlns:a16="http://schemas.microsoft.com/office/drawing/2014/main" id="{E9023E8B-FF7B-4F14-ABB7-84A56C5E2094}"/>
                </a:ext>
              </a:extLst>
            </p:cNvPr>
            <p:cNvSpPr/>
            <p:nvPr/>
          </p:nvSpPr>
          <p:spPr>
            <a:xfrm>
              <a:off x="3612691" y="6354871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正方形/長方形 50">
              <a:extLst>
                <a:ext uri="{FF2B5EF4-FFF2-40B4-BE49-F238E27FC236}">
                  <a16:creationId xmlns:a16="http://schemas.microsoft.com/office/drawing/2014/main" id="{AC312C1C-BB1A-4CDB-A3D0-20748E6DA30B}"/>
                </a:ext>
              </a:extLst>
            </p:cNvPr>
            <p:cNvSpPr/>
            <p:nvPr/>
          </p:nvSpPr>
          <p:spPr>
            <a:xfrm>
              <a:off x="3842836" y="6354871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正方形/長方形 51">
              <a:extLst>
                <a:ext uri="{FF2B5EF4-FFF2-40B4-BE49-F238E27FC236}">
                  <a16:creationId xmlns:a16="http://schemas.microsoft.com/office/drawing/2014/main" id="{87A6FCAE-188E-4ACE-9522-5F899FBA59A9}"/>
                </a:ext>
              </a:extLst>
            </p:cNvPr>
            <p:cNvSpPr/>
            <p:nvPr/>
          </p:nvSpPr>
          <p:spPr>
            <a:xfrm>
              <a:off x="4072829" y="6354871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正方形/長方形 52">
              <a:extLst>
                <a:ext uri="{FF2B5EF4-FFF2-40B4-BE49-F238E27FC236}">
                  <a16:creationId xmlns:a16="http://schemas.microsoft.com/office/drawing/2014/main" id="{29BE89CD-7267-4C8E-8A6B-F7421AA65043}"/>
                </a:ext>
              </a:extLst>
            </p:cNvPr>
            <p:cNvSpPr/>
            <p:nvPr/>
          </p:nvSpPr>
          <p:spPr>
            <a:xfrm>
              <a:off x="2682248" y="6759115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正方形/長方形 53">
              <a:extLst>
                <a:ext uri="{FF2B5EF4-FFF2-40B4-BE49-F238E27FC236}">
                  <a16:creationId xmlns:a16="http://schemas.microsoft.com/office/drawing/2014/main" id="{6FC518B7-2081-4068-A0A3-DB25FA5953F9}"/>
                </a:ext>
              </a:extLst>
            </p:cNvPr>
            <p:cNvSpPr/>
            <p:nvPr/>
          </p:nvSpPr>
          <p:spPr>
            <a:xfrm>
              <a:off x="2919314" y="6759115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正方形/長方形 54">
              <a:extLst>
                <a:ext uri="{FF2B5EF4-FFF2-40B4-BE49-F238E27FC236}">
                  <a16:creationId xmlns:a16="http://schemas.microsoft.com/office/drawing/2014/main" id="{E34EC2A2-3332-40DE-B92B-4A694EE84EBD}"/>
                </a:ext>
              </a:extLst>
            </p:cNvPr>
            <p:cNvSpPr/>
            <p:nvPr/>
          </p:nvSpPr>
          <p:spPr>
            <a:xfrm>
              <a:off x="3150222" y="6759115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正方形/長方形 55">
              <a:extLst>
                <a:ext uri="{FF2B5EF4-FFF2-40B4-BE49-F238E27FC236}">
                  <a16:creationId xmlns:a16="http://schemas.microsoft.com/office/drawing/2014/main" id="{B5E439A7-DA8D-4F9F-9E89-02BF6D755007}"/>
                </a:ext>
              </a:extLst>
            </p:cNvPr>
            <p:cNvSpPr/>
            <p:nvPr/>
          </p:nvSpPr>
          <p:spPr>
            <a:xfrm>
              <a:off x="3372545" y="6759115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正方形/長方形 56">
              <a:extLst>
                <a:ext uri="{FF2B5EF4-FFF2-40B4-BE49-F238E27FC236}">
                  <a16:creationId xmlns:a16="http://schemas.microsoft.com/office/drawing/2014/main" id="{BF330F98-2A39-403B-9B4B-6D62C98576E0}"/>
                </a:ext>
              </a:extLst>
            </p:cNvPr>
            <p:cNvSpPr/>
            <p:nvPr/>
          </p:nvSpPr>
          <p:spPr>
            <a:xfrm>
              <a:off x="3612691" y="6759115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正方形/長方形 57">
              <a:extLst>
                <a:ext uri="{FF2B5EF4-FFF2-40B4-BE49-F238E27FC236}">
                  <a16:creationId xmlns:a16="http://schemas.microsoft.com/office/drawing/2014/main" id="{79D003CF-DC0D-4C04-9254-2AAAC74A0EAE}"/>
                </a:ext>
              </a:extLst>
            </p:cNvPr>
            <p:cNvSpPr/>
            <p:nvPr/>
          </p:nvSpPr>
          <p:spPr>
            <a:xfrm>
              <a:off x="3842836" y="6759115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正方形/長方形 58">
              <a:extLst>
                <a:ext uri="{FF2B5EF4-FFF2-40B4-BE49-F238E27FC236}">
                  <a16:creationId xmlns:a16="http://schemas.microsoft.com/office/drawing/2014/main" id="{C83D01C1-31A9-42DE-A64F-23B70B1583E7}"/>
                </a:ext>
              </a:extLst>
            </p:cNvPr>
            <p:cNvSpPr/>
            <p:nvPr/>
          </p:nvSpPr>
          <p:spPr>
            <a:xfrm>
              <a:off x="4072829" y="6759115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正方形/長方形 59">
              <a:extLst>
                <a:ext uri="{FF2B5EF4-FFF2-40B4-BE49-F238E27FC236}">
                  <a16:creationId xmlns:a16="http://schemas.microsoft.com/office/drawing/2014/main" id="{9A881058-BDF8-4A4A-A35F-8373FB0CCE7B}"/>
                </a:ext>
              </a:extLst>
            </p:cNvPr>
            <p:cNvSpPr/>
            <p:nvPr/>
          </p:nvSpPr>
          <p:spPr>
            <a:xfrm>
              <a:off x="2684702" y="7190082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正方形/長方形 60">
              <a:extLst>
                <a:ext uri="{FF2B5EF4-FFF2-40B4-BE49-F238E27FC236}">
                  <a16:creationId xmlns:a16="http://schemas.microsoft.com/office/drawing/2014/main" id="{1F01B598-DEC3-4DE6-A020-17A245F8F941}"/>
                </a:ext>
              </a:extLst>
            </p:cNvPr>
            <p:cNvSpPr/>
            <p:nvPr/>
          </p:nvSpPr>
          <p:spPr>
            <a:xfrm>
              <a:off x="2921768" y="7190082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正方形/長方形 61">
              <a:extLst>
                <a:ext uri="{FF2B5EF4-FFF2-40B4-BE49-F238E27FC236}">
                  <a16:creationId xmlns:a16="http://schemas.microsoft.com/office/drawing/2014/main" id="{966A275B-17D0-4A34-9B00-63954416F5C0}"/>
                </a:ext>
              </a:extLst>
            </p:cNvPr>
            <p:cNvSpPr/>
            <p:nvPr/>
          </p:nvSpPr>
          <p:spPr>
            <a:xfrm>
              <a:off x="3152676" y="7190082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正方形/長方形 62">
              <a:extLst>
                <a:ext uri="{FF2B5EF4-FFF2-40B4-BE49-F238E27FC236}">
                  <a16:creationId xmlns:a16="http://schemas.microsoft.com/office/drawing/2014/main" id="{3117C43B-89DC-4168-839C-A5C52287A19A}"/>
                </a:ext>
              </a:extLst>
            </p:cNvPr>
            <p:cNvSpPr/>
            <p:nvPr/>
          </p:nvSpPr>
          <p:spPr>
            <a:xfrm>
              <a:off x="3374999" y="7190082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正方形/長方形 63">
              <a:extLst>
                <a:ext uri="{FF2B5EF4-FFF2-40B4-BE49-F238E27FC236}">
                  <a16:creationId xmlns:a16="http://schemas.microsoft.com/office/drawing/2014/main" id="{4BA3DFAE-3632-43E4-B95E-23F70E518884}"/>
                </a:ext>
              </a:extLst>
            </p:cNvPr>
            <p:cNvSpPr/>
            <p:nvPr/>
          </p:nvSpPr>
          <p:spPr>
            <a:xfrm>
              <a:off x="3615145" y="7190082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正方形/長方形 64">
              <a:extLst>
                <a:ext uri="{FF2B5EF4-FFF2-40B4-BE49-F238E27FC236}">
                  <a16:creationId xmlns:a16="http://schemas.microsoft.com/office/drawing/2014/main" id="{CA5CDA60-5BBA-48FD-9526-74A0CC721B66}"/>
                </a:ext>
              </a:extLst>
            </p:cNvPr>
            <p:cNvSpPr/>
            <p:nvPr/>
          </p:nvSpPr>
          <p:spPr>
            <a:xfrm>
              <a:off x="3845290" y="7190082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正方形/長方形 65">
              <a:extLst>
                <a:ext uri="{FF2B5EF4-FFF2-40B4-BE49-F238E27FC236}">
                  <a16:creationId xmlns:a16="http://schemas.microsoft.com/office/drawing/2014/main" id="{CAAF30C9-4D52-4245-A583-1C5254BBB774}"/>
                </a:ext>
              </a:extLst>
            </p:cNvPr>
            <p:cNvSpPr/>
            <p:nvPr/>
          </p:nvSpPr>
          <p:spPr>
            <a:xfrm>
              <a:off x="4075283" y="7190082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正方形/長方形 66">
              <a:extLst>
                <a:ext uri="{FF2B5EF4-FFF2-40B4-BE49-F238E27FC236}">
                  <a16:creationId xmlns:a16="http://schemas.microsoft.com/office/drawing/2014/main" id="{1765ED98-D092-4523-BDEA-D5564CABFAFA}"/>
                </a:ext>
              </a:extLst>
            </p:cNvPr>
            <p:cNvSpPr/>
            <p:nvPr/>
          </p:nvSpPr>
          <p:spPr>
            <a:xfrm>
              <a:off x="2684702" y="7356336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正方形/長方形 67">
              <a:extLst>
                <a:ext uri="{FF2B5EF4-FFF2-40B4-BE49-F238E27FC236}">
                  <a16:creationId xmlns:a16="http://schemas.microsoft.com/office/drawing/2014/main" id="{15FE0076-B72A-40D2-9F0E-A5116400429E}"/>
                </a:ext>
              </a:extLst>
            </p:cNvPr>
            <p:cNvSpPr/>
            <p:nvPr/>
          </p:nvSpPr>
          <p:spPr>
            <a:xfrm>
              <a:off x="2921768" y="7356336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正方形/長方形 68">
              <a:extLst>
                <a:ext uri="{FF2B5EF4-FFF2-40B4-BE49-F238E27FC236}">
                  <a16:creationId xmlns:a16="http://schemas.microsoft.com/office/drawing/2014/main" id="{5CE3D0E4-A849-4D8F-955F-A8ECC93F639B}"/>
                </a:ext>
              </a:extLst>
            </p:cNvPr>
            <p:cNvSpPr/>
            <p:nvPr/>
          </p:nvSpPr>
          <p:spPr>
            <a:xfrm>
              <a:off x="3152676" y="7356336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正方形/長方形 69">
              <a:extLst>
                <a:ext uri="{FF2B5EF4-FFF2-40B4-BE49-F238E27FC236}">
                  <a16:creationId xmlns:a16="http://schemas.microsoft.com/office/drawing/2014/main" id="{CCA6C303-F031-4461-A0EE-F4A44046CE14}"/>
                </a:ext>
              </a:extLst>
            </p:cNvPr>
            <p:cNvSpPr/>
            <p:nvPr/>
          </p:nvSpPr>
          <p:spPr>
            <a:xfrm>
              <a:off x="3374999" y="7356336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正方形/長方形 70">
              <a:extLst>
                <a:ext uri="{FF2B5EF4-FFF2-40B4-BE49-F238E27FC236}">
                  <a16:creationId xmlns:a16="http://schemas.microsoft.com/office/drawing/2014/main" id="{4AAAAD53-E6D2-4A1F-B4D9-D4BC38BB8EF9}"/>
                </a:ext>
              </a:extLst>
            </p:cNvPr>
            <p:cNvSpPr/>
            <p:nvPr/>
          </p:nvSpPr>
          <p:spPr>
            <a:xfrm>
              <a:off x="3615145" y="7356336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正方形/長方形 71">
              <a:extLst>
                <a:ext uri="{FF2B5EF4-FFF2-40B4-BE49-F238E27FC236}">
                  <a16:creationId xmlns:a16="http://schemas.microsoft.com/office/drawing/2014/main" id="{877B2D63-770A-4703-8DB8-04DBF75F2518}"/>
                </a:ext>
              </a:extLst>
            </p:cNvPr>
            <p:cNvSpPr/>
            <p:nvPr/>
          </p:nvSpPr>
          <p:spPr>
            <a:xfrm>
              <a:off x="3845290" y="7356336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正方形/長方形 72">
              <a:extLst>
                <a:ext uri="{FF2B5EF4-FFF2-40B4-BE49-F238E27FC236}">
                  <a16:creationId xmlns:a16="http://schemas.microsoft.com/office/drawing/2014/main" id="{EBC901EF-8848-4BCC-9BBD-0E8CC608F6DA}"/>
                </a:ext>
              </a:extLst>
            </p:cNvPr>
            <p:cNvSpPr/>
            <p:nvPr/>
          </p:nvSpPr>
          <p:spPr>
            <a:xfrm>
              <a:off x="4075283" y="7356336"/>
              <a:ext cx="108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正方形/長方形 73">
              <a:extLst>
                <a:ext uri="{FF2B5EF4-FFF2-40B4-BE49-F238E27FC236}">
                  <a16:creationId xmlns:a16="http://schemas.microsoft.com/office/drawing/2014/main" id="{6EF515B0-4F82-49C8-9D03-A40FD0B01625}"/>
                </a:ext>
              </a:extLst>
            </p:cNvPr>
            <p:cNvSpPr/>
            <p:nvPr/>
          </p:nvSpPr>
          <p:spPr>
            <a:xfrm>
              <a:off x="2682248" y="7650486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正方形/長方形 74">
              <a:extLst>
                <a:ext uri="{FF2B5EF4-FFF2-40B4-BE49-F238E27FC236}">
                  <a16:creationId xmlns:a16="http://schemas.microsoft.com/office/drawing/2014/main" id="{BAFF30A8-D7CD-4D0D-BB59-630A9DB78B9F}"/>
                </a:ext>
              </a:extLst>
            </p:cNvPr>
            <p:cNvSpPr/>
            <p:nvPr/>
          </p:nvSpPr>
          <p:spPr>
            <a:xfrm>
              <a:off x="2919314" y="7650486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" name="正方形/長方形 75">
              <a:extLst>
                <a:ext uri="{FF2B5EF4-FFF2-40B4-BE49-F238E27FC236}">
                  <a16:creationId xmlns:a16="http://schemas.microsoft.com/office/drawing/2014/main" id="{B608D6C3-F6E5-4B64-8454-CDEDD67D0452}"/>
                </a:ext>
              </a:extLst>
            </p:cNvPr>
            <p:cNvSpPr/>
            <p:nvPr/>
          </p:nvSpPr>
          <p:spPr>
            <a:xfrm>
              <a:off x="3150222" y="7650486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正方形/長方形 76">
              <a:extLst>
                <a:ext uri="{FF2B5EF4-FFF2-40B4-BE49-F238E27FC236}">
                  <a16:creationId xmlns:a16="http://schemas.microsoft.com/office/drawing/2014/main" id="{D098C758-F295-43D8-9807-B53287826A80}"/>
                </a:ext>
              </a:extLst>
            </p:cNvPr>
            <p:cNvSpPr/>
            <p:nvPr/>
          </p:nvSpPr>
          <p:spPr>
            <a:xfrm>
              <a:off x="3372545" y="7650486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" name="正方形/長方形 77">
              <a:extLst>
                <a:ext uri="{FF2B5EF4-FFF2-40B4-BE49-F238E27FC236}">
                  <a16:creationId xmlns:a16="http://schemas.microsoft.com/office/drawing/2014/main" id="{46C8A90D-74C8-44DA-B62E-8859C19777A2}"/>
                </a:ext>
              </a:extLst>
            </p:cNvPr>
            <p:cNvSpPr/>
            <p:nvPr/>
          </p:nvSpPr>
          <p:spPr>
            <a:xfrm>
              <a:off x="3612691" y="7650486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9" name="正方形/長方形 78">
              <a:extLst>
                <a:ext uri="{FF2B5EF4-FFF2-40B4-BE49-F238E27FC236}">
                  <a16:creationId xmlns:a16="http://schemas.microsoft.com/office/drawing/2014/main" id="{AFDC4BE9-E948-41CD-8CB9-831A4925B962}"/>
                </a:ext>
              </a:extLst>
            </p:cNvPr>
            <p:cNvSpPr/>
            <p:nvPr/>
          </p:nvSpPr>
          <p:spPr>
            <a:xfrm>
              <a:off x="3842836" y="7650486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" name="正方形/長方形 79">
              <a:extLst>
                <a:ext uri="{FF2B5EF4-FFF2-40B4-BE49-F238E27FC236}">
                  <a16:creationId xmlns:a16="http://schemas.microsoft.com/office/drawing/2014/main" id="{D84DDC31-56C0-4927-979E-BFBB49A3139D}"/>
                </a:ext>
              </a:extLst>
            </p:cNvPr>
            <p:cNvSpPr/>
            <p:nvPr/>
          </p:nvSpPr>
          <p:spPr>
            <a:xfrm>
              <a:off x="4072829" y="7650486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正方形/長方形 80">
              <a:extLst>
                <a:ext uri="{FF2B5EF4-FFF2-40B4-BE49-F238E27FC236}">
                  <a16:creationId xmlns:a16="http://schemas.microsoft.com/office/drawing/2014/main" id="{18E249F9-963B-4CA2-A64A-8D6B2D8BE19E}"/>
                </a:ext>
              </a:extLst>
            </p:cNvPr>
            <p:cNvSpPr/>
            <p:nvPr/>
          </p:nvSpPr>
          <p:spPr>
            <a:xfrm>
              <a:off x="2682248" y="8108298"/>
              <a:ext cx="108000" cy="396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" name="正方形/長方形 81">
              <a:extLst>
                <a:ext uri="{FF2B5EF4-FFF2-40B4-BE49-F238E27FC236}">
                  <a16:creationId xmlns:a16="http://schemas.microsoft.com/office/drawing/2014/main" id="{360383A0-6454-4E50-8F71-9F91B63305BD}"/>
                </a:ext>
              </a:extLst>
            </p:cNvPr>
            <p:cNvSpPr/>
            <p:nvPr/>
          </p:nvSpPr>
          <p:spPr>
            <a:xfrm>
              <a:off x="2919314" y="8108298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3" name="正方形/長方形 82">
              <a:extLst>
                <a:ext uri="{FF2B5EF4-FFF2-40B4-BE49-F238E27FC236}">
                  <a16:creationId xmlns:a16="http://schemas.microsoft.com/office/drawing/2014/main" id="{BCE09EA3-C445-40CB-BA9E-56105629F779}"/>
                </a:ext>
              </a:extLst>
            </p:cNvPr>
            <p:cNvSpPr/>
            <p:nvPr/>
          </p:nvSpPr>
          <p:spPr>
            <a:xfrm>
              <a:off x="3150222" y="8108298"/>
              <a:ext cx="108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" name="正方形/長方形 83">
              <a:extLst>
                <a:ext uri="{FF2B5EF4-FFF2-40B4-BE49-F238E27FC236}">
                  <a16:creationId xmlns:a16="http://schemas.microsoft.com/office/drawing/2014/main" id="{C0B5417E-C6EF-453D-962B-A753C7134622}"/>
                </a:ext>
              </a:extLst>
            </p:cNvPr>
            <p:cNvSpPr/>
            <p:nvPr/>
          </p:nvSpPr>
          <p:spPr>
            <a:xfrm>
              <a:off x="3372545" y="8108298"/>
              <a:ext cx="108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" name="正方形/長方形 84">
              <a:extLst>
                <a:ext uri="{FF2B5EF4-FFF2-40B4-BE49-F238E27FC236}">
                  <a16:creationId xmlns:a16="http://schemas.microsoft.com/office/drawing/2014/main" id="{1F657CC0-B7F7-47E6-A2C0-12C6DA1523D8}"/>
                </a:ext>
              </a:extLst>
            </p:cNvPr>
            <p:cNvSpPr/>
            <p:nvPr/>
          </p:nvSpPr>
          <p:spPr>
            <a:xfrm>
              <a:off x="3612691" y="8108298"/>
              <a:ext cx="108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" name="正方形/長方形 85">
              <a:extLst>
                <a:ext uri="{FF2B5EF4-FFF2-40B4-BE49-F238E27FC236}">
                  <a16:creationId xmlns:a16="http://schemas.microsoft.com/office/drawing/2014/main" id="{773AC6B6-7546-4C65-8775-AE943487C084}"/>
                </a:ext>
              </a:extLst>
            </p:cNvPr>
            <p:cNvSpPr/>
            <p:nvPr/>
          </p:nvSpPr>
          <p:spPr>
            <a:xfrm>
              <a:off x="3842836" y="8108298"/>
              <a:ext cx="108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正方形/長方形 86">
              <a:extLst>
                <a:ext uri="{FF2B5EF4-FFF2-40B4-BE49-F238E27FC236}">
                  <a16:creationId xmlns:a16="http://schemas.microsoft.com/office/drawing/2014/main" id="{2EE33AA8-BD1E-4B4C-BF33-71B68B8374E0}"/>
                </a:ext>
              </a:extLst>
            </p:cNvPr>
            <p:cNvSpPr/>
            <p:nvPr/>
          </p:nvSpPr>
          <p:spPr>
            <a:xfrm>
              <a:off x="4072829" y="8108298"/>
              <a:ext cx="108000" cy="396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5" name="グループ化 94">
            <a:extLst>
              <a:ext uri="{FF2B5EF4-FFF2-40B4-BE49-F238E27FC236}">
                <a16:creationId xmlns:a16="http://schemas.microsoft.com/office/drawing/2014/main" id="{111E8413-FC97-4BBE-8028-4E034B1204A2}"/>
              </a:ext>
            </a:extLst>
          </p:cNvPr>
          <p:cNvGrpSpPr/>
          <p:nvPr/>
        </p:nvGrpSpPr>
        <p:grpSpPr>
          <a:xfrm>
            <a:off x="2073349" y="8273564"/>
            <a:ext cx="2693009" cy="1640251"/>
            <a:chOff x="2073349" y="8273564"/>
            <a:chExt cx="2693009" cy="1640251"/>
          </a:xfrm>
        </p:grpSpPr>
        <p:sp>
          <p:nvSpPr>
            <p:cNvPr id="89" name="正方形/長方形 88">
              <a:extLst>
                <a:ext uri="{FF2B5EF4-FFF2-40B4-BE49-F238E27FC236}">
                  <a16:creationId xmlns:a16="http://schemas.microsoft.com/office/drawing/2014/main" id="{D9FDABF7-D1BF-4EE0-9318-08C0414D462D}"/>
                </a:ext>
              </a:extLst>
            </p:cNvPr>
            <p:cNvSpPr/>
            <p:nvPr/>
          </p:nvSpPr>
          <p:spPr>
            <a:xfrm>
              <a:off x="2594344" y="9409815"/>
              <a:ext cx="1656000" cy="50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" name="正方形/長方形 89">
              <a:extLst>
                <a:ext uri="{FF2B5EF4-FFF2-40B4-BE49-F238E27FC236}">
                  <a16:creationId xmlns:a16="http://schemas.microsoft.com/office/drawing/2014/main" id="{FB73F06D-076C-48E5-A16D-8CF1A32FB02E}"/>
                </a:ext>
              </a:extLst>
            </p:cNvPr>
            <p:cNvSpPr/>
            <p:nvPr/>
          </p:nvSpPr>
          <p:spPr>
            <a:xfrm>
              <a:off x="2073349" y="8399721"/>
              <a:ext cx="511367" cy="15140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" name="正方形/長方形 90">
              <a:extLst>
                <a:ext uri="{FF2B5EF4-FFF2-40B4-BE49-F238E27FC236}">
                  <a16:creationId xmlns:a16="http://schemas.microsoft.com/office/drawing/2014/main" id="{5BA11235-9FEF-44CC-8931-891108B6A631}"/>
                </a:ext>
              </a:extLst>
            </p:cNvPr>
            <p:cNvSpPr/>
            <p:nvPr/>
          </p:nvSpPr>
          <p:spPr>
            <a:xfrm>
              <a:off x="4254991" y="8399721"/>
              <a:ext cx="511367" cy="15140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" name="正方形/長方形 91">
              <a:extLst>
                <a:ext uri="{FF2B5EF4-FFF2-40B4-BE49-F238E27FC236}">
                  <a16:creationId xmlns:a16="http://schemas.microsoft.com/office/drawing/2014/main" id="{B54DB05B-C72A-4E0F-9C86-3135CA7BD35A}"/>
                </a:ext>
              </a:extLst>
            </p:cNvPr>
            <p:cNvSpPr/>
            <p:nvPr/>
          </p:nvSpPr>
          <p:spPr>
            <a:xfrm>
              <a:off x="3059213" y="8273564"/>
              <a:ext cx="756000" cy="5760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" name="正方形/長方形 92">
              <a:extLst>
                <a:ext uri="{FF2B5EF4-FFF2-40B4-BE49-F238E27FC236}">
                  <a16:creationId xmlns:a16="http://schemas.microsoft.com/office/drawing/2014/main" id="{DD67E80E-10FF-4174-8D55-CD1BA1EE258E}"/>
                </a:ext>
              </a:extLst>
            </p:cNvPr>
            <p:cNvSpPr/>
            <p:nvPr/>
          </p:nvSpPr>
          <p:spPr>
            <a:xfrm>
              <a:off x="2594344" y="8525564"/>
              <a:ext cx="1656000" cy="1440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" name="正方形/長方形 93">
              <a:extLst>
                <a:ext uri="{FF2B5EF4-FFF2-40B4-BE49-F238E27FC236}">
                  <a16:creationId xmlns:a16="http://schemas.microsoft.com/office/drawing/2014/main" id="{BFF4C9D8-B02A-4DE1-BB41-2D1F5207DEB5}"/>
                </a:ext>
              </a:extLst>
            </p:cNvPr>
            <p:cNvSpPr/>
            <p:nvPr/>
          </p:nvSpPr>
          <p:spPr>
            <a:xfrm>
              <a:off x="2594344" y="9258000"/>
              <a:ext cx="1656000" cy="1440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6" name="楕円 95">
            <a:extLst>
              <a:ext uri="{FF2B5EF4-FFF2-40B4-BE49-F238E27FC236}">
                <a16:creationId xmlns:a16="http://schemas.microsoft.com/office/drawing/2014/main" id="{A496B116-8636-4F42-B4ED-AA28CEFE1702}"/>
              </a:ext>
            </a:extLst>
          </p:cNvPr>
          <p:cNvSpPr/>
          <p:nvPr/>
        </p:nvSpPr>
        <p:spPr>
          <a:xfrm>
            <a:off x="3317558" y="8563854"/>
            <a:ext cx="216000" cy="2160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1" name="グループ化 110">
            <a:extLst>
              <a:ext uri="{FF2B5EF4-FFF2-40B4-BE49-F238E27FC236}">
                <a16:creationId xmlns:a16="http://schemas.microsoft.com/office/drawing/2014/main" id="{84B96E4D-C912-496E-BE2B-2A0BB6898727}"/>
              </a:ext>
            </a:extLst>
          </p:cNvPr>
          <p:cNvGrpSpPr/>
          <p:nvPr/>
        </p:nvGrpSpPr>
        <p:grpSpPr>
          <a:xfrm>
            <a:off x="2679853" y="8715444"/>
            <a:ext cx="1493962" cy="526846"/>
            <a:chOff x="2679853" y="8715444"/>
            <a:chExt cx="1493962" cy="526846"/>
          </a:xfrm>
        </p:grpSpPr>
        <p:sp>
          <p:nvSpPr>
            <p:cNvPr id="97" name="正方形/長方形 96">
              <a:extLst>
                <a:ext uri="{FF2B5EF4-FFF2-40B4-BE49-F238E27FC236}">
                  <a16:creationId xmlns:a16="http://schemas.microsoft.com/office/drawing/2014/main" id="{F3B76486-7658-430E-8965-E2E5D1C14990}"/>
                </a:ext>
              </a:extLst>
            </p:cNvPr>
            <p:cNvSpPr/>
            <p:nvPr/>
          </p:nvSpPr>
          <p:spPr>
            <a:xfrm>
              <a:off x="2684702" y="8715444"/>
              <a:ext cx="108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" name="正方形/長方形 97">
              <a:extLst>
                <a:ext uri="{FF2B5EF4-FFF2-40B4-BE49-F238E27FC236}">
                  <a16:creationId xmlns:a16="http://schemas.microsoft.com/office/drawing/2014/main" id="{9B0B0760-616D-4D89-A89D-472F6FF61FA6}"/>
                </a:ext>
              </a:extLst>
            </p:cNvPr>
            <p:cNvSpPr/>
            <p:nvPr/>
          </p:nvSpPr>
          <p:spPr>
            <a:xfrm>
              <a:off x="2853681" y="8715444"/>
              <a:ext cx="108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9" name="正方形/長方形 98">
              <a:extLst>
                <a:ext uri="{FF2B5EF4-FFF2-40B4-BE49-F238E27FC236}">
                  <a16:creationId xmlns:a16="http://schemas.microsoft.com/office/drawing/2014/main" id="{AB804FD3-31D0-46BD-BCA5-D9D2E78F38A3}"/>
                </a:ext>
              </a:extLst>
            </p:cNvPr>
            <p:cNvSpPr/>
            <p:nvPr/>
          </p:nvSpPr>
          <p:spPr>
            <a:xfrm>
              <a:off x="3896836" y="8715444"/>
              <a:ext cx="108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0" name="正方形/長方形 99">
              <a:extLst>
                <a:ext uri="{FF2B5EF4-FFF2-40B4-BE49-F238E27FC236}">
                  <a16:creationId xmlns:a16="http://schemas.microsoft.com/office/drawing/2014/main" id="{7B699128-642C-453D-8E57-CFF1C8D27402}"/>
                </a:ext>
              </a:extLst>
            </p:cNvPr>
            <p:cNvSpPr/>
            <p:nvPr/>
          </p:nvSpPr>
          <p:spPr>
            <a:xfrm>
              <a:off x="4065815" y="8715444"/>
              <a:ext cx="108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1" name="正方形/長方形 100">
              <a:extLst>
                <a:ext uri="{FF2B5EF4-FFF2-40B4-BE49-F238E27FC236}">
                  <a16:creationId xmlns:a16="http://schemas.microsoft.com/office/drawing/2014/main" id="{7351F36B-7AD7-4014-9986-C60AEEF08158}"/>
                </a:ext>
              </a:extLst>
            </p:cNvPr>
            <p:cNvSpPr/>
            <p:nvPr/>
          </p:nvSpPr>
          <p:spPr>
            <a:xfrm>
              <a:off x="3896836" y="8934000"/>
              <a:ext cx="108000" cy="27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" name="正方形/長方形 101">
              <a:extLst>
                <a:ext uri="{FF2B5EF4-FFF2-40B4-BE49-F238E27FC236}">
                  <a16:creationId xmlns:a16="http://schemas.microsoft.com/office/drawing/2014/main" id="{117F9A27-6C31-49C2-9140-AE1B31739106}"/>
                </a:ext>
              </a:extLst>
            </p:cNvPr>
            <p:cNvSpPr/>
            <p:nvPr/>
          </p:nvSpPr>
          <p:spPr>
            <a:xfrm>
              <a:off x="4065815" y="8934000"/>
              <a:ext cx="108000" cy="27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" name="正方形/長方形 102">
              <a:extLst>
                <a:ext uri="{FF2B5EF4-FFF2-40B4-BE49-F238E27FC236}">
                  <a16:creationId xmlns:a16="http://schemas.microsoft.com/office/drawing/2014/main" id="{4D8C924C-0EE6-4538-8BC4-EEE1F8A02FE6}"/>
                </a:ext>
              </a:extLst>
            </p:cNvPr>
            <p:cNvSpPr/>
            <p:nvPr/>
          </p:nvSpPr>
          <p:spPr>
            <a:xfrm>
              <a:off x="3565666" y="8934000"/>
              <a:ext cx="108000" cy="27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4" name="正方形/長方形 103">
              <a:extLst>
                <a:ext uri="{FF2B5EF4-FFF2-40B4-BE49-F238E27FC236}">
                  <a16:creationId xmlns:a16="http://schemas.microsoft.com/office/drawing/2014/main" id="{E47BC94B-EAA8-4A16-A64E-5E3516A9C6D3}"/>
                </a:ext>
              </a:extLst>
            </p:cNvPr>
            <p:cNvSpPr/>
            <p:nvPr/>
          </p:nvSpPr>
          <p:spPr>
            <a:xfrm>
              <a:off x="3734645" y="8934000"/>
              <a:ext cx="108000" cy="27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" name="正方形/長方形 104">
              <a:extLst>
                <a:ext uri="{FF2B5EF4-FFF2-40B4-BE49-F238E27FC236}">
                  <a16:creationId xmlns:a16="http://schemas.microsoft.com/office/drawing/2014/main" id="{97295B99-1AD8-461A-8DF7-9961E01EF2C4}"/>
                </a:ext>
              </a:extLst>
            </p:cNvPr>
            <p:cNvSpPr/>
            <p:nvPr/>
          </p:nvSpPr>
          <p:spPr>
            <a:xfrm>
              <a:off x="3025802" y="8934000"/>
              <a:ext cx="108000" cy="27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" name="正方形/長方形 105">
              <a:extLst>
                <a:ext uri="{FF2B5EF4-FFF2-40B4-BE49-F238E27FC236}">
                  <a16:creationId xmlns:a16="http://schemas.microsoft.com/office/drawing/2014/main" id="{1E7E907C-5339-4839-95E4-3D56071A713A}"/>
                </a:ext>
              </a:extLst>
            </p:cNvPr>
            <p:cNvSpPr/>
            <p:nvPr/>
          </p:nvSpPr>
          <p:spPr>
            <a:xfrm>
              <a:off x="3194781" y="8934000"/>
              <a:ext cx="108000" cy="27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正方形/長方形 106">
              <a:extLst>
                <a:ext uri="{FF2B5EF4-FFF2-40B4-BE49-F238E27FC236}">
                  <a16:creationId xmlns:a16="http://schemas.microsoft.com/office/drawing/2014/main" id="{CC6A6488-BDD6-43AC-92BA-5585EBEA123E}"/>
                </a:ext>
              </a:extLst>
            </p:cNvPr>
            <p:cNvSpPr/>
            <p:nvPr/>
          </p:nvSpPr>
          <p:spPr>
            <a:xfrm>
              <a:off x="2679853" y="8934000"/>
              <a:ext cx="108000" cy="27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" name="正方形/長方形 107">
              <a:extLst>
                <a:ext uri="{FF2B5EF4-FFF2-40B4-BE49-F238E27FC236}">
                  <a16:creationId xmlns:a16="http://schemas.microsoft.com/office/drawing/2014/main" id="{1E676F1D-1396-4A17-B6CB-BD86969DF29F}"/>
                </a:ext>
              </a:extLst>
            </p:cNvPr>
            <p:cNvSpPr/>
            <p:nvPr/>
          </p:nvSpPr>
          <p:spPr>
            <a:xfrm>
              <a:off x="2848832" y="8934000"/>
              <a:ext cx="108000" cy="27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" name="正方形/長方形 108">
              <a:extLst>
                <a:ext uri="{FF2B5EF4-FFF2-40B4-BE49-F238E27FC236}">
                  <a16:creationId xmlns:a16="http://schemas.microsoft.com/office/drawing/2014/main" id="{1AEE2489-829F-4F56-802E-1D989CC61D33}"/>
                </a:ext>
              </a:extLst>
            </p:cNvPr>
            <p:cNvSpPr/>
            <p:nvPr/>
          </p:nvSpPr>
          <p:spPr>
            <a:xfrm rot="5400000">
              <a:off x="3371921" y="9116290"/>
              <a:ext cx="108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" name="正方形/長方形 109">
              <a:extLst>
                <a:ext uri="{FF2B5EF4-FFF2-40B4-BE49-F238E27FC236}">
                  <a16:creationId xmlns:a16="http://schemas.microsoft.com/office/drawing/2014/main" id="{5D460844-D266-4F19-B8C2-341151CC1D29}"/>
                </a:ext>
              </a:extLst>
            </p:cNvPr>
            <p:cNvSpPr/>
            <p:nvPr/>
          </p:nvSpPr>
          <p:spPr>
            <a:xfrm rot="5400000">
              <a:off x="3353921" y="8950721"/>
              <a:ext cx="144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4" name="グループ化 123">
            <a:extLst>
              <a:ext uri="{FF2B5EF4-FFF2-40B4-BE49-F238E27FC236}">
                <a16:creationId xmlns:a16="http://schemas.microsoft.com/office/drawing/2014/main" id="{6D8243E6-EF3B-4290-A89E-A10D1F43FAA7}"/>
              </a:ext>
            </a:extLst>
          </p:cNvPr>
          <p:cNvGrpSpPr/>
          <p:nvPr/>
        </p:nvGrpSpPr>
        <p:grpSpPr>
          <a:xfrm>
            <a:off x="1165574" y="9039741"/>
            <a:ext cx="900769" cy="466997"/>
            <a:chOff x="1165574" y="9039741"/>
            <a:chExt cx="900769" cy="466997"/>
          </a:xfrm>
        </p:grpSpPr>
        <p:sp>
          <p:nvSpPr>
            <p:cNvPr id="112" name="正方形/長方形 111">
              <a:extLst>
                <a:ext uri="{FF2B5EF4-FFF2-40B4-BE49-F238E27FC236}">
                  <a16:creationId xmlns:a16="http://schemas.microsoft.com/office/drawing/2014/main" id="{56076705-511C-4874-83C8-268D2AD0D4FB}"/>
                </a:ext>
              </a:extLst>
            </p:cNvPr>
            <p:cNvSpPr/>
            <p:nvPr/>
          </p:nvSpPr>
          <p:spPr>
            <a:xfrm rot="5400000">
              <a:off x="1165574" y="9039741"/>
              <a:ext cx="144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" name="正方形/長方形 112">
              <a:extLst>
                <a:ext uri="{FF2B5EF4-FFF2-40B4-BE49-F238E27FC236}">
                  <a16:creationId xmlns:a16="http://schemas.microsoft.com/office/drawing/2014/main" id="{F3110CAD-FBCD-4393-929A-176C733E165C}"/>
                </a:ext>
              </a:extLst>
            </p:cNvPr>
            <p:cNvSpPr/>
            <p:nvPr/>
          </p:nvSpPr>
          <p:spPr>
            <a:xfrm rot="5400000">
              <a:off x="1201574" y="9205056"/>
              <a:ext cx="72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" name="正方形/長方形 113">
              <a:extLst>
                <a:ext uri="{FF2B5EF4-FFF2-40B4-BE49-F238E27FC236}">
                  <a16:creationId xmlns:a16="http://schemas.microsoft.com/office/drawing/2014/main" id="{F76B8B9C-FD85-4358-9C53-F1E84974C6C9}"/>
                </a:ext>
              </a:extLst>
            </p:cNvPr>
            <p:cNvSpPr/>
            <p:nvPr/>
          </p:nvSpPr>
          <p:spPr>
            <a:xfrm rot="5400000">
              <a:off x="1165574" y="9362738"/>
              <a:ext cx="144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5" name="正方形/長方形 114">
              <a:extLst>
                <a:ext uri="{FF2B5EF4-FFF2-40B4-BE49-F238E27FC236}">
                  <a16:creationId xmlns:a16="http://schemas.microsoft.com/office/drawing/2014/main" id="{21DBD337-D60C-442E-845B-34D15744442D}"/>
                </a:ext>
              </a:extLst>
            </p:cNvPr>
            <p:cNvSpPr/>
            <p:nvPr/>
          </p:nvSpPr>
          <p:spPr>
            <a:xfrm rot="5400000">
              <a:off x="1406509" y="9039741"/>
              <a:ext cx="144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" name="正方形/長方形 115">
              <a:extLst>
                <a:ext uri="{FF2B5EF4-FFF2-40B4-BE49-F238E27FC236}">
                  <a16:creationId xmlns:a16="http://schemas.microsoft.com/office/drawing/2014/main" id="{FFECD1F8-AD0B-4AA0-81B4-859BA6466577}"/>
                </a:ext>
              </a:extLst>
            </p:cNvPr>
            <p:cNvSpPr/>
            <p:nvPr/>
          </p:nvSpPr>
          <p:spPr>
            <a:xfrm rot="5400000">
              <a:off x="1442509" y="9205056"/>
              <a:ext cx="72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7" name="正方形/長方形 116">
              <a:extLst>
                <a:ext uri="{FF2B5EF4-FFF2-40B4-BE49-F238E27FC236}">
                  <a16:creationId xmlns:a16="http://schemas.microsoft.com/office/drawing/2014/main" id="{8169FC49-E06A-467A-A7D0-353D0CF96A2A}"/>
                </a:ext>
              </a:extLst>
            </p:cNvPr>
            <p:cNvSpPr/>
            <p:nvPr/>
          </p:nvSpPr>
          <p:spPr>
            <a:xfrm rot="5400000">
              <a:off x="1406509" y="9362738"/>
              <a:ext cx="144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8" name="正方形/長方形 117">
              <a:extLst>
                <a:ext uri="{FF2B5EF4-FFF2-40B4-BE49-F238E27FC236}">
                  <a16:creationId xmlns:a16="http://schemas.microsoft.com/office/drawing/2014/main" id="{04CC404E-8E4D-4AB2-825D-144881FD194F}"/>
                </a:ext>
              </a:extLst>
            </p:cNvPr>
            <p:cNvSpPr/>
            <p:nvPr/>
          </p:nvSpPr>
          <p:spPr>
            <a:xfrm rot="5400000">
              <a:off x="1664657" y="9039741"/>
              <a:ext cx="144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9" name="正方形/長方形 118">
              <a:extLst>
                <a:ext uri="{FF2B5EF4-FFF2-40B4-BE49-F238E27FC236}">
                  <a16:creationId xmlns:a16="http://schemas.microsoft.com/office/drawing/2014/main" id="{50801B02-142E-4011-85FA-78146465E58B}"/>
                </a:ext>
              </a:extLst>
            </p:cNvPr>
            <p:cNvSpPr/>
            <p:nvPr/>
          </p:nvSpPr>
          <p:spPr>
            <a:xfrm rot="5400000">
              <a:off x="1700657" y="9205056"/>
              <a:ext cx="72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0" name="正方形/長方形 119">
              <a:extLst>
                <a:ext uri="{FF2B5EF4-FFF2-40B4-BE49-F238E27FC236}">
                  <a16:creationId xmlns:a16="http://schemas.microsoft.com/office/drawing/2014/main" id="{9D53DF01-1B7C-4EE3-A2B5-8A7336D972FB}"/>
                </a:ext>
              </a:extLst>
            </p:cNvPr>
            <p:cNvSpPr/>
            <p:nvPr/>
          </p:nvSpPr>
          <p:spPr>
            <a:xfrm rot="5400000">
              <a:off x="1664657" y="9362738"/>
              <a:ext cx="144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1" name="正方形/長方形 120">
              <a:extLst>
                <a:ext uri="{FF2B5EF4-FFF2-40B4-BE49-F238E27FC236}">
                  <a16:creationId xmlns:a16="http://schemas.microsoft.com/office/drawing/2014/main" id="{09FE372E-7CE7-44AD-B598-4CC87BDCBB0F}"/>
                </a:ext>
              </a:extLst>
            </p:cNvPr>
            <p:cNvSpPr/>
            <p:nvPr/>
          </p:nvSpPr>
          <p:spPr>
            <a:xfrm rot="5400000">
              <a:off x="1922343" y="9039741"/>
              <a:ext cx="144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2" name="正方形/長方形 121">
              <a:extLst>
                <a:ext uri="{FF2B5EF4-FFF2-40B4-BE49-F238E27FC236}">
                  <a16:creationId xmlns:a16="http://schemas.microsoft.com/office/drawing/2014/main" id="{199FE301-EE20-49BE-A1C0-CD9F61DE0165}"/>
                </a:ext>
              </a:extLst>
            </p:cNvPr>
            <p:cNvSpPr/>
            <p:nvPr/>
          </p:nvSpPr>
          <p:spPr>
            <a:xfrm rot="5400000">
              <a:off x="1958343" y="9205056"/>
              <a:ext cx="72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3" name="正方形/長方形 122">
              <a:extLst>
                <a:ext uri="{FF2B5EF4-FFF2-40B4-BE49-F238E27FC236}">
                  <a16:creationId xmlns:a16="http://schemas.microsoft.com/office/drawing/2014/main" id="{68FF7107-F4F9-497A-ADB3-2AAAC44127AD}"/>
                </a:ext>
              </a:extLst>
            </p:cNvPr>
            <p:cNvSpPr/>
            <p:nvPr/>
          </p:nvSpPr>
          <p:spPr>
            <a:xfrm rot="5400000">
              <a:off x="1922343" y="9362738"/>
              <a:ext cx="144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5" name="グループ化 124">
            <a:extLst>
              <a:ext uri="{FF2B5EF4-FFF2-40B4-BE49-F238E27FC236}">
                <a16:creationId xmlns:a16="http://schemas.microsoft.com/office/drawing/2014/main" id="{9ED7A883-1F15-45DA-B1C5-174B61062584}"/>
              </a:ext>
            </a:extLst>
          </p:cNvPr>
          <p:cNvGrpSpPr/>
          <p:nvPr/>
        </p:nvGrpSpPr>
        <p:grpSpPr>
          <a:xfrm>
            <a:off x="4769919" y="9069000"/>
            <a:ext cx="900769" cy="466997"/>
            <a:chOff x="1165574" y="9039741"/>
            <a:chExt cx="900769" cy="466997"/>
          </a:xfrm>
        </p:grpSpPr>
        <p:sp>
          <p:nvSpPr>
            <p:cNvPr id="126" name="正方形/長方形 125">
              <a:extLst>
                <a:ext uri="{FF2B5EF4-FFF2-40B4-BE49-F238E27FC236}">
                  <a16:creationId xmlns:a16="http://schemas.microsoft.com/office/drawing/2014/main" id="{E85EB99E-B0C9-4676-8F6B-4BB3C4FD0231}"/>
                </a:ext>
              </a:extLst>
            </p:cNvPr>
            <p:cNvSpPr/>
            <p:nvPr/>
          </p:nvSpPr>
          <p:spPr>
            <a:xfrm rot="5400000">
              <a:off x="1165574" y="9039741"/>
              <a:ext cx="144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7" name="正方形/長方形 126">
              <a:extLst>
                <a:ext uri="{FF2B5EF4-FFF2-40B4-BE49-F238E27FC236}">
                  <a16:creationId xmlns:a16="http://schemas.microsoft.com/office/drawing/2014/main" id="{5574AE23-7BC4-4D03-BFAE-62CB5EB9B549}"/>
                </a:ext>
              </a:extLst>
            </p:cNvPr>
            <p:cNvSpPr/>
            <p:nvPr/>
          </p:nvSpPr>
          <p:spPr>
            <a:xfrm rot="5400000">
              <a:off x="1201574" y="9205056"/>
              <a:ext cx="72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8" name="正方形/長方形 127">
              <a:extLst>
                <a:ext uri="{FF2B5EF4-FFF2-40B4-BE49-F238E27FC236}">
                  <a16:creationId xmlns:a16="http://schemas.microsoft.com/office/drawing/2014/main" id="{46E555F2-5418-4094-AF6F-08222960C586}"/>
                </a:ext>
              </a:extLst>
            </p:cNvPr>
            <p:cNvSpPr/>
            <p:nvPr/>
          </p:nvSpPr>
          <p:spPr>
            <a:xfrm rot="5400000">
              <a:off x="1165574" y="9362738"/>
              <a:ext cx="144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9" name="正方形/長方形 128">
              <a:extLst>
                <a:ext uri="{FF2B5EF4-FFF2-40B4-BE49-F238E27FC236}">
                  <a16:creationId xmlns:a16="http://schemas.microsoft.com/office/drawing/2014/main" id="{B6A85090-3F73-4BA6-9525-79072331F2CE}"/>
                </a:ext>
              </a:extLst>
            </p:cNvPr>
            <p:cNvSpPr/>
            <p:nvPr/>
          </p:nvSpPr>
          <p:spPr>
            <a:xfrm rot="5400000">
              <a:off x="1406509" y="9039741"/>
              <a:ext cx="144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0" name="正方形/長方形 129">
              <a:extLst>
                <a:ext uri="{FF2B5EF4-FFF2-40B4-BE49-F238E27FC236}">
                  <a16:creationId xmlns:a16="http://schemas.microsoft.com/office/drawing/2014/main" id="{BCC258D1-5A4C-494E-A528-CE72D55A90FA}"/>
                </a:ext>
              </a:extLst>
            </p:cNvPr>
            <p:cNvSpPr/>
            <p:nvPr/>
          </p:nvSpPr>
          <p:spPr>
            <a:xfrm rot="5400000">
              <a:off x="1442509" y="9205056"/>
              <a:ext cx="72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1" name="正方形/長方形 130">
              <a:extLst>
                <a:ext uri="{FF2B5EF4-FFF2-40B4-BE49-F238E27FC236}">
                  <a16:creationId xmlns:a16="http://schemas.microsoft.com/office/drawing/2014/main" id="{C570F54E-7235-4DB4-94FD-3856E8EB6C0E}"/>
                </a:ext>
              </a:extLst>
            </p:cNvPr>
            <p:cNvSpPr/>
            <p:nvPr/>
          </p:nvSpPr>
          <p:spPr>
            <a:xfrm rot="5400000">
              <a:off x="1406509" y="9362738"/>
              <a:ext cx="144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2" name="正方形/長方形 131">
              <a:extLst>
                <a:ext uri="{FF2B5EF4-FFF2-40B4-BE49-F238E27FC236}">
                  <a16:creationId xmlns:a16="http://schemas.microsoft.com/office/drawing/2014/main" id="{9A22AD31-D870-42BE-BBE2-2AE66181C930}"/>
                </a:ext>
              </a:extLst>
            </p:cNvPr>
            <p:cNvSpPr/>
            <p:nvPr/>
          </p:nvSpPr>
          <p:spPr>
            <a:xfrm rot="5400000">
              <a:off x="1664657" y="9039741"/>
              <a:ext cx="144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3" name="正方形/長方形 132">
              <a:extLst>
                <a:ext uri="{FF2B5EF4-FFF2-40B4-BE49-F238E27FC236}">
                  <a16:creationId xmlns:a16="http://schemas.microsoft.com/office/drawing/2014/main" id="{417E1C19-EA64-41C6-92FB-CFE76639D37D}"/>
                </a:ext>
              </a:extLst>
            </p:cNvPr>
            <p:cNvSpPr/>
            <p:nvPr/>
          </p:nvSpPr>
          <p:spPr>
            <a:xfrm rot="5400000">
              <a:off x="1700657" y="9205056"/>
              <a:ext cx="72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4" name="正方形/長方形 133">
              <a:extLst>
                <a:ext uri="{FF2B5EF4-FFF2-40B4-BE49-F238E27FC236}">
                  <a16:creationId xmlns:a16="http://schemas.microsoft.com/office/drawing/2014/main" id="{D5B857D8-A778-48EC-8BCC-7BD788D972C5}"/>
                </a:ext>
              </a:extLst>
            </p:cNvPr>
            <p:cNvSpPr/>
            <p:nvPr/>
          </p:nvSpPr>
          <p:spPr>
            <a:xfrm rot="5400000">
              <a:off x="1664657" y="9362738"/>
              <a:ext cx="144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5" name="正方形/長方形 134">
              <a:extLst>
                <a:ext uri="{FF2B5EF4-FFF2-40B4-BE49-F238E27FC236}">
                  <a16:creationId xmlns:a16="http://schemas.microsoft.com/office/drawing/2014/main" id="{4014ABE5-2FF0-4F04-83FF-1C1AC11DD9C8}"/>
                </a:ext>
              </a:extLst>
            </p:cNvPr>
            <p:cNvSpPr/>
            <p:nvPr/>
          </p:nvSpPr>
          <p:spPr>
            <a:xfrm rot="5400000">
              <a:off x="1922343" y="9039741"/>
              <a:ext cx="144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6" name="正方形/長方形 135">
              <a:extLst>
                <a:ext uri="{FF2B5EF4-FFF2-40B4-BE49-F238E27FC236}">
                  <a16:creationId xmlns:a16="http://schemas.microsoft.com/office/drawing/2014/main" id="{4658E24A-D38E-4775-ABD9-37FF4D173697}"/>
                </a:ext>
              </a:extLst>
            </p:cNvPr>
            <p:cNvSpPr/>
            <p:nvPr/>
          </p:nvSpPr>
          <p:spPr>
            <a:xfrm rot="5400000">
              <a:off x="1958343" y="9205056"/>
              <a:ext cx="72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7" name="正方形/長方形 136">
              <a:extLst>
                <a:ext uri="{FF2B5EF4-FFF2-40B4-BE49-F238E27FC236}">
                  <a16:creationId xmlns:a16="http://schemas.microsoft.com/office/drawing/2014/main" id="{D47DC730-EA59-452E-8E73-7E716A31E5D5}"/>
                </a:ext>
              </a:extLst>
            </p:cNvPr>
            <p:cNvSpPr/>
            <p:nvPr/>
          </p:nvSpPr>
          <p:spPr>
            <a:xfrm rot="5400000">
              <a:off x="1922343" y="9362738"/>
              <a:ext cx="144000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43" name="正方形/長方形 142">
            <a:extLst>
              <a:ext uri="{FF2B5EF4-FFF2-40B4-BE49-F238E27FC236}">
                <a16:creationId xmlns:a16="http://schemas.microsoft.com/office/drawing/2014/main" id="{E1EDA55E-5E7E-4361-8377-2DCE62A4F008}"/>
              </a:ext>
            </a:extLst>
          </p:cNvPr>
          <p:cNvSpPr/>
          <p:nvPr/>
        </p:nvSpPr>
        <p:spPr>
          <a:xfrm>
            <a:off x="2602360" y="4202217"/>
            <a:ext cx="1656000" cy="72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44" name="グループ化 143">
            <a:extLst>
              <a:ext uri="{FF2B5EF4-FFF2-40B4-BE49-F238E27FC236}">
                <a16:creationId xmlns:a16="http://schemas.microsoft.com/office/drawing/2014/main" id="{C7307202-CD0D-4014-8E7A-08B4647D26B3}"/>
              </a:ext>
            </a:extLst>
          </p:cNvPr>
          <p:cNvGrpSpPr/>
          <p:nvPr/>
        </p:nvGrpSpPr>
        <p:grpSpPr>
          <a:xfrm>
            <a:off x="1299638" y="4346782"/>
            <a:ext cx="564236" cy="2827260"/>
            <a:chOff x="5011195" y="4356064"/>
            <a:chExt cx="564236" cy="2827260"/>
          </a:xfrm>
        </p:grpSpPr>
        <p:sp>
          <p:nvSpPr>
            <p:cNvPr id="145" name="正方形/長方形 144">
              <a:extLst>
                <a:ext uri="{FF2B5EF4-FFF2-40B4-BE49-F238E27FC236}">
                  <a16:creationId xmlns:a16="http://schemas.microsoft.com/office/drawing/2014/main" id="{D96C385B-B176-439E-A0F1-35E0A2D67B9A}"/>
                </a:ext>
              </a:extLst>
            </p:cNvPr>
            <p:cNvSpPr/>
            <p:nvPr/>
          </p:nvSpPr>
          <p:spPr>
            <a:xfrm>
              <a:off x="5011195" y="4356064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6" name="正方形/長方形 145">
              <a:extLst>
                <a:ext uri="{FF2B5EF4-FFF2-40B4-BE49-F238E27FC236}">
                  <a16:creationId xmlns:a16="http://schemas.microsoft.com/office/drawing/2014/main" id="{D98C4F42-613B-4BAE-90F7-733502E86652}"/>
                </a:ext>
              </a:extLst>
            </p:cNvPr>
            <p:cNvSpPr/>
            <p:nvPr/>
          </p:nvSpPr>
          <p:spPr>
            <a:xfrm>
              <a:off x="5431431" y="4356064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7" name="正方形/長方形 146">
              <a:extLst>
                <a:ext uri="{FF2B5EF4-FFF2-40B4-BE49-F238E27FC236}">
                  <a16:creationId xmlns:a16="http://schemas.microsoft.com/office/drawing/2014/main" id="{1ED3BB5F-C9C3-40F8-AB85-9B9C84062EFA}"/>
                </a:ext>
              </a:extLst>
            </p:cNvPr>
            <p:cNvSpPr/>
            <p:nvPr/>
          </p:nvSpPr>
          <p:spPr>
            <a:xfrm>
              <a:off x="5011195" y="4555695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8" name="正方形/長方形 147">
              <a:extLst>
                <a:ext uri="{FF2B5EF4-FFF2-40B4-BE49-F238E27FC236}">
                  <a16:creationId xmlns:a16="http://schemas.microsoft.com/office/drawing/2014/main" id="{28F4FD14-7E11-4B9F-AC62-0EE4E1DA2D42}"/>
                </a:ext>
              </a:extLst>
            </p:cNvPr>
            <p:cNvSpPr/>
            <p:nvPr/>
          </p:nvSpPr>
          <p:spPr>
            <a:xfrm>
              <a:off x="5431431" y="4555695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9" name="正方形/長方形 148">
              <a:extLst>
                <a:ext uri="{FF2B5EF4-FFF2-40B4-BE49-F238E27FC236}">
                  <a16:creationId xmlns:a16="http://schemas.microsoft.com/office/drawing/2014/main" id="{29768129-0112-46D1-BB04-569EB1725096}"/>
                </a:ext>
              </a:extLst>
            </p:cNvPr>
            <p:cNvSpPr/>
            <p:nvPr/>
          </p:nvSpPr>
          <p:spPr>
            <a:xfrm>
              <a:off x="5011195" y="4769085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0" name="正方形/長方形 149">
              <a:extLst>
                <a:ext uri="{FF2B5EF4-FFF2-40B4-BE49-F238E27FC236}">
                  <a16:creationId xmlns:a16="http://schemas.microsoft.com/office/drawing/2014/main" id="{4C68C654-3521-49AE-B076-DA0F9A17155E}"/>
                </a:ext>
              </a:extLst>
            </p:cNvPr>
            <p:cNvSpPr/>
            <p:nvPr/>
          </p:nvSpPr>
          <p:spPr>
            <a:xfrm>
              <a:off x="5431431" y="4769085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1" name="正方形/長方形 150">
              <a:extLst>
                <a:ext uri="{FF2B5EF4-FFF2-40B4-BE49-F238E27FC236}">
                  <a16:creationId xmlns:a16="http://schemas.microsoft.com/office/drawing/2014/main" id="{BAF0593E-7E9A-4DB3-9361-63FB118B8361}"/>
                </a:ext>
              </a:extLst>
            </p:cNvPr>
            <p:cNvSpPr/>
            <p:nvPr/>
          </p:nvSpPr>
          <p:spPr>
            <a:xfrm>
              <a:off x="5011195" y="4982475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2" name="正方形/長方形 151">
              <a:extLst>
                <a:ext uri="{FF2B5EF4-FFF2-40B4-BE49-F238E27FC236}">
                  <a16:creationId xmlns:a16="http://schemas.microsoft.com/office/drawing/2014/main" id="{0601306E-EAA9-46B8-9133-331950365606}"/>
                </a:ext>
              </a:extLst>
            </p:cNvPr>
            <p:cNvSpPr/>
            <p:nvPr/>
          </p:nvSpPr>
          <p:spPr>
            <a:xfrm>
              <a:off x="5431431" y="4982475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3" name="正方形/長方形 152">
              <a:extLst>
                <a:ext uri="{FF2B5EF4-FFF2-40B4-BE49-F238E27FC236}">
                  <a16:creationId xmlns:a16="http://schemas.microsoft.com/office/drawing/2014/main" id="{07AEABFC-94D1-4800-B553-4AF91465831A}"/>
                </a:ext>
              </a:extLst>
            </p:cNvPr>
            <p:cNvSpPr/>
            <p:nvPr/>
          </p:nvSpPr>
          <p:spPr>
            <a:xfrm>
              <a:off x="5011195" y="5195865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4" name="正方形/長方形 153">
              <a:extLst>
                <a:ext uri="{FF2B5EF4-FFF2-40B4-BE49-F238E27FC236}">
                  <a16:creationId xmlns:a16="http://schemas.microsoft.com/office/drawing/2014/main" id="{64CB93BD-3A9D-4844-B6C7-6964A25ACF3E}"/>
                </a:ext>
              </a:extLst>
            </p:cNvPr>
            <p:cNvSpPr/>
            <p:nvPr/>
          </p:nvSpPr>
          <p:spPr>
            <a:xfrm>
              <a:off x="5431431" y="5195865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5" name="正方形/長方形 154">
              <a:extLst>
                <a:ext uri="{FF2B5EF4-FFF2-40B4-BE49-F238E27FC236}">
                  <a16:creationId xmlns:a16="http://schemas.microsoft.com/office/drawing/2014/main" id="{5A50E4DC-5499-4ECD-8551-B64EAEFFDFF6}"/>
                </a:ext>
              </a:extLst>
            </p:cNvPr>
            <p:cNvSpPr/>
            <p:nvPr/>
          </p:nvSpPr>
          <p:spPr>
            <a:xfrm>
              <a:off x="5011195" y="5395496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6" name="正方形/長方形 155">
              <a:extLst>
                <a:ext uri="{FF2B5EF4-FFF2-40B4-BE49-F238E27FC236}">
                  <a16:creationId xmlns:a16="http://schemas.microsoft.com/office/drawing/2014/main" id="{3F3914D0-E516-4D86-AEBD-5E46F848DF57}"/>
                </a:ext>
              </a:extLst>
            </p:cNvPr>
            <p:cNvSpPr/>
            <p:nvPr/>
          </p:nvSpPr>
          <p:spPr>
            <a:xfrm>
              <a:off x="5431431" y="5395496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7" name="正方形/長方形 156">
              <a:extLst>
                <a:ext uri="{FF2B5EF4-FFF2-40B4-BE49-F238E27FC236}">
                  <a16:creationId xmlns:a16="http://schemas.microsoft.com/office/drawing/2014/main" id="{12D5DB16-0F05-4770-8487-EE3A79149749}"/>
                </a:ext>
              </a:extLst>
            </p:cNvPr>
            <p:cNvSpPr/>
            <p:nvPr/>
          </p:nvSpPr>
          <p:spPr>
            <a:xfrm>
              <a:off x="5011195" y="5608812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8" name="正方形/長方形 157">
              <a:extLst>
                <a:ext uri="{FF2B5EF4-FFF2-40B4-BE49-F238E27FC236}">
                  <a16:creationId xmlns:a16="http://schemas.microsoft.com/office/drawing/2014/main" id="{26ED624C-F260-4CB0-84E8-A2012FA0F4A4}"/>
                </a:ext>
              </a:extLst>
            </p:cNvPr>
            <p:cNvSpPr/>
            <p:nvPr/>
          </p:nvSpPr>
          <p:spPr>
            <a:xfrm>
              <a:off x="5431431" y="5608812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9" name="正方形/長方形 158">
              <a:extLst>
                <a:ext uri="{FF2B5EF4-FFF2-40B4-BE49-F238E27FC236}">
                  <a16:creationId xmlns:a16="http://schemas.microsoft.com/office/drawing/2014/main" id="{549E87D6-C567-4896-967E-A8EE96D444DE}"/>
                </a:ext>
              </a:extLst>
            </p:cNvPr>
            <p:cNvSpPr/>
            <p:nvPr/>
          </p:nvSpPr>
          <p:spPr>
            <a:xfrm>
              <a:off x="5011195" y="5822128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0" name="正方形/長方形 159">
              <a:extLst>
                <a:ext uri="{FF2B5EF4-FFF2-40B4-BE49-F238E27FC236}">
                  <a16:creationId xmlns:a16="http://schemas.microsoft.com/office/drawing/2014/main" id="{B3E90EE7-4C53-446E-8BE8-85460F7208A6}"/>
                </a:ext>
              </a:extLst>
            </p:cNvPr>
            <p:cNvSpPr/>
            <p:nvPr/>
          </p:nvSpPr>
          <p:spPr>
            <a:xfrm>
              <a:off x="5431431" y="5822128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1" name="正方形/長方形 160">
              <a:extLst>
                <a:ext uri="{FF2B5EF4-FFF2-40B4-BE49-F238E27FC236}">
                  <a16:creationId xmlns:a16="http://schemas.microsoft.com/office/drawing/2014/main" id="{0BF73D12-CA84-4818-8044-B4264DC5B663}"/>
                </a:ext>
              </a:extLst>
            </p:cNvPr>
            <p:cNvSpPr/>
            <p:nvPr/>
          </p:nvSpPr>
          <p:spPr>
            <a:xfrm>
              <a:off x="5011195" y="6035444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2" name="正方形/長方形 161">
              <a:extLst>
                <a:ext uri="{FF2B5EF4-FFF2-40B4-BE49-F238E27FC236}">
                  <a16:creationId xmlns:a16="http://schemas.microsoft.com/office/drawing/2014/main" id="{5196327D-508A-4D7B-B519-8023ABD13D01}"/>
                </a:ext>
              </a:extLst>
            </p:cNvPr>
            <p:cNvSpPr/>
            <p:nvPr/>
          </p:nvSpPr>
          <p:spPr>
            <a:xfrm>
              <a:off x="5431431" y="6035444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3" name="正方形/長方形 162">
              <a:extLst>
                <a:ext uri="{FF2B5EF4-FFF2-40B4-BE49-F238E27FC236}">
                  <a16:creationId xmlns:a16="http://schemas.microsoft.com/office/drawing/2014/main" id="{4CC10671-6B4F-4230-8438-F9984F057154}"/>
                </a:ext>
              </a:extLst>
            </p:cNvPr>
            <p:cNvSpPr/>
            <p:nvPr/>
          </p:nvSpPr>
          <p:spPr>
            <a:xfrm>
              <a:off x="5011195" y="6241983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4" name="正方形/長方形 163">
              <a:extLst>
                <a:ext uri="{FF2B5EF4-FFF2-40B4-BE49-F238E27FC236}">
                  <a16:creationId xmlns:a16="http://schemas.microsoft.com/office/drawing/2014/main" id="{8BE6A51B-969B-4DBC-9051-9448148D00B6}"/>
                </a:ext>
              </a:extLst>
            </p:cNvPr>
            <p:cNvSpPr/>
            <p:nvPr/>
          </p:nvSpPr>
          <p:spPr>
            <a:xfrm>
              <a:off x="5431431" y="6241983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5" name="正方形/長方形 164">
              <a:extLst>
                <a:ext uri="{FF2B5EF4-FFF2-40B4-BE49-F238E27FC236}">
                  <a16:creationId xmlns:a16="http://schemas.microsoft.com/office/drawing/2014/main" id="{20E95A83-B96E-4EC9-9AD5-051705180C6A}"/>
                </a:ext>
              </a:extLst>
            </p:cNvPr>
            <p:cNvSpPr/>
            <p:nvPr/>
          </p:nvSpPr>
          <p:spPr>
            <a:xfrm>
              <a:off x="5011195" y="6448522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6" name="正方形/長方形 165">
              <a:extLst>
                <a:ext uri="{FF2B5EF4-FFF2-40B4-BE49-F238E27FC236}">
                  <a16:creationId xmlns:a16="http://schemas.microsoft.com/office/drawing/2014/main" id="{A02A3010-4DC6-43BE-904C-2E2D9A5D1B70}"/>
                </a:ext>
              </a:extLst>
            </p:cNvPr>
            <p:cNvSpPr/>
            <p:nvPr/>
          </p:nvSpPr>
          <p:spPr>
            <a:xfrm>
              <a:off x="5431431" y="6448522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7" name="正方形/長方形 166">
              <a:extLst>
                <a:ext uri="{FF2B5EF4-FFF2-40B4-BE49-F238E27FC236}">
                  <a16:creationId xmlns:a16="http://schemas.microsoft.com/office/drawing/2014/main" id="{7AE39CB2-155D-4E59-B7D6-BB76C346DDE0}"/>
                </a:ext>
              </a:extLst>
            </p:cNvPr>
            <p:cNvSpPr/>
            <p:nvPr/>
          </p:nvSpPr>
          <p:spPr>
            <a:xfrm>
              <a:off x="5011195" y="6655019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8" name="正方形/長方形 167">
              <a:extLst>
                <a:ext uri="{FF2B5EF4-FFF2-40B4-BE49-F238E27FC236}">
                  <a16:creationId xmlns:a16="http://schemas.microsoft.com/office/drawing/2014/main" id="{4FEBF247-F66D-4A64-AD4D-2418BBE5C27B}"/>
                </a:ext>
              </a:extLst>
            </p:cNvPr>
            <p:cNvSpPr/>
            <p:nvPr/>
          </p:nvSpPr>
          <p:spPr>
            <a:xfrm>
              <a:off x="5431431" y="6655019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9" name="正方形/長方形 168">
              <a:extLst>
                <a:ext uri="{FF2B5EF4-FFF2-40B4-BE49-F238E27FC236}">
                  <a16:creationId xmlns:a16="http://schemas.microsoft.com/office/drawing/2014/main" id="{96EBD229-6912-4A9E-9774-9A17524504EB}"/>
                </a:ext>
              </a:extLst>
            </p:cNvPr>
            <p:cNvSpPr/>
            <p:nvPr/>
          </p:nvSpPr>
          <p:spPr>
            <a:xfrm>
              <a:off x="5011195" y="6875254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0" name="正方形/長方形 169">
              <a:extLst>
                <a:ext uri="{FF2B5EF4-FFF2-40B4-BE49-F238E27FC236}">
                  <a16:creationId xmlns:a16="http://schemas.microsoft.com/office/drawing/2014/main" id="{F848596B-BE8D-4746-A3D9-3425A72A7DF9}"/>
                </a:ext>
              </a:extLst>
            </p:cNvPr>
            <p:cNvSpPr/>
            <p:nvPr/>
          </p:nvSpPr>
          <p:spPr>
            <a:xfrm>
              <a:off x="5431431" y="6875254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1" name="正方形/長方形 170">
              <a:extLst>
                <a:ext uri="{FF2B5EF4-FFF2-40B4-BE49-F238E27FC236}">
                  <a16:creationId xmlns:a16="http://schemas.microsoft.com/office/drawing/2014/main" id="{73A7720B-B060-4D11-9F7F-39B496A0BB50}"/>
                </a:ext>
              </a:extLst>
            </p:cNvPr>
            <p:cNvSpPr/>
            <p:nvPr/>
          </p:nvSpPr>
          <p:spPr>
            <a:xfrm>
              <a:off x="5011195" y="7075324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2" name="正方形/長方形 171">
              <a:extLst>
                <a:ext uri="{FF2B5EF4-FFF2-40B4-BE49-F238E27FC236}">
                  <a16:creationId xmlns:a16="http://schemas.microsoft.com/office/drawing/2014/main" id="{4F6D5649-866A-46C5-BE58-50E2E9D7BC12}"/>
                </a:ext>
              </a:extLst>
            </p:cNvPr>
            <p:cNvSpPr/>
            <p:nvPr/>
          </p:nvSpPr>
          <p:spPr>
            <a:xfrm>
              <a:off x="5431431" y="7075324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73" name="グループ化 172">
            <a:extLst>
              <a:ext uri="{FF2B5EF4-FFF2-40B4-BE49-F238E27FC236}">
                <a16:creationId xmlns:a16="http://schemas.microsoft.com/office/drawing/2014/main" id="{553244DF-F7C2-4AF0-B86C-0B8D8A02B5A9}"/>
              </a:ext>
            </a:extLst>
          </p:cNvPr>
          <p:cNvGrpSpPr/>
          <p:nvPr/>
        </p:nvGrpSpPr>
        <p:grpSpPr>
          <a:xfrm flipH="1">
            <a:off x="1927530" y="4339642"/>
            <a:ext cx="564236" cy="2827260"/>
            <a:chOff x="5011195" y="4356064"/>
            <a:chExt cx="564236" cy="2827260"/>
          </a:xfrm>
        </p:grpSpPr>
        <p:sp>
          <p:nvSpPr>
            <p:cNvPr id="174" name="正方形/長方形 173">
              <a:extLst>
                <a:ext uri="{FF2B5EF4-FFF2-40B4-BE49-F238E27FC236}">
                  <a16:creationId xmlns:a16="http://schemas.microsoft.com/office/drawing/2014/main" id="{2C37FB11-0022-4EB7-840B-F33402588775}"/>
                </a:ext>
              </a:extLst>
            </p:cNvPr>
            <p:cNvSpPr/>
            <p:nvPr/>
          </p:nvSpPr>
          <p:spPr>
            <a:xfrm>
              <a:off x="5011195" y="4356064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5" name="正方形/長方形 174">
              <a:extLst>
                <a:ext uri="{FF2B5EF4-FFF2-40B4-BE49-F238E27FC236}">
                  <a16:creationId xmlns:a16="http://schemas.microsoft.com/office/drawing/2014/main" id="{7EFD51F8-1E3F-40E5-AD3F-D5D16D0628D9}"/>
                </a:ext>
              </a:extLst>
            </p:cNvPr>
            <p:cNvSpPr/>
            <p:nvPr/>
          </p:nvSpPr>
          <p:spPr>
            <a:xfrm>
              <a:off x="5431431" y="4356064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6" name="正方形/長方形 175">
              <a:extLst>
                <a:ext uri="{FF2B5EF4-FFF2-40B4-BE49-F238E27FC236}">
                  <a16:creationId xmlns:a16="http://schemas.microsoft.com/office/drawing/2014/main" id="{8A29918E-2A04-49F3-9961-C4A1A8D9DF86}"/>
                </a:ext>
              </a:extLst>
            </p:cNvPr>
            <p:cNvSpPr/>
            <p:nvPr/>
          </p:nvSpPr>
          <p:spPr>
            <a:xfrm>
              <a:off x="5011195" y="4555695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7" name="正方形/長方形 176">
              <a:extLst>
                <a:ext uri="{FF2B5EF4-FFF2-40B4-BE49-F238E27FC236}">
                  <a16:creationId xmlns:a16="http://schemas.microsoft.com/office/drawing/2014/main" id="{2F657341-ADE2-48F6-A395-247DE6CF3556}"/>
                </a:ext>
              </a:extLst>
            </p:cNvPr>
            <p:cNvSpPr/>
            <p:nvPr/>
          </p:nvSpPr>
          <p:spPr>
            <a:xfrm>
              <a:off x="5431431" y="4555695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8" name="正方形/長方形 177">
              <a:extLst>
                <a:ext uri="{FF2B5EF4-FFF2-40B4-BE49-F238E27FC236}">
                  <a16:creationId xmlns:a16="http://schemas.microsoft.com/office/drawing/2014/main" id="{70329E24-6D3A-40CD-A191-06768772E142}"/>
                </a:ext>
              </a:extLst>
            </p:cNvPr>
            <p:cNvSpPr/>
            <p:nvPr/>
          </p:nvSpPr>
          <p:spPr>
            <a:xfrm>
              <a:off x="5011195" y="4769085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9" name="正方形/長方形 178">
              <a:extLst>
                <a:ext uri="{FF2B5EF4-FFF2-40B4-BE49-F238E27FC236}">
                  <a16:creationId xmlns:a16="http://schemas.microsoft.com/office/drawing/2014/main" id="{BF9CAE1B-19EF-42E5-8926-5B98E7C92AF3}"/>
                </a:ext>
              </a:extLst>
            </p:cNvPr>
            <p:cNvSpPr/>
            <p:nvPr/>
          </p:nvSpPr>
          <p:spPr>
            <a:xfrm>
              <a:off x="5431431" y="4769085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0" name="正方形/長方形 179">
              <a:extLst>
                <a:ext uri="{FF2B5EF4-FFF2-40B4-BE49-F238E27FC236}">
                  <a16:creationId xmlns:a16="http://schemas.microsoft.com/office/drawing/2014/main" id="{8CA61DDD-38A2-4B85-A621-4E9749E5D5F2}"/>
                </a:ext>
              </a:extLst>
            </p:cNvPr>
            <p:cNvSpPr/>
            <p:nvPr/>
          </p:nvSpPr>
          <p:spPr>
            <a:xfrm>
              <a:off x="5011195" y="4982475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1" name="正方形/長方形 180">
              <a:extLst>
                <a:ext uri="{FF2B5EF4-FFF2-40B4-BE49-F238E27FC236}">
                  <a16:creationId xmlns:a16="http://schemas.microsoft.com/office/drawing/2014/main" id="{361B11E3-09F2-496D-85EE-19B20775FABA}"/>
                </a:ext>
              </a:extLst>
            </p:cNvPr>
            <p:cNvSpPr/>
            <p:nvPr/>
          </p:nvSpPr>
          <p:spPr>
            <a:xfrm>
              <a:off x="5431431" y="4982475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2" name="正方形/長方形 181">
              <a:extLst>
                <a:ext uri="{FF2B5EF4-FFF2-40B4-BE49-F238E27FC236}">
                  <a16:creationId xmlns:a16="http://schemas.microsoft.com/office/drawing/2014/main" id="{45D248CC-E162-4F82-B8AB-BA8E973B686E}"/>
                </a:ext>
              </a:extLst>
            </p:cNvPr>
            <p:cNvSpPr/>
            <p:nvPr/>
          </p:nvSpPr>
          <p:spPr>
            <a:xfrm>
              <a:off x="5011195" y="5195865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3" name="正方形/長方形 182">
              <a:extLst>
                <a:ext uri="{FF2B5EF4-FFF2-40B4-BE49-F238E27FC236}">
                  <a16:creationId xmlns:a16="http://schemas.microsoft.com/office/drawing/2014/main" id="{8E9AD8A9-2360-4400-84E7-FD08D3C9DA0E}"/>
                </a:ext>
              </a:extLst>
            </p:cNvPr>
            <p:cNvSpPr/>
            <p:nvPr/>
          </p:nvSpPr>
          <p:spPr>
            <a:xfrm>
              <a:off x="5431431" y="5195865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4" name="正方形/長方形 183">
              <a:extLst>
                <a:ext uri="{FF2B5EF4-FFF2-40B4-BE49-F238E27FC236}">
                  <a16:creationId xmlns:a16="http://schemas.microsoft.com/office/drawing/2014/main" id="{7F8BFA35-E16E-4A40-B0CC-D1D3515FCF01}"/>
                </a:ext>
              </a:extLst>
            </p:cNvPr>
            <p:cNvSpPr/>
            <p:nvPr/>
          </p:nvSpPr>
          <p:spPr>
            <a:xfrm>
              <a:off x="5011195" y="5395496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5" name="正方形/長方形 184">
              <a:extLst>
                <a:ext uri="{FF2B5EF4-FFF2-40B4-BE49-F238E27FC236}">
                  <a16:creationId xmlns:a16="http://schemas.microsoft.com/office/drawing/2014/main" id="{F52F9FD3-49D5-4BCC-919F-58249A9FB376}"/>
                </a:ext>
              </a:extLst>
            </p:cNvPr>
            <p:cNvSpPr/>
            <p:nvPr/>
          </p:nvSpPr>
          <p:spPr>
            <a:xfrm>
              <a:off x="5431431" y="5395496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6" name="正方形/長方形 185">
              <a:extLst>
                <a:ext uri="{FF2B5EF4-FFF2-40B4-BE49-F238E27FC236}">
                  <a16:creationId xmlns:a16="http://schemas.microsoft.com/office/drawing/2014/main" id="{629FA3F2-A594-47E8-8692-C3C477D62E5A}"/>
                </a:ext>
              </a:extLst>
            </p:cNvPr>
            <p:cNvSpPr/>
            <p:nvPr/>
          </p:nvSpPr>
          <p:spPr>
            <a:xfrm>
              <a:off x="5011195" y="5608812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7" name="正方形/長方形 186">
              <a:extLst>
                <a:ext uri="{FF2B5EF4-FFF2-40B4-BE49-F238E27FC236}">
                  <a16:creationId xmlns:a16="http://schemas.microsoft.com/office/drawing/2014/main" id="{DD7553EF-EE4C-43FF-9796-D06E27CEC9FF}"/>
                </a:ext>
              </a:extLst>
            </p:cNvPr>
            <p:cNvSpPr/>
            <p:nvPr/>
          </p:nvSpPr>
          <p:spPr>
            <a:xfrm>
              <a:off x="5431431" y="5608812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8" name="正方形/長方形 187">
              <a:extLst>
                <a:ext uri="{FF2B5EF4-FFF2-40B4-BE49-F238E27FC236}">
                  <a16:creationId xmlns:a16="http://schemas.microsoft.com/office/drawing/2014/main" id="{720653BD-B58D-4179-839D-4E98923FFBC9}"/>
                </a:ext>
              </a:extLst>
            </p:cNvPr>
            <p:cNvSpPr/>
            <p:nvPr/>
          </p:nvSpPr>
          <p:spPr>
            <a:xfrm>
              <a:off x="5011195" y="5822128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9" name="正方形/長方形 188">
              <a:extLst>
                <a:ext uri="{FF2B5EF4-FFF2-40B4-BE49-F238E27FC236}">
                  <a16:creationId xmlns:a16="http://schemas.microsoft.com/office/drawing/2014/main" id="{2DC6A9B1-263C-4954-9EC5-598A2F6355F0}"/>
                </a:ext>
              </a:extLst>
            </p:cNvPr>
            <p:cNvSpPr/>
            <p:nvPr/>
          </p:nvSpPr>
          <p:spPr>
            <a:xfrm>
              <a:off x="5431431" y="5822128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0" name="正方形/長方形 189">
              <a:extLst>
                <a:ext uri="{FF2B5EF4-FFF2-40B4-BE49-F238E27FC236}">
                  <a16:creationId xmlns:a16="http://schemas.microsoft.com/office/drawing/2014/main" id="{8C5966C0-903D-48DC-99BC-BE8EB555BE37}"/>
                </a:ext>
              </a:extLst>
            </p:cNvPr>
            <p:cNvSpPr/>
            <p:nvPr/>
          </p:nvSpPr>
          <p:spPr>
            <a:xfrm>
              <a:off x="5011195" y="6035444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1" name="正方形/長方形 190">
              <a:extLst>
                <a:ext uri="{FF2B5EF4-FFF2-40B4-BE49-F238E27FC236}">
                  <a16:creationId xmlns:a16="http://schemas.microsoft.com/office/drawing/2014/main" id="{F1778485-BECE-4442-A4BD-664DD2AC8EA6}"/>
                </a:ext>
              </a:extLst>
            </p:cNvPr>
            <p:cNvSpPr/>
            <p:nvPr/>
          </p:nvSpPr>
          <p:spPr>
            <a:xfrm>
              <a:off x="5431431" y="6035444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2" name="正方形/長方形 191">
              <a:extLst>
                <a:ext uri="{FF2B5EF4-FFF2-40B4-BE49-F238E27FC236}">
                  <a16:creationId xmlns:a16="http://schemas.microsoft.com/office/drawing/2014/main" id="{151D204C-54C1-40EE-B812-981B4AAFC635}"/>
                </a:ext>
              </a:extLst>
            </p:cNvPr>
            <p:cNvSpPr/>
            <p:nvPr/>
          </p:nvSpPr>
          <p:spPr>
            <a:xfrm>
              <a:off x="5011195" y="6241983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3" name="正方形/長方形 192">
              <a:extLst>
                <a:ext uri="{FF2B5EF4-FFF2-40B4-BE49-F238E27FC236}">
                  <a16:creationId xmlns:a16="http://schemas.microsoft.com/office/drawing/2014/main" id="{EAE1A316-2487-4189-88BC-79506AC7AB78}"/>
                </a:ext>
              </a:extLst>
            </p:cNvPr>
            <p:cNvSpPr/>
            <p:nvPr/>
          </p:nvSpPr>
          <p:spPr>
            <a:xfrm>
              <a:off x="5431431" y="6241983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4" name="正方形/長方形 193">
              <a:extLst>
                <a:ext uri="{FF2B5EF4-FFF2-40B4-BE49-F238E27FC236}">
                  <a16:creationId xmlns:a16="http://schemas.microsoft.com/office/drawing/2014/main" id="{020B3E28-5489-4823-851A-DF320D457C35}"/>
                </a:ext>
              </a:extLst>
            </p:cNvPr>
            <p:cNvSpPr/>
            <p:nvPr/>
          </p:nvSpPr>
          <p:spPr>
            <a:xfrm>
              <a:off x="5011195" y="6448522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5" name="正方形/長方形 194">
              <a:extLst>
                <a:ext uri="{FF2B5EF4-FFF2-40B4-BE49-F238E27FC236}">
                  <a16:creationId xmlns:a16="http://schemas.microsoft.com/office/drawing/2014/main" id="{BB8E3635-3D7F-4468-965A-BEE12B2E387E}"/>
                </a:ext>
              </a:extLst>
            </p:cNvPr>
            <p:cNvSpPr/>
            <p:nvPr/>
          </p:nvSpPr>
          <p:spPr>
            <a:xfrm>
              <a:off x="5431431" y="6448522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6" name="正方形/長方形 195">
              <a:extLst>
                <a:ext uri="{FF2B5EF4-FFF2-40B4-BE49-F238E27FC236}">
                  <a16:creationId xmlns:a16="http://schemas.microsoft.com/office/drawing/2014/main" id="{9ADEA1CE-B876-4924-8296-7A78030F8488}"/>
                </a:ext>
              </a:extLst>
            </p:cNvPr>
            <p:cNvSpPr/>
            <p:nvPr/>
          </p:nvSpPr>
          <p:spPr>
            <a:xfrm>
              <a:off x="5011195" y="6655019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7" name="正方形/長方形 196">
              <a:extLst>
                <a:ext uri="{FF2B5EF4-FFF2-40B4-BE49-F238E27FC236}">
                  <a16:creationId xmlns:a16="http://schemas.microsoft.com/office/drawing/2014/main" id="{15944E2C-73D8-4905-BBEB-73FCF20451A2}"/>
                </a:ext>
              </a:extLst>
            </p:cNvPr>
            <p:cNvSpPr/>
            <p:nvPr/>
          </p:nvSpPr>
          <p:spPr>
            <a:xfrm>
              <a:off x="5431431" y="6655019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8" name="正方形/長方形 197">
              <a:extLst>
                <a:ext uri="{FF2B5EF4-FFF2-40B4-BE49-F238E27FC236}">
                  <a16:creationId xmlns:a16="http://schemas.microsoft.com/office/drawing/2014/main" id="{828E4034-44E7-4EF8-9450-71EC3F874D89}"/>
                </a:ext>
              </a:extLst>
            </p:cNvPr>
            <p:cNvSpPr/>
            <p:nvPr/>
          </p:nvSpPr>
          <p:spPr>
            <a:xfrm>
              <a:off x="5011195" y="6875254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9" name="正方形/長方形 198">
              <a:extLst>
                <a:ext uri="{FF2B5EF4-FFF2-40B4-BE49-F238E27FC236}">
                  <a16:creationId xmlns:a16="http://schemas.microsoft.com/office/drawing/2014/main" id="{A00834C1-BECD-4813-8415-83BC8D8595C7}"/>
                </a:ext>
              </a:extLst>
            </p:cNvPr>
            <p:cNvSpPr/>
            <p:nvPr/>
          </p:nvSpPr>
          <p:spPr>
            <a:xfrm>
              <a:off x="5431431" y="6875254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0" name="正方形/長方形 199">
              <a:extLst>
                <a:ext uri="{FF2B5EF4-FFF2-40B4-BE49-F238E27FC236}">
                  <a16:creationId xmlns:a16="http://schemas.microsoft.com/office/drawing/2014/main" id="{DBA19D13-36B0-4EFB-A8A8-3861E7A38AE3}"/>
                </a:ext>
              </a:extLst>
            </p:cNvPr>
            <p:cNvSpPr/>
            <p:nvPr/>
          </p:nvSpPr>
          <p:spPr>
            <a:xfrm>
              <a:off x="5011195" y="7075324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1" name="正方形/長方形 200">
              <a:extLst>
                <a:ext uri="{FF2B5EF4-FFF2-40B4-BE49-F238E27FC236}">
                  <a16:creationId xmlns:a16="http://schemas.microsoft.com/office/drawing/2014/main" id="{FAEA647E-C73F-4FFA-8677-FB139334947C}"/>
                </a:ext>
              </a:extLst>
            </p:cNvPr>
            <p:cNvSpPr/>
            <p:nvPr/>
          </p:nvSpPr>
          <p:spPr>
            <a:xfrm>
              <a:off x="5431431" y="7075324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2" name="グループ化 201">
            <a:extLst>
              <a:ext uri="{FF2B5EF4-FFF2-40B4-BE49-F238E27FC236}">
                <a16:creationId xmlns:a16="http://schemas.microsoft.com/office/drawing/2014/main" id="{10609E9B-4CCE-48E0-983C-8938C38A831D}"/>
              </a:ext>
            </a:extLst>
          </p:cNvPr>
          <p:cNvGrpSpPr/>
          <p:nvPr/>
        </p:nvGrpSpPr>
        <p:grpSpPr>
          <a:xfrm>
            <a:off x="4400108" y="4346782"/>
            <a:ext cx="564236" cy="2827260"/>
            <a:chOff x="5011195" y="4356064"/>
            <a:chExt cx="564236" cy="2827260"/>
          </a:xfrm>
        </p:grpSpPr>
        <p:sp>
          <p:nvSpPr>
            <p:cNvPr id="203" name="正方形/長方形 202">
              <a:extLst>
                <a:ext uri="{FF2B5EF4-FFF2-40B4-BE49-F238E27FC236}">
                  <a16:creationId xmlns:a16="http://schemas.microsoft.com/office/drawing/2014/main" id="{875F45CB-78F4-493D-AF22-87FAB827D1D3}"/>
                </a:ext>
              </a:extLst>
            </p:cNvPr>
            <p:cNvSpPr/>
            <p:nvPr/>
          </p:nvSpPr>
          <p:spPr>
            <a:xfrm>
              <a:off x="5011195" y="4356064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4" name="正方形/長方形 203">
              <a:extLst>
                <a:ext uri="{FF2B5EF4-FFF2-40B4-BE49-F238E27FC236}">
                  <a16:creationId xmlns:a16="http://schemas.microsoft.com/office/drawing/2014/main" id="{54E00BF3-7EB2-4EA0-A17D-BDEFBBDCE3C3}"/>
                </a:ext>
              </a:extLst>
            </p:cNvPr>
            <p:cNvSpPr/>
            <p:nvPr/>
          </p:nvSpPr>
          <p:spPr>
            <a:xfrm>
              <a:off x="5431431" y="4356064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5" name="正方形/長方形 204">
              <a:extLst>
                <a:ext uri="{FF2B5EF4-FFF2-40B4-BE49-F238E27FC236}">
                  <a16:creationId xmlns:a16="http://schemas.microsoft.com/office/drawing/2014/main" id="{82C52994-D341-451F-852A-0D916337ADF3}"/>
                </a:ext>
              </a:extLst>
            </p:cNvPr>
            <p:cNvSpPr/>
            <p:nvPr/>
          </p:nvSpPr>
          <p:spPr>
            <a:xfrm>
              <a:off x="5011195" y="4555695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6" name="正方形/長方形 205">
              <a:extLst>
                <a:ext uri="{FF2B5EF4-FFF2-40B4-BE49-F238E27FC236}">
                  <a16:creationId xmlns:a16="http://schemas.microsoft.com/office/drawing/2014/main" id="{E0A67898-3382-4E18-9237-63DFAA5F1502}"/>
                </a:ext>
              </a:extLst>
            </p:cNvPr>
            <p:cNvSpPr/>
            <p:nvPr/>
          </p:nvSpPr>
          <p:spPr>
            <a:xfrm>
              <a:off x="5431431" y="4555695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7" name="正方形/長方形 206">
              <a:extLst>
                <a:ext uri="{FF2B5EF4-FFF2-40B4-BE49-F238E27FC236}">
                  <a16:creationId xmlns:a16="http://schemas.microsoft.com/office/drawing/2014/main" id="{2292DE28-F839-4621-91D5-41B564EAB10F}"/>
                </a:ext>
              </a:extLst>
            </p:cNvPr>
            <p:cNvSpPr/>
            <p:nvPr/>
          </p:nvSpPr>
          <p:spPr>
            <a:xfrm>
              <a:off x="5011195" y="4769085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8" name="正方形/長方形 207">
              <a:extLst>
                <a:ext uri="{FF2B5EF4-FFF2-40B4-BE49-F238E27FC236}">
                  <a16:creationId xmlns:a16="http://schemas.microsoft.com/office/drawing/2014/main" id="{7F4B1EDA-7D52-41C3-8AA6-5DB46EA28C99}"/>
                </a:ext>
              </a:extLst>
            </p:cNvPr>
            <p:cNvSpPr/>
            <p:nvPr/>
          </p:nvSpPr>
          <p:spPr>
            <a:xfrm>
              <a:off x="5431431" y="4769085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9" name="正方形/長方形 208">
              <a:extLst>
                <a:ext uri="{FF2B5EF4-FFF2-40B4-BE49-F238E27FC236}">
                  <a16:creationId xmlns:a16="http://schemas.microsoft.com/office/drawing/2014/main" id="{1AB157C6-E53F-46BC-AE66-8AFE646DD8CB}"/>
                </a:ext>
              </a:extLst>
            </p:cNvPr>
            <p:cNvSpPr/>
            <p:nvPr/>
          </p:nvSpPr>
          <p:spPr>
            <a:xfrm>
              <a:off x="5011195" y="4982475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0" name="正方形/長方形 209">
              <a:extLst>
                <a:ext uri="{FF2B5EF4-FFF2-40B4-BE49-F238E27FC236}">
                  <a16:creationId xmlns:a16="http://schemas.microsoft.com/office/drawing/2014/main" id="{1F8D3F8D-CD3C-43EF-8BC2-018408B52504}"/>
                </a:ext>
              </a:extLst>
            </p:cNvPr>
            <p:cNvSpPr/>
            <p:nvPr/>
          </p:nvSpPr>
          <p:spPr>
            <a:xfrm>
              <a:off x="5431431" y="4982475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1" name="正方形/長方形 210">
              <a:extLst>
                <a:ext uri="{FF2B5EF4-FFF2-40B4-BE49-F238E27FC236}">
                  <a16:creationId xmlns:a16="http://schemas.microsoft.com/office/drawing/2014/main" id="{188AE41A-0981-4EEA-BF61-07A87ABA1055}"/>
                </a:ext>
              </a:extLst>
            </p:cNvPr>
            <p:cNvSpPr/>
            <p:nvPr/>
          </p:nvSpPr>
          <p:spPr>
            <a:xfrm>
              <a:off x="5011195" y="5195865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2" name="正方形/長方形 211">
              <a:extLst>
                <a:ext uri="{FF2B5EF4-FFF2-40B4-BE49-F238E27FC236}">
                  <a16:creationId xmlns:a16="http://schemas.microsoft.com/office/drawing/2014/main" id="{5540B9AB-9B09-4A5D-80AC-64A3B75A1CA4}"/>
                </a:ext>
              </a:extLst>
            </p:cNvPr>
            <p:cNvSpPr/>
            <p:nvPr/>
          </p:nvSpPr>
          <p:spPr>
            <a:xfrm>
              <a:off x="5431431" y="5195865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3" name="正方形/長方形 212">
              <a:extLst>
                <a:ext uri="{FF2B5EF4-FFF2-40B4-BE49-F238E27FC236}">
                  <a16:creationId xmlns:a16="http://schemas.microsoft.com/office/drawing/2014/main" id="{2DA73565-8C29-4F9D-8AB4-340B9322C489}"/>
                </a:ext>
              </a:extLst>
            </p:cNvPr>
            <p:cNvSpPr/>
            <p:nvPr/>
          </p:nvSpPr>
          <p:spPr>
            <a:xfrm>
              <a:off x="5011195" y="5395496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4" name="正方形/長方形 213">
              <a:extLst>
                <a:ext uri="{FF2B5EF4-FFF2-40B4-BE49-F238E27FC236}">
                  <a16:creationId xmlns:a16="http://schemas.microsoft.com/office/drawing/2014/main" id="{5913C77C-6E47-4618-9A12-01C4EEDDC615}"/>
                </a:ext>
              </a:extLst>
            </p:cNvPr>
            <p:cNvSpPr/>
            <p:nvPr/>
          </p:nvSpPr>
          <p:spPr>
            <a:xfrm>
              <a:off x="5431431" y="5395496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5" name="正方形/長方形 214">
              <a:extLst>
                <a:ext uri="{FF2B5EF4-FFF2-40B4-BE49-F238E27FC236}">
                  <a16:creationId xmlns:a16="http://schemas.microsoft.com/office/drawing/2014/main" id="{0EECDB3B-AF1A-42EC-AD79-5B77209D7702}"/>
                </a:ext>
              </a:extLst>
            </p:cNvPr>
            <p:cNvSpPr/>
            <p:nvPr/>
          </p:nvSpPr>
          <p:spPr>
            <a:xfrm>
              <a:off x="5011195" y="5608812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6" name="正方形/長方形 215">
              <a:extLst>
                <a:ext uri="{FF2B5EF4-FFF2-40B4-BE49-F238E27FC236}">
                  <a16:creationId xmlns:a16="http://schemas.microsoft.com/office/drawing/2014/main" id="{2F737FA5-D441-49A4-826A-F7F7DF6D97F7}"/>
                </a:ext>
              </a:extLst>
            </p:cNvPr>
            <p:cNvSpPr/>
            <p:nvPr/>
          </p:nvSpPr>
          <p:spPr>
            <a:xfrm>
              <a:off x="5431431" y="5608812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7" name="正方形/長方形 216">
              <a:extLst>
                <a:ext uri="{FF2B5EF4-FFF2-40B4-BE49-F238E27FC236}">
                  <a16:creationId xmlns:a16="http://schemas.microsoft.com/office/drawing/2014/main" id="{12B884DF-B3C1-4933-84C6-83AE52399CFE}"/>
                </a:ext>
              </a:extLst>
            </p:cNvPr>
            <p:cNvSpPr/>
            <p:nvPr/>
          </p:nvSpPr>
          <p:spPr>
            <a:xfrm>
              <a:off x="5011195" y="5822128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8" name="正方形/長方形 217">
              <a:extLst>
                <a:ext uri="{FF2B5EF4-FFF2-40B4-BE49-F238E27FC236}">
                  <a16:creationId xmlns:a16="http://schemas.microsoft.com/office/drawing/2014/main" id="{729853CF-4DCF-4140-BE87-C2E403B82A55}"/>
                </a:ext>
              </a:extLst>
            </p:cNvPr>
            <p:cNvSpPr/>
            <p:nvPr/>
          </p:nvSpPr>
          <p:spPr>
            <a:xfrm>
              <a:off x="5431431" y="5822128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9" name="正方形/長方形 218">
              <a:extLst>
                <a:ext uri="{FF2B5EF4-FFF2-40B4-BE49-F238E27FC236}">
                  <a16:creationId xmlns:a16="http://schemas.microsoft.com/office/drawing/2014/main" id="{8D419CB1-70ED-457B-8279-AF40CD65ED2C}"/>
                </a:ext>
              </a:extLst>
            </p:cNvPr>
            <p:cNvSpPr/>
            <p:nvPr/>
          </p:nvSpPr>
          <p:spPr>
            <a:xfrm>
              <a:off x="5011195" y="6035444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0" name="正方形/長方形 219">
              <a:extLst>
                <a:ext uri="{FF2B5EF4-FFF2-40B4-BE49-F238E27FC236}">
                  <a16:creationId xmlns:a16="http://schemas.microsoft.com/office/drawing/2014/main" id="{6B6C2C3A-4604-4A86-AA34-5A2E852A2798}"/>
                </a:ext>
              </a:extLst>
            </p:cNvPr>
            <p:cNvSpPr/>
            <p:nvPr/>
          </p:nvSpPr>
          <p:spPr>
            <a:xfrm>
              <a:off x="5431431" y="6035444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1" name="正方形/長方形 220">
              <a:extLst>
                <a:ext uri="{FF2B5EF4-FFF2-40B4-BE49-F238E27FC236}">
                  <a16:creationId xmlns:a16="http://schemas.microsoft.com/office/drawing/2014/main" id="{F305D109-5033-4A9F-80AE-F7D88B1FACD6}"/>
                </a:ext>
              </a:extLst>
            </p:cNvPr>
            <p:cNvSpPr/>
            <p:nvPr/>
          </p:nvSpPr>
          <p:spPr>
            <a:xfrm>
              <a:off x="5011195" y="6241983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2" name="正方形/長方形 221">
              <a:extLst>
                <a:ext uri="{FF2B5EF4-FFF2-40B4-BE49-F238E27FC236}">
                  <a16:creationId xmlns:a16="http://schemas.microsoft.com/office/drawing/2014/main" id="{7037EE8D-28B8-452E-8D16-F8D3C5C3D54B}"/>
                </a:ext>
              </a:extLst>
            </p:cNvPr>
            <p:cNvSpPr/>
            <p:nvPr/>
          </p:nvSpPr>
          <p:spPr>
            <a:xfrm>
              <a:off x="5431431" y="6241983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3" name="正方形/長方形 222">
              <a:extLst>
                <a:ext uri="{FF2B5EF4-FFF2-40B4-BE49-F238E27FC236}">
                  <a16:creationId xmlns:a16="http://schemas.microsoft.com/office/drawing/2014/main" id="{5BFF9F4C-2B4F-4FC8-8B9A-90977BF9BC73}"/>
                </a:ext>
              </a:extLst>
            </p:cNvPr>
            <p:cNvSpPr/>
            <p:nvPr/>
          </p:nvSpPr>
          <p:spPr>
            <a:xfrm>
              <a:off x="5011195" y="6448522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4" name="正方形/長方形 223">
              <a:extLst>
                <a:ext uri="{FF2B5EF4-FFF2-40B4-BE49-F238E27FC236}">
                  <a16:creationId xmlns:a16="http://schemas.microsoft.com/office/drawing/2014/main" id="{2E999CE4-8D4E-4648-BC47-B20A974A938A}"/>
                </a:ext>
              </a:extLst>
            </p:cNvPr>
            <p:cNvSpPr/>
            <p:nvPr/>
          </p:nvSpPr>
          <p:spPr>
            <a:xfrm>
              <a:off x="5431431" y="6448522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5" name="正方形/長方形 224">
              <a:extLst>
                <a:ext uri="{FF2B5EF4-FFF2-40B4-BE49-F238E27FC236}">
                  <a16:creationId xmlns:a16="http://schemas.microsoft.com/office/drawing/2014/main" id="{F93885BB-EA6D-45B3-A2F0-62F73CB28CB6}"/>
                </a:ext>
              </a:extLst>
            </p:cNvPr>
            <p:cNvSpPr/>
            <p:nvPr/>
          </p:nvSpPr>
          <p:spPr>
            <a:xfrm>
              <a:off x="5011195" y="6655019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6" name="正方形/長方形 225">
              <a:extLst>
                <a:ext uri="{FF2B5EF4-FFF2-40B4-BE49-F238E27FC236}">
                  <a16:creationId xmlns:a16="http://schemas.microsoft.com/office/drawing/2014/main" id="{0B3C2260-3849-45EC-8882-A3B5F616521F}"/>
                </a:ext>
              </a:extLst>
            </p:cNvPr>
            <p:cNvSpPr/>
            <p:nvPr/>
          </p:nvSpPr>
          <p:spPr>
            <a:xfrm>
              <a:off x="5431431" y="6655019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7" name="正方形/長方形 226">
              <a:extLst>
                <a:ext uri="{FF2B5EF4-FFF2-40B4-BE49-F238E27FC236}">
                  <a16:creationId xmlns:a16="http://schemas.microsoft.com/office/drawing/2014/main" id="{68843420-99E1-498A-A423-D6CB66FA3796}"/>
                </a:ext>
              </a:extLst>
            </p:cNvPr>
            <p:cNvSpPr/>
            <p:nvPr/>
          </p:nvSpPr>
          <p:spPr>
            <a:xfrm>
              <a:off x="5011195" y="6875254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8" name="正方形/長方形 227">
              <a:extLst>
                <a:ext uri="{FF2B5EF4-FFF2-40B4-BE49-F238E27FC236}">
                  <a16:creationId xmlns:a16="http://schemas.microsoft.com/office/drawing/2014/main" id="{35E1EA97-2E30-4AC2-8358-4BE6C9F1E027}"/>
                </a:ext>
              </a:extLst>
            </p:cNvPr>
            <p:cNvSpPr/>
            <p:nvPr/>
          </p:nvSpPr>
          <p:spPr>
            <a:xfrm>
              <a:off x="5431431" y="6875254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9" name="正方形/長方形 228">
              <a:extLst>
                <a:ext uri="{FF2B5EF4-FFF2-40B4-BE49-F238E27FC236}">
                  <a16:creationId xmlns:a16="http://schemas.microsoft.com/office/drawing/2014/main" id="{74CE7D3C-445B-44CA-B681-02BC15A46C6F}"/>
                </a:ext>
              </a:extLst>
            </p:cNvPr>
            <p:cNvSpPr/>
            <p:nvPr/>
          </p:nvSpPr>
          <p:spPr>
            <a:xfrm>
              <a:off x="5011195" y="7075324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0" name="正方形/長方形 229">
              <a:extLst>
                <a:ext uri="{FF2B5EF4-FFF2-40B4-BE49-F238E27FC236}">
                  <a16:creationId xmlns:a16="http://schemas.microsoft.com/office/drawing/2014/main" id="{361673A8-05AA-4350-B0B5-3328BFB648A1}"/>
                </a:ext>
              </a:extLst>
            </p:cNvPr>
            <p:cNvSpPr/>
            <p:nvPr/>
          </p:nvSpPr>
          <p:spPr>
            <a:xfrm>
              <a:off x="5431431" y="7075324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1" name="グループ化 230">
            <a:extLst>
              <a:ext uri="{FF2B5EF4-FFF2-40B4-BE49-F238E27FC236}">
                <a16:creationId xmlns:a16="http://schemas.microsoft.com/office/drawing/2014/main" id="{BF55B115-05E9-4820-8AC5-EA314F2E0478}"/>
              </a:ext>
            </a:extLst>
          </p:cNvPr>
          <p:cNvGrpSpPr/>
          <p:nvPr/>
        </p:nvGrpSpPr>
        <p:grpSpPr>
          <a:xfrm flipH="1">
            <a:off x="5028000" y="4339642"/>
            <a:ext cx="564236" cy="2827260"/>
            <a:chOff x="5011195" y="4356064"/>
            <a:chExt cx="564236" cy="2827260"/>
          </a:xfrm>
        </p:grpSpPr>
        <p:sp>
          <p:nvSpPr>
            <p:cNvPr id="232" name="正方形/長方形 231">
              <a:extLst>
                <a:ext uri="{FF2B5EF4-FFF2-40B4-BE49-F238E27FC236}">
                  <a16:creationId xmlns:a16="http://schemas.microsoft.com/office/drawing/2014/main" id="{778D9242-1F77-40BA-917C-9EC348B934C0}"/>
                </a:ext>
              </a:extLst>
            </p:cNvPr>
            <p:cNvSpPr/>
            <p:nvPr/>
          </p:nvSpPr>
          <p:spPr>
            <a:xfrm>
              <a:off x="5011195" y="4356064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3" name="正方形/長方形 232">
              <a:extLst>
                <a:ext uri="{FF2B5EF4-FFF2-40B4-BE49-F238E27FC236}">
                  <a16:creationId xmlns:a16="http://schemas.microsoft.com/office/drawing/2014/main" id="{9579E94E-79BF-4FDF-A147-FA098C7BE4AA}"/>
                </a:ext>
              </a:extLst>
            </p:cNvPr>
            <p:cNvSpPr/>
            <p:nvPr/>
          </p:nvSpPr>
          <p:spPr>
            <a:xfrm>
              <a:off x="5431431" y="4356064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4" name="正方形/長方形 233">
              <a:extLst>
                <a:ext uri="{FF2B5EF4-FFF2-40B4-BE49-F238E27FC236}">
                  <a16:creationId xmlns:a16="http://schemas.microsoft.com/office/drawing/2014/main" id="{9E82CA28-9A66-473B-9832-5372CDF9E7C4}"/>
                </a:ext>
              </a:extLst>
            </p:cNvPr>
            <p:cNvSpPr/>
            <p:nvPr/>
          </p:nvSpPr>
          <p:spPr>
            <a:xfrm>
              <a:off x="5011195" y="4555695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5" name="正方形/長方形 234">
              <a:extLst>
                <a:ext uri="{FF2B5EF4-FFF2-40B4-BE49-F238E27FC236}">
                  <a16:creationId xmlns:a16="http://schemas.microsoft.com/office/drawing/2014/main" id="{5AA7613E-4704-431B-86EE-E57B474C036E}"/>
                </a:ext>
              </a:extLst>
            </p:cNvPr>
            <p:cNvSpPr/>
            <p:nvPr/>
          </p:nvSpPr>
          <p:spPr>
            <a:xfrm>
              <a:off x="5431431" y="4555695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6" name="正方形/長方形 235">
              <a:extLst>
                <a:ext uri="{FF2B5EF4-FFF2-40B4-BE49-F238E27FC236}">
                  <a16:creationId xmlns:a16="http://schemas.microsoft.com/office/drawing/2014/main" id="{80808229-C051-465F-A5E2-88A73173F61D}"/>
                </a:ext>
              </a:extLst>
            </p:cNvPr>
            <p:cNvSpPr/>
            <p:nvPr/>
          </p:nvSpPr>
          <p:spPr>
            <a:xfrm>
              <a:off x="5011195" y="4769085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7" name="正方形/長方形 236">
              <a:extLst>
                <a:ext uri="{FF2B5EF4-FFF2-40B4-BE49-F238E27FC236}">
                  <a16:creationId xmlns:a16="http://schemas.microsoft.com/office/drawing/2014/main" id="{39F7CED7-AF52-4FDB-B505-195B223BAFBF}"/>
                </a:ext>
              </a:extLst>
            </p:cNvPr>
            <p:cNvSpPr/>
            <p:nvPr/>
          </p:nvSpPr>
          <p:spPr>
            <a:xfrm>
              <a:off x="5431431" y="4769085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8" name="正方形/長方形 237">
              <a:extLst>
                <a:ext uri="{FF2B5EF4-FFF2-40B4-BE49-F238E27FC236}">
                  <a16:creationId xmlns:a16="http://schemas.microsoft.com/office/drawing/2014/main" id="{121939F8-B912-486D-BB59-AD91D02DBF9C}"/>
                </a:ext>
              </a:extLst>
            </p:cNvPr>
            <p:cNvSpPr/>
            <p:nvPr/>
          </p:nvSpPr>
          <p:spPr>
            <a:xfrm>
              <a:off x="5011195" y="4982475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9" name="正方形/長方形 238">
              <a:extLst>
                <a:ext uri="{FF2B5EF4-FFF2-40B4-BE49-F238E27FC236}">
                  <a16:creationId xmlns:a16="http://schemas.microsoft.com/office/drawing/2014/main" id="{74824C2E-99F5-410B-A0CA-7C4DD2464E56}"/>
                </a:ext>
              </a:extLst>
            </p:cNvPr>
            <p:cNvSpPr/>
            <p:nvPr/>
          </p:nvSpPr>
          <p:spPr>
            <a:xfrm>
              <a:off x="5431431" y="4982475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0" name="正方形/長方形 239">
              <a:extLst>
                <a:ext uri="{FF2B5EF4-FFF2-40B4-BE49-F238E27FC236}">
                  <a16:creationId xmlns:a16="http://schemas.microsoft.com/office/drawing/2014/main" id="{9C52ECBD-9260-474B-9473-07A8F8ECD8B0}"/>
                </a:ext>
              </a:extLst>
            </p:cNvPr>
            <p:cNvSpPr/>
            <p:nvPr/>
          </p:nvSpPr>
          <p:spPr>
            <a:xfrm>
              <a:off x="5011195" y="5195865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1" name="正方形/長方形 240">
              <a:extLst>
                <a:ext uri="{FF2B5EF4-FFF2-40B4-BE49-F238E27FC236}">
                  <a16:creationId xmlns:a16="http://schemas.microsoft.com/office/drawing/2014/main" id="{BAAC8CA1-4932-43CC-81C7-54A2FAD53DD2}"/>
                </a:ext>
              </a:extLst>
            </p:cNvPr>
            <p:cNvSpPr/>
            <p:nvPr/>
          </p:nvSpPr>
          <p:spPr>
            <a:xfrm>
              <a:off x="5431431" y="5195865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2" name="正方形/長方形 241">
              <a:extLst>
                <a:ext uri="{FF2B5EF4-FFF2-40B4-BE49-F238E27FC236}">
                  <a16:creationId xmlns:a16="http://schemas.microsoft.com/office/drawing/2014/main" id="{1B327A8D-97DC-4256-9078-966C5DFE56DD}"/>
                </a:ext>
              </a:extLst>
            </p:cNvPr>
            <p:cNvSpPr/>
            <p:nvPr/>
          </p:nvSpPr>
          <p:spPr>
            <a:xfrm>
              <a:off x="5011195" y="5395496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3" name="正方形/長方形 242">
              <a:extLst>
                <a:ext uri="{FF2B5EF4-FFF2-40B4-BE49-F238E27FC236}">
                  <a16:creationId xmlns:a16="http://schemas.microsoft.com/office/drawing/2014/main" id="{ACB2B99A-A49A-4AAE-85E1-9D5F97907DA2}"/>
                </a:ext>
              </a:extLst>
            </p:cNvPr>
            <p:cNvSpPr/>
            <p:nvPr/>
          </p:nvSpPr>
          <p:spPr>
            <a:xfrm>
              <a:off x="5431431" y="5395496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4" name="正方形/長方形 243">
              <a:extLst>
                <a:ext uri="{FF2B5EF4-FFF2-40B4-BE49-F238E27FC236}">
                  <a16:creationId xmlns:a16="http://schemas.microsoft.com/office/drawing/2014/main" id="{88C71DCF-0558-4550-A2D2-FF1A9BF76438}"/>
                </a:ext>
              </a:extLst>
            </p:cNvPr>
            <p:cNvSpPr/>
            <p:nvPr/>
          </p:nvSpPr>
          <p:spPr>
            <a:xfrm>
              <a:off x="5011195" y="5608812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5" name="正方形/長方形 244">
              <a:extLst>
                <a:ext uri="{FF2B5EF4-FFF2-40B4-BE49-F238E27FC236}">
                  <a16:creationId xmlns:a16="http://schemas.microsoft.com/office/drawing/2014/main" id="{F9D38BE2-EA52-454C-8FDC-60D68A745CBC}"/>
                </a:ext>
              </a:extLst>
            </p:cNvPr>
            <p:cNvSpPr/>
            <p:nvPr/>
          </p:nvSpPr>
          <p:spPr>
            <a:xfrm>
              <a:off x="5431431" y="5608812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6" name="正方形/長方形 245">
              <a:extLst>
                <a:ext uri="{FF2B5EF4-FFF2-40B4-BE49-F238E27FC236}">
                  <a16:creationId xmlns:a16="http://schemas.microsoft.com/office/drawing/2014/main" id="{AC733C86-CC2E-4691-9C1B-7713C78315A4}"/>
                </a:ext>
              </a:extLst>
            </p:cNvPr>
            <p:cNvSpPr/>
            <p:nvPr/>
          </p:nvSpPr>
          <p:spPr>
            <a:xfrm>
              <a:off x="5011195" y="5822128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7" name="正方形/長方形 246">
              <a:extLst>
                <a:ext uri="{FF2B5EF4-FFF2-40B4-BE49-F238E27FC236}">
                  <a16:creationId xmlns:a16="http://schemas.microsoft.com/office/drawing/2014/main" id="{FE21246A-7149-4493-8FCD-F60B042EE195}"/>
                </a:ext>
              </a:extLst>
            </p:cNvPr>
            <p:cNvSpPr/>
            <p:nvPr/>
          </p:nvSpPr>
          <p:spPr>
            <a:xfrm>
              <a:off x="5431431" y="5822128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8" name="正方形/長方形 247">
              <a:extLst>
                <a:ext uri="{FF2B5EF4-FFF2-40B4-BE49-F238E27FC236}">
                  <a16:creationId xmlns:a16="http://schemas.microsoft.com/office/drawing/2014/main" id="{A8609BBE-9EB8-407D-BE7A-E1C4FE159B68}"/>
                </a:ext>
              </a:extLst>
            </p:cNvPr>
            <p:cNvSpPr/>
            <p:nvPr/>
          </p:nvSpPr>
          <p:spPr>
            <a:xfrm>
              <a:off x="5011195" y="6035444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9" name="正方形/長方形 248">
              <a:extLst>
                <a:ext uri="{FF2B5EF4-FFF2-40B4-BE49-F238E27FC236}">
                  <a16:creationId xmlns:a16="http://schemas.microsoft.com/office/drawing/2014/main" id="{25D917D3-D9EA-4C45-9064-F31FEFD0239D}"/>
                </a:ext>
              </a:extLst>
            </p:cNvPr>
            <p:cNvSpPr/>
            <p:nvPr/>
          </p:nvSpPr>
          <p:spPr>
            <a:xfrm>
              <a:off x="5431431" y="6035444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0" name="正方形/長方形 249">
              <a:extLst>
                <a:ext uri="{FF2B5EF4-FFF2-40B4-BE49-F238E27FC236}">
                  <a16:creationId xmlns:a16="http://schemas.microsoft.com/office/drawing/2014/main" id="{3F0229D5-E6BA-4800-B187-2474F5771281}"/>
                </a:ext>
              </a:extLst>
            </p:cNvPr>
            <p:cNvSpPr/>
            <p:nvPr/>
          </p:nvSpPr>
          <p:spPr>
            <a:xfrm>
              <a:off x="5011195" y="6241983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1" name="正方形/長方形 250">
              <a:extLst>
                <a:ext uri="{FF2B5EF4-FFF2-40B4-BE49-F238E27FC236}">
                  <a16:creationId xmlns:a16="http://schemas.microsoft.com/office/drawing/2014/main" id="{382F847B-25B3-4BD7-AEDA-DD2561C40F68}"/>
                </a:ext>
              </a:extLst>
            </p:cNvPr>
            <p:cNvSpPr/>
            <p:nvPr/>
          </p:nvSpPr>
          <p:spPr>
            <a:xfrm>
              <a:off x="5431431" y="6241983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2" name="正方形/長方形 251">
              <a:extLst>
                <a:ext uri="{FF2B5EF4-FFF2-40B4-BE49-F238E27FC236}">
                  <a16:creationId xmlns:a16="http://schemas.microsoft.com/office/drawing/2014/main" id="{6F392859-30F8-4F9E-A9EE-81EE1F00242B}"/>
                </a:ext>
              </a:extLst>
            </p:cNvPr>
            <p:cNvSpPr/>
            <p:nvPr/>
          </p:nvSpPr>
          <p:spPr>
            <a:xfrm>
              <a:off x="5011195" y="6448522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3" name="正方形/長方形 252">
              <a:extLst>
                <a:ext uri="{FF2B5EF4-FFF2-40B4-BE49-F238E27FC236}">
                  <a16:creationId xmlns:a16="http://schemas.microsoft.com/office/drawing/2014/main" id="{EAA40C57-2977-401A-AD86-D8F3550D236F}"/>
                </a:ext>
              </a:extLst>
            </p:cNvPr>
            <p:cNvSpPr/>
            <p:nvPr/>
          </p:nvSpPr>
          <p:spPr>
            <a:xfrm>
              <a:off x="5431431" y="6448522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4" name="正方形/長方形 253">
              <a:extLst>
                <a:ext uri="{FF2B5EF4-FFF2-40B4-BE49-F238E27FC236}">
                  <a16:creationId xmlns:a16="http://schemas.microsoft.com/office/drawing/2014/main" id="{02C4BFBF-8BB9-45B6-A1F7-787EB1FB5BB9}"/>
                </a:ext>
              </a:extLst>
            </p:cNvPr>
            <p:cNvSpPr/>
            <p:nvPr/>
          </p:nvSpPr>
          <p:spPr>
            <a:xfrm>
              <a:off x="5011195" y="6655019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5" name="正方形/長方形 254">
              <a:extLst>
                <a:ext uri="{FF2B5EF4-FFF2-40B4-BE49-F238E27FC236}">
                  <a16:creationId xmlns:a16="http://schemas.microsoft.com/office/drawing/2014/main" id="{D1E6B5B2-B788-47E5-963F-E738836A1CAD}"/>
                </a:ext>
              </a:extLst>
            </p:cNvPr>
            <p:cNvSpPr/>
            <p:nvPr/>
          </p:nvSpPr>
          <p:spPr>
            <a:xfrm>
              <a:off x="5431431" y="6655019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6" name="正方形/長方形 255">
              <a:extLst>
                <a:ext uri="{FF2B5EF4-FFF2-40B4-BE49-F238E27FC236}">
                  <a16:creationId xmlns:a16="http://schemas.microsoft.com/office/drawing/2014/main" id="{5C6FE59B-41BC-41DA-B52D-49667A0A4806}"/>
                </a:ext>
              </a:extLst>
            </p:cNvPr>
            <p:cNvSpPr/>
            <p:nvPr/>
          </p:nvSpPr>
          <p:spPr>
            <a:xfrm>
              <a:off x="5011195" y="6875254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7" name="正方形/長方形 256">
              <a:extLst>
                <a:ext uri="{FF2B5EF4-FFF2-40B4-BE49-F238E27FC236}">
                  <a16:creationId xmlns:a16="http://schemas.microsoft.com/office/drawing/2014/main" id="{473B5697-D85E-4C25-8393-B01AA6D42ACF}"/>
                </a:ext>
              </a:extLst>
            </p:cNvPr>
            <p:cNvSpPr/>
            <p:nvPr/>
          </p:nvSpPr>
          <p:spPr>
            <a:xfrm>
              <a:off x="5431431" y="6875254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8" name="正方形/長方形 257">
              <a:extLst>
                <a:ext uri="{FF2B5EF4-FFF2-40B4-BE49-F238E27FC236}">
                  <a16:creationId xmlns:a16="http://schemas.microsoft.com/office/drawing/2014/main" id="{FF83CA85-7D70-4C0B-8CD9-3F29104477AE}"/>
                </a:ext>
              </a:extLst>
            </p:cNvPr>
            <p:cNvSpPr/>
            <p:nvPr/>
          </p:nvSpPr>
          <p:spPr>
            <a:xfrm>
              <a:off x="5011195" y="7075324"/>
              <a:ext cx="126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9" name="正方形/長方形 258">
              <a:extLst>
                <a:ext uri="{FF2B5EF4-FFF2-40B4-BE49-F238E27FC236}">
                  <a16:creationId xmlns:a16="http://schemas.microsoft.com/office/drawing/2014/main" id="{DB1683AC-6350-43F5-BEFF-25EE0477FCC9}"/>
                </a:ext>
              </a:extLst>
            </p:cNvPr>
            <p:cNvSpPr/>
            <p:nvPr/>
          </p:nvSpPr>
          <p:spPr>
            <a:xfrm>
              <a:off x="5431431" y="7075324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60" name="グループ化 259">
            <a:extLst>
              <a:ext uri="{FF2B5EF4-FFF2-40B4-BE49-F238E27FC236}">
                <a16:creationId xmlns:a16="http://schemas.microsoft.com/office/drawing/2014/main" id="{8C598E8C-0CE1-48DD-BA38-1F0A9D179080}"/>
              </a:ext>
            </a:extLst>
          </p:cNvPr>
          <p:cNvGrpSpPr/>
          <p:nvPr/>
        </p:nvGrpSpPr>
        <p:grpSpPr>
          <a:xfrm>
            <a:off x="4780909" y="8051727"/>
            <a:ext cx="362041" cy="723693"/>
            <a:chOff x="4786885" y="8051727"/>
            <a:chExt cx="362041" cy="723693"/>
          </a:xfrm>
        </p:grpSpPr>
        <p:sp>
          <p:nvSpPr>
            <p:cNvPr id="261" name="正方形/長方形 260">
              <a:extLst>
                <a:ext uri="{FF2B5EF4-FFF2-40B4-BE49-F238E27FC236}">
                  <a16:creationId xmlns:a16="http://schemas.microsoft.com/office/drawing/2014/main" id="{28A4BAE9-DA76-4453-A576-CD1F476C4676}"/>
                </a:ext>
              </a:extLst>
            </p:cNvPr>
            <p:cNvSpPr/>
            <p:nvPr/>
          </p:nvSpPr>
          <p:spPr>
            <a:xfrm>
              <a:off x="4786885" y="8057703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2" name="正方形/長方形 261">
              <a:extLst>
                <a:ext uri="{FF2B5EF4-FFF2-40B4-BE49-F238E27FC236}">
                  <a16:creationId xmlns:a16="http://schemas.microsoft.com/office/drawing/2014/main" id="{D7BFBC2C-7091-4FA0-9F53-C1F1AD5F8052}"/>
                </a:ext>
              </a:extLst>
            </p:cNvPr>
            <p:cNvSpPr/>
            <p:nvPr/>
          </p:nvSpPr>
          <p:spPr>
            <a:xfrm>
              <a:off x="5004926" y="8051727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3" name="正方形/長方形 262">
              <a:extLst>
                <a:ext uri="{FF2B5EF4-FFF2-40B4-BE49-F238E27FC236}">
                  <a16:creationId xmlns:a16="http://schemas.microsoft.com/office/drawing/2014/main" id="{11D5F71F-D922-4132-8054-4AA148E16869}"/>
                </a:ext>
              </a:extLst>
            </p:cNvPr>
            <p:cNvSpPr/>
            <p:nvPr/>
          </p:nvSpPr>
          <p:spPr>
            <a:xfrm>
              <a:off x="4786885" y="8263897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4" name="正方形/長方形 263">
              <a:extLst>
                <a:ext uri="{FF2B5EF4-FFF2-40B4-BE49-F238E27FC236}">
                  <a16:creationId xmlns:a16="http://schemas.microsoft.com/office/drawing/2014/main" id="{59C3B769-27FA-4215-A632-5C861E3A8A4E}"/>
                </a:ext>
              </a:extLst>
            </p:cNvPr>
            <p:cNvSpPr/>
            <p:nvPr/>
          </p:nvSpPr>
          <p:spPr>
            <a:xfrm>
              <a:off x="5004926" y="8263897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5" name="正方形/長方形 264">
              <a:extLst>
                <a:ext uri="{FF2B5EF4-FFF2-40B4-BE49-F238E27FC236}">
                  <a16:creationId xmlns:a16="http://schemas.microsoft.com/office/drawing/2014/main" id="{DCE9C661-96DC-45BD-8E08-4EE9DB484364}"/>
                </a:ext>
              </a:extLst>
            </p:cNvPr>
            <p:cNvSpPr/>
            <p:nvPr/>
          </p:nvSpPr>
          <p:spPr>
            <a:xfrm>
              <a:off x="4786885" y="8476123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6" name="正方形/長方形 265">
              <a:extLst>
                <a:ext uri="{FF2B5EF4-FFF2-40B4-BE49-F238E27FC236}">
                  <a16:creationId xmlns:a16="http://schemas.microsoft.com/office/drawing/2014/main" id="{D9E2860C-0403-4FBF-9B04-E250B486A72C}"/>
                </a:ext>
              </a:extLst>
            </p:cNvPr>
            <p:cNvSpPr/>
            <p:nvPr/>
          </p:nvSpPr>
          <p:spPr>
            <a:xfrm>
              <a:off x="5004926" y="8476123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7" name="正方形/長方形 266">
              <a:extLst>
                <a:ext uri="{FF2B5EF4-FFF2-40B4-BE49-F238E27FC236}">
                  <a16:creationId xmlns:a16="http://schemas.microsoft.com/office/drawing/2014/main" id="{F65CEF52-0A2C-47E1-AE64-D2B6AE505263}"/>
                </a:ext>
              </a:extLst>
            </p:cNvPr>
            <p:cNvSpPr/>
            <p:nvPr/>
          </p:nvSpPr>
          <p:spPr>
            <a:xfrm>
              <a:off x="4786885" y="8667420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8" name="正方形/長方形 267">
              <a:extLst>
                <a:ext uri="{FF2B5EF4-FFF2-40B4-BE49-F238E27FC236}">
                  <a16:creationId xmlns:a16="http://schemas.microsoft.com/office/drawing/2014/main" id="{70B342B7-3E33-4597-8637-47D0B4FBE97B}"/>
                </a:ext>
              </a:extLst>
            </p:cNvPr>
            <p:cNvSpPr/>
            <p:nvPr/>
          </p:nvSpPr>
          <p:spPr>
            <a:xfrm>
              <a:off x="5004926" y="8667420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69" name="グループ化 268">
            <a:extLst>
              <a:ext uri="{FF2B5EF4-FFF2-40B4-BE49-F238E27FC236}">
                <a16:creationId xmlns:a16="http://schemas.microsoft.com/office/drawing/2014/main" id="{C0911B1F-3CC2-4A14-A5FC-70D54FFD5C73}"/>
              </a:ext>
            </a:extLst>
          </p:cNvPr>
          <p:cNvGrpSpPr/>
          <p:nvPr/>
        </p:nvGrpSpPr>
        <p:grpSpPr>
          <a:xfrm>
            <a:off x="1706361" y="8051727"/>
            <a:ext cx="362041" cy="723693"/>
            <a:chOff x="4786885" y="8051727"/>
            <a:chExt cx="362041" cy="723693"/>
          </a:xfrm>
        </p:grpSpPr>
        <p:sp>
          <p:nvSpPr>
            <p:cNvPr id="270" name="正方形/長方形 269">
              <a:extLst>
                <a:ext uri="{FF2B5EF4-FFF2-40B4-BE49-F238E27FC236}">
                  <a16:creationId xmlns:a16="http://schemas.microsoft.com/office/drawing/2014/main" id="{EC97AB2A-34E3-402E-A232-4E81C85C63CC}"/>
                </a:ext>
              </a:extLst>
            </p:cNvPr>
            <p:cNvSpPr/>
            <p:nvPr/>
          </p:nvSpPr>
          <p:spPr>
            <a:xfrm>
              <a:off x="4786885" y="8057703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1" name="正方形/長方形 270">
              <a:extLst>
                <a:ext uri="{FF2B5EF4-FFF2-40B4-BE49-F238E27FC236}">
                  <a16:creationId xmlns:a16="http://schemas.microsoft.com/office/drawing/2014/main" id="{F76383A6-CFA2-40F2-AC82-F3354AF26891}"/>
                </a:ext>
              </a:extLst>
            </p:cNvPr>
            <p:cNvSpPr/>
            <p:nvPr/>
          </p:nvSpPr>
          <p:spPr>
            <a:xfrm>
              <a:off x="5004926" y="8051727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2" name="正方形/長方形 271">
              <a:extLst>
                <a:ext uri="{FF2B5EF4-FFF2-40B4-BE49-F238E27FC236}">
                  <a16:creationId xmlns:a16="http://schemas.microsoft.com/office/drawing/2014/main" id="{6A879F08-31CD-4914-9CD2-382A6CF2D774}"/>
                </a:ext>
              </a:extLst>
            </p:cNvPr>
            <p:cNvSpPr/>
            <p:nvPr/>
          </p:nvSpPr>
          <p:spPr>
            <a:xfrm>
              <a:off x="4786885" y="8263897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3" name="正方形/長方形 272">
              <a:extLst>
                <a:ext uri="{FF2B5EF4-FFF2-40B4-BE49-F238E27FC236}">
                  <a16:creationId xmlns:a16="http://schemas.microsoft.com/office/drawing/2014/main" id="{3FC9D4FF-588C-4A7A-937A-2E6B004C5C90}"/>
                </a:ext>
              </a:extLst>
            </p:cNvPr>
            <p:cNvSpPr/>
            <p:nvPr/>
          </p:nvSpPr>
          <p:spPr>
            <a:xfrm>
              <a:off x="5004926" y="8263897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4" name="正方形/長方形 273">
              <a:extLst>
                <a:ext uri="{FF2B5EF4-FFF2-40B4-BE49-F238E27FC236}">
                  <a16:creationId xmlns:a16="http://schemas.microsoft.com/office/drawing/2014/main" id="{3223A0A3-888E-401C-A280-681DB83960B6}"/>
                </a:ext>
              </a:extLst>
            </p:cNvPr>
            <p:cNvSpPr/>
            <p:nvPr/>
          </p:nvSpPr>
          <p:spPr>
            <a:xfrm>
              <a:off x="4786885" y="8476123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5" name="正方形/長方形 274">
              <a:extLst>
                <a:ext uri="{FF2B5EF4-FFF2-40B4-BE49-F238E27FC236}">
                  <a16:creationId xmlns:a16="http://schemas.microsoft.com/office/drawing/2014/main" id="{EE5EAE96-0ACB-4A70-BC89-3C219AE425FE}"/>
                </a:ext>
              </a:extLst>
            </p:cNvPr>
            <p:cNvSpPr/>
            <p:nvPr/>
          </p:nvSpPr>
          <p:spPr>
            <a:xfrm>
              <a:off x="5004926" y="8476123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6" name="正方形/長方形 275">
              <a:extLst>
                <a:ext uri="{FF2B5EF4-FFF2-40B4-BE49-F238E27FC236}">
                  <a16:creationId xmlns:a16="http://schemas.microsoft.com/office/drawing/2014/main" id="{ABDE848D-0B22-4651-A965-1E735C1861B0}"/>
                </a:ext>
              </a:extLst>
            </p:cNvPr>
            <p:cNvSpPr/>
            <p:nvPr/>
          </p:nvSpPr>
          <p:spPr>
            <a:xfrm>
              <a:off x="4786885" y="8667420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7" name="正方形/長方形 276">
              <a:extLst>
                <a:ext uri="{FF2B5EF4-FFF2-40B4-BE49-F238E27FC236}">
                  <a16:creationId xmlns:a16="http://schemas.microsoft.com/office/drawing/2014/main" id="{8BF26024-DAD4-4565-B05C-780CE543307A}"/>
                </a:ext>
              </a:extLst>
            </p:cNvPr>
            <p:cNvSpPr/>
            <p:nvPr/>
          </p:nvSpPr>
          <p:spPr>
            <a:xfrm>
              <a:off x="5004926" y="8667420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56" name="グループ化 855">
            <a:extLst>
              <a:ext uri="{FF2B5EF4-FFF2-40B4-BE49-F238E27FC236}">
                <a16:creationId xmlns:a16="http://schemas.microsoft.com/office/drawing/2014/main" id="{7637D600-7F62-4D5A-8D45-DED39D4C5E61}"/>
              </a:ext>
            </a:extLst>
          </p:cNvPr>
          <p:cNvGrpSpPr/>
          <p:nvPr/>
        </p:nvGrpSpPr>
        <p:grpSpPr>
          <a:xfrm>
            <a:off x="2171540" y="7524617"/>
            <a:ext cx="147850" cy="126000"/>
            <a:chOff x="4687850" y="7667221"/>
            <a:chExt cx="147850" cy="126000"/>
          </a:xfrm>
        </p:grpSpPr>
        <p:sp>
          <p:nvSpPr>
            <p:cNvPr id="853" name="正方形/長方形 852">
              <a:extLst>
                <a:ext uri="{FF2B5EF4-FFF2-40B4-BE49-F238E27FC236}">
                  <a16:creationId xmlns:a16="http://schemas.microsoft.com/office/drawing/2014/main" id="{1F5976A7-BFAD-4888-8AF0-4BD5EAA22633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4" name="正方形/長方形 853">
              <a:extLst>
                <a:ext uri="{FF2B5EF4-FFF2-40B4-BE49-F238E27FC236}">
                  <a16:creationId xmlns:a16="http://schemas.microsoft.com/office/drawing/2014/main" id="{D4112705-5333-4568-BABF-A77B26FEB19C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5" name="正方形/長方形 854">
              <a:extLst>
                <a:ext uri="{FF2B5EF4-FFF2-40B4-BE49-F238E27FC236}">
                  <a16:creationId xmlns:a16="http://schemas.microsoft.com/office/drawing/2014/main" id="{B5206BFA-AF5A-40DE-8E71-20DC73AEE1DC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57" name="グループ化 856">
            <a:extLst>
              <a:ext uri="{FF2B5EF4-FFF2-40B4-BE49-F238E27FC236}">
                <a16:creationId xmlns:a16="http://schemas.microsoft.com/office/drawing/2014/main" id="{1EB4EE6E-1BE8-4143-A39B-5F91F3F58B05}"/>
              </a:ext>
            </a:extLst>
          </p:cNvPr>
          <p:cNvGrpSpPr/>
          <p:nvPr/>
        </p:nvGrpSpPr>
        <p:grpSpPr>
          <a:xfrm>
            <a:off x="5252342" y="8440828"/>
            <a:ext cx="147850" cy="126000"/>
            <a:chOff x="4687850" y="7667221"/>
            <a:chExt cx="147850" cy="126000"/>
          </a:xfrm>
        </p:grpSpPr>
        <p:sp>
          <p:nvSpPr>
            <p:cNvPr id="858" name="正方形/長方形 857">
              <a:extLst>
                <a:ext uri="{FF2B5EF4-FFF2-40B4-BE49-F238E27FC236}">
                  <a16:creationId xmlns:a16="http://schemas.microsoft.com/office/drawing/2014/main" id="{4F096E43-E286-4F55-B838-D900E602AF1A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9" name="正方形/長方形 858">
              <a:extLst>
                <a:ext uri="{FF2B5EF4-FFF2-40B4-BE49-F238E27FC236}">
                  <a16:creationId xmlns:a16="http://schemas.microsoft.com/office/drawing/2014/main" id="{62A9EE43-B1B1-4318-BC65-8C15DB810C91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0" name="正方形/長方形 859">
              <a:extLst>
                <a:ext uri="{FF2B5EF4-FFF2-40B4-BE49-F238E27FC236}">
                  <a16:creationId xmlns:a16="http://schemas.microsoft.com/office/drawing/2014/main" id="{F43A14C4-D915-4EE8-887B-8D2528CE3F8B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61" name="グループ化 860">
            <a:extLst>
              <a:ext uri="{FF2B5EF4-FFF2-40B4-BE49-F238E27FC236}">
                <a16:creationId xmlns:a16="http://schemas.microsoft.com/office/drawing/2014/main" id="{B2D26240-56FB-4D55-AA2E-D7A45B79F864}"/>
              </a:ext>
            </a:extLst>
          </p:cNvPr>
          <p:cNvGrpSpPr/>
          <p:nvPr/>
        </p:nvGrpSpPr>
        <p:grpSpPr>
          <a:xfrm>
            <a:off x="5248805" y="8628664"/>
            <a:ext cx="147850" cy="126000"/>
            <a:chOff x="4687850" y="7667221"/>
            <a:chExt cx="147850" cy="126000"/>
          </a:xfrm>
        </p:grpSpPr>
        <p:sp>
          <p:nvSpPr>
            <p:cNvPr id="862" name="正方形/長方形 861">
              <a:extLst>
                <a:ext uri="{FF2B5EF4-FFF2-40B4-BE49-F238E27FC236}">
                  <a16:creationId xmlns:a16="http://schemas.microsoft.com/office/drawing/2014/main" id="{A1596B6E-25B8-406F-A70C-A5BDC996B25F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3" name="正方形/長方形 862">
              <a:extLst>
                <a:ext uri="{FF2B5EF4-FFF2-40B4-BE49-F238E27FC236}">
                  <a16:creationId xmlns:a16="http://schemas.microsoft.com/office/drawing/2014/main" id="{111C6E5D-5C45-45CA-B169-908A24889A14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4" name="正方形/長方形 863">
              <a:extLst>
                <a:ext uri="{FF2B5EF4-FFF2-40B4-BE49-F238E27FC236}">
                  <a16:creationId xmlns:a16="http://schemas.microsoft.com/office/drawing/2014/main" id="{8F841EA7-CABB-46F9-8C02-9178629CF4AB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65" name="グループ化 864">
            <a:extLst>
              <a:ext uri="{FF2B5EF4-FFF2-40B4-BE49-F238E27FC236}">
                <a16:creationId xmlns:a16="http://schemas.microsoft.com/office/drawing/2014/main" id="{512EE617-9CF6-434C-BF37-F54158ECCBEB}"/>
              </a:ext>
            </a:extLst>
          </p:cNvPr>
          <p:cNvGrpSpPr/>
          <p:nvPr/>
        </p:nvGrpSpPr>
        <p:grpSpPr>
          <a:xfrm>
            <a:off x="5250070" y="8807626"/>
            <a:ext cx="147850" cy="126000"/>
            <a:chOff x="4687850" y="7667221"/>
            <a:chExt cx="147850" cy="126000"/>
          </a:xfrm>
        </p:grpSpPr>
        <p:sp>
          <p:nvSpPr>
            <p:cNvPr id="866" name="正方形/長方形 865">
              <a:extLst>
                <a:ext uri="{FF2B5EF4-FFF2-40B4-BE49-F238E27FC236}">
                  <a16:creationId xmlns:a16="http://schemas.microsoft.com/office/drawing/2014/main" id="{9101D635-CFC2-426A-AF43-49F638F78C93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7" name="正方形/長方形 866">
              <a:extLst>
                <a:ext uri="{FF2B5EF4-FFF2-40B4-BE49-F238E27FC236}">
                  <a16:creationId xmlns:a16="http://schemas.microsoft.com/office/drawing/2014/main" id="{01109AF5-77CE-49E8-B50F-74DE26FF5CBA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8" name="正方形/長方形 867">
              <a:extLst>
                <a:ext uri="{FF2B5EF4-FFF2-40B4-BE49-F238E27FC236}">
                  <a16:creationId xmlns:a16="http://schemas.microsoft.com/office/drawing/2014/main" id="{A87A8689-3B9F-43A3-9457-9BC79C97AA6C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69" name="グループ化 868">
            <a:extLst>
              <a:ext uri="{FF2B5EF4-FFF2-40B4-BE49-F238E27FC236}">
                <a16:creationId xmlns:a16="http://schemas.microsoft.com/office/drawing/2014/main" id="{03BF0FA6-1DC8-4242-A5EB-9C9029544E2C}"/>
              </a:ext>
            </a:extLst>
          </p:cNvPr>
          <p:cNvGrpSpPr/>
          <p:nvPr/>
        </p:nvGrpSpPr>
        <p:grpSpPr>
          <a:xfrm>
            <a:off x="1462475" y="7529194"/>
            <a:ext cx="147850" cy="126000"/>
            <a:chOff x="4687850" y="7667221"/>
            <a:chExt cx="147850" cy="126000"/>
          </a:xfrm>
        </p:grpSpPr>
        <p:sp>
          <p:nvSpPr>
            <p:cNvPr id="870" name="正方形/長方形 869">
              <a:extLst>
                <a:ext uri="{FF2B5EF4-FFF2-40B4-BE49-F238E27FC236}">
                  <a16:creationId xmlns:a16="http://schemas.microsoft.com/office/drawing/2014/main" id="{9065C18F-3F9E-4DF9-83B6-FE12D54E7254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1" name="正方形/長方形 870">
              <a:extLst>
                <a:ext uri="{FF2B5EF4-FFF2-40B4-BE49-F238E27FC236}">
                  <a16:creationId xmlns:a16="http://schemas.microsoft.com/office/drawing/2014/main" id="{9E0384A4-696C-4C4D-A211-42091BAF14E2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2" name="正方形/長方形 871">
              <a:extLst>
                <a:ext uri="{FF2B5EF4-FFF2-40B4-BE49-F238E27FC236}">
                  <a16:creationId xmlns:a16="http://schemas.microsoft.com/office/drawing/2014/main" id="{2AF0238C-7837-49A0-90B9-26A9475F085F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73" name="グループ化 872">
            <a:extLst>
              <a:ext uri="{FF2B5EF4-FFF2-40B4-BE49-F238E27FC236}">
                <a16:creationId xmlns:a16="http://schemas.microsoft.com/office/drawing/2014/main" id="{7DCA0FCA-AE26-4900-A262-129BFA8F241B}"/>
              </a:ext>
            </a:extLst>
          </p:cNvPr>
          <p:cNvGrpSpPr/>
          <p:nvPr/>
        </p:nvGrpSpPr>
        <p:grpSpPr>
          <a:xfrm>
            <a:off x="2171540" y="7733228"/>
            <a:ext cx="147850" cy="126000"/>
            <a:chOff x="4687850" y="7667221"/>
            <a:chExt cx="147850" cy="126000"/>
          </a:xfrm>
        </p:grpSpPr>
        <p:sp>
          <p:nvSpPr>
            <p:cNvPr id="874" name="正方形/長方形 873">
              <a:extLst>
                <a:ext uri="{FF2B5EF4-FFF2-40B4-BE49-F238E27FC236}">
                  <a16:creationId xmlns:a16="http://schemas.microsoft.com/office/drawing/2014/main" id="{2E119EA9-73BF-4A42-9C1F-041DB5B2BC5D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5" name="正方形/長方形 874">
              <a:extLst>
                <a:ext uri="{FF2B5EF4-FFF2-40B4-BE49-F238E27FC236}">
                  <a16:creationId xmlns:a16="http://schemas.microsoft.com/office/drawing/2014/main" id="{BDF626AD-767C-426D-849B-FF05CC5788D3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6" name="正方形/長方形 875">
              <a:extLst>
                <a:ext uri="{FF2B5EF4-FFF2-40B4-BE49-F238E27FC236}">
                  <a16:creationId xmlns:a16="http://schemas.microsoft.com/office/drawing/2014/main" id="{6CE14BE6-AFAE-46E4-90C0-AD5EB4A0DA4B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77" name="グループ化 876">
            <a:extLst>
              <a:ext uri="{FF2B5EF4-FFF2-40B4-BE49-F238E27FC236}">
                <a16:creationId xmlns:a16="http://schemas.microsoft.com/office/drawing/2014/main" id="{CFD7BC19-A85B-41B6-BA2E-3A7FD8E5B596}"/>
              </a:ext>
            </a:extLst>
          </p:cNvPr>
          <p:cNvGrpSpPr/>
          <p:nvPr/>
        </p:nvGrpSpPr>
        <p:grpSpPr>
          <a:xfrm>
            <a:off x="1462475" y="7737805"/>
            <a:ext cx="147850" cy="126000"/>
            <a:chOff x="4687850" y="7667221"/>
            <a:chExt cx="147850" cy="126000"/>
          </a:xfrm>
        </p:grpSpPr>
        <p:sp>
          <p:nvSpPr>
            <p:cNvPr id="878" name="正方形/長方形 877">
              <a:extLst>
                <a:ext uri="{FF2B5EF4-FFF2-40B4-BE49-F238E27FC236}">
                  <a16:creationId xmlns:a16="http://schemas.microsoft.com/office/drawing/2014/main" id="{9AC1EFE4-76A2-46B9-BE9E-1E69D59F2B10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9" name="正方形/長方形 878">
              <a:extLst>
                <a:ext uri="{FF2B5EF4-FFF2-40B4-BE49-F238E27FC236}">
                  <a16:creationId xmlns:a16="http://schemas.microsoft.com/office/drawing/2014/main" id="{26A1AA0B-7BF9-4779-BDF3-1CFB5D1127B2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0" name="正方形/長方形 879">
              <a:extLst>
                <a:ext uri="{FF2B5EF4-FFF2-40B4-BE49-F238E27FC236}">
                  <a16:creationId xmlns:a16="http://schemas.microsoft.com/office/drawing/2014/main" id="{86A662E2-641A-4477-BBB9-4BBE59CF3F2D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81" name="グループ化 880">
            <a:extLst>
              <a:ext uri="{FF2B5EF4-FFF2-40B4-BE49-F238E27FC236}">
                <a16:creationId xmlns:a16="http://schemas.microsoft.com/office/drawing/2014/main" id="{F7ED20A3-731E-4954-9AFB-B202811B1233}"/>
              </a:ext>
            </a:extLst>
          </p:cNvPr>
          <p:cNvGrpSpPr/>
          <p:nvPr/>
        </p:nvGrpSpPr>
        <p:grpSpPr>
          <a:xfrm>
            <a:off x="2171540" y="8247205"/>
            <a:ext cx="147850" cy="126000"/>
            <a:chOff x="4687850" y="7667221"/>
            <a:chExt cx="147850" cy="126000"/>
          </a:xfrm>
        </p:grpSpPr>
        <p:sp>
          <p:nvSpPr>
            <p:cNvPr id="882" name="正方形/長方形 881">
              <a:extLst>
                <a:ext uri="{FF2B5EF4-FFF2-40B4-BE49-F238E27FC236}">
                  <a16:creationId xmlns:a16="http://schemas.microsoft.com/office/drawing/2014/main" id="{721B1D91-7A66-4CAE-A8A5-CC9D375E18FA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3" name="正方形/長方形 882">
              <a:extLst>
                <a:ext uri="{FF2B5EF4-FFF2-40B4-BE49-F238E27FC236}">
                  <a16:creationId xmlns:a16="http://schemas.microsoft.com/office/drawing/2014/main" id="{23E87A6C-BAFB-4264-8CC2-8123D26EBDC9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4" name="正方形/長方形 883">
              <a:extLst>
                <a:ext uri="{FF2B5EF4-FFF2-40B4-BE49-F238E27FC236}">
                  <a16:creationId xmlns:a16="http://schemas.microsoft.com/office/drawing/2014/main" id="{EEFADAC5-F1A9-4DC3-BCCA-5CEB1D5ADD4D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85" name="グループ化 884">
            <a:extLst>
              <a:ext uri="{FF2B5EF4-FFF2-40B4-BE49-F238E27FC236}">
                <a16:creationId xmlns:a16="http://schemas.microsoft.com/office/drawing/2014/main" id="{DC242052-3296-43CB-8B89-2E190B2CAA67}"/>
              </a:ext>
            </a:extLst>
          </p:cNvPr>
          <p:cNvGrpSpPr/>
          <p:nvPr/>
        </p:nvGrpSpPr>
        <p:grpSpPr>
          <a:xfrm>
            <a:off x="1462475" y="8251782"/>
            <a:ext cx="147850" cy="126000"/>
            <a:chOff x="4687850" y="7667221"/>
            <a:chExt cx="147850" cy="126000"/>
          </a:xfrm>
        </p:grpSpPr>
        <p:sp>
          <p:nvSpPr>
            <p:cNvPr id="886" name="正方形/長方形 885">
              <a:extLst>
                <a:ext uri="{FF2B5EF4-FFF2-40B4-BE49-F238E27FC236}">
                  <a16:creationId xmlns:a16="http://schemas.microsoft.com/office/drawing/2014/main" id="{10C1333C-5868-46DC-9B23-24EED53988F0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7" name="正方形/長方形 886">
              <a:extLst>
                <a:ext uri="{FF2B5EF4-FFF2-40B4-BE49-F238E27FC236}">
                  <a16:creationId xmlns:a16="http://schemas.microsoft.com/office/drawing/2014/main" id="{A7F19FB3-EF7E-4ED8-B94B-B4A86EDF3CC1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8" name="正方形/長方形 887">
              <a:extLst>
                <a:ext uri="{FF2B5EF4-FFF2-40B4-BE49-F238E27FC236}">
                  <a16:creationId xmlns:a16="http://schemas.microsoft.com/office/drawing/2014/main" id="{B4770F9E-C113-4506-AA87-B7C33751479F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89" name="グループ化 888">
            <a:extLst>
              <a:ext uri="{FF2B5EF4-FFF2-40B4-BE49-F238E27FC236}">
                <a16:creationId xmlns:a16="http://schemas.microsoft.com/office/drawing/2014/main" id="{070D3009-B3A2-4E91-BD37-990DAF617EAE}"/>
              </a:ext>
            </a:extLst>
          </p:cNvPr>
          <p:cNvGrpSpPr/>
          <p:nvPr/>
        </p:nvGrpSpPr>
        <p:grpSpPr>
          <a:xfrm>
            <a:off x="2171540" y="8091700"/>
            <a:ext cx="147850" cy="126000"/>
            <a:chOff x="4687850" y="7667221"/>
            <a:chExt cx="147850" cy="126000"/>
          </a:xfrm>
        </p:grpSpPr>
        <p:sp>
          <p:nvSpPr>
            <p:cNvPr id="890" name="正方形/長方形 889">
              <a:extLst>
                <a:ext uri="{FF2B5EF4-FFF2-40B4-BE49-F238E27FC236}">
                  <a16:creationId xmlns:a16="http://schemas.microsoft.com/office/drawing/2014/main" id="{A6B95EF4-9487-4B2F-B5FB-1A85BC93D347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1" name="正方形/長方形 890">
              <a:extLst>
                <a:ext uri="{FF2B5EF4-FFF2-40B4-BE49-F238E27FC236}">
                  <a16:creationId xmlns:a16="http://schemas.microsoft.com/office/drawing/2014/main" id="{846062A0-1ADE-49B8-A2FD-F2CB6D6E8AC3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2" name="正方形/長方形 891">
              <a:extLst>
                <a:ext uri="{FF2B5EF4-FFF2-40B4-BE49-F238E27FC236}">
                  <a16:creationId xmlns:a16="http://schemas.microsoft.com/office/drawing/2014/main" id="{94314486-7147-4256-8F4F-92293B6BAE72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93" name="グループ化 892">
            <a:extLst>
              <a:ext uri="{FF2B5EF4-FFF2-40B4-BE49-F238E27FC236}">
                <a16:creationId xmlns:a16="http://schemas.microsoft.com/office/drawing/2014/main" id="{49E4D629-0CF7-4AA3-8826-EA767F52A8CA}"/>
              </a:ext>
            </a:extLst>
          </p:cNvPr>
          <p:cNvGrpSpPr/>
          <p:nvPr/>
        </p:nvGrpSpPr>
        <p:grpSpPr>
          <a:xfrm>
            <a:off x="1462475" y="8096277"/>
            <a:ext cx="147850" cy="126000"/>
            <a:chOff x="4687850" y="7667221"/>
            <a:chExt cx="147850" cy="126000"/>
          </a:xfrm>
        </p:grpSpPr>
        <p:sp>
          <p:nvSpPr>
            <p:cNvPr id="894" name="正方形/長方形 893">
              <a:extLst>
                <a:ext uri="{FF2B5EF4-FFF2-40B4-BE49-F238E27FC236}">
                  <a16:creationId xmlns:a16="http://schemas.microsoft.com/office/drawing/2014/main" id="{E0B2C6F5-22A0-41DA-927F-BB487566D767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5" name="正方形/長方形 894">
              <a:extLst>
                <a:ext uri="{FF2B5EF4-FFF2-40B4-BE49-F238E27FC236}">
                  <a16:creationId xmlns:a16="http://schemas.microsoft.com/office/drawing/2014/main" id="{536323AE-82EF-4FC6-A074-032AAACA0DE4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6" name="正方形/長方形 895">
              <a:extLst>
                <a:ext uri="{FF2B5EF4-FFF2-40B4-BE49-F238E27FC236}">
                  <a16:creationId xmlns:a16="http://schemas.microsoft.com/office/drawing/2014/main" id="{8030AD99-8360-4845-B9EA-E340D731A0AC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97" name="グループ化 896">
            <a:extLst>
              <a:ext uri="{FF2B5EF4-FFF2-40B4-BE49-F238E27FC236}">
                <a16:creationId xmlns:a16="http://schemas.microsoft.com/office/drawing/2014/main" id="{9D6342B1-B414-4972-AA03-0BE2E80F45C7}"/>
              </a:ext>
            </a:extLst>
          </p:cNvPr>
          <p:cNvGrpSpPr/>
          <p:nvPr/>
        </p:nvGrpSpPr>
        <p:grpSpPr>
          <a:xfrm>
            <a:off x="2171540" y="7906429"/>
            <a:ext cx="147850" cy="126000"/>
            <a:chOff x="4687850" y="7667221"/>
            <a:chExt cx="147850" cy="126000"/>
          </a:xfrm>
        </p:grpSpPr>
        <p:sp>
          <p:nvSpPr>
            <p:cNvPr id="898" name="正方形/長方形 897">
              <a:extLst>
                <a:ext uri="{FF2B5EF4-FFF2-40B4-BE49-F238E27FC236}">
                  <a16:creationId xmlns:a16="http://schemas.microsoft.com/office/drawing/2014/main" id="{447FEA11-0CCE-41B3-ABFB-C03F2730B571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9" name="正方形/長方形 898">
              <a:extLst>
                <a:ext uri="{FF2B5EF4-FFF2-40B4-BE49-F238E27FC236}">
                  <a16:creationId xmlns:a16="http://schemas.microsoft.com/office/drawing/2014/main" id="{1181A163-9EA3-472B-89E3-A151B8B634EB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0" name="正方形/長方形 899">
              <a:extLst>
                <a:ext uri="{FF2B5EF4-FFF2-40B4-BE49-F238E27FC236}">
                  <a16:creationId xmlns:a16="http://schemas.microsoft.com/office/drawing/2014/main" id="{3CF94F25-974B-4BB3-A588-33CB5B950275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01" name="グループ化 900">
            <a:extLst>
              <a:ext uri="{FF2B5EF4-FFF2-40B4-BE49-F238E27FC236}">
                <a16:creationId xmlns:a16="http://schemas.microsoft.com/office/drawing/2014/main" id="{3C2F797C-1D77-486D-82D8-DD00CFADD393}"/>
              </a:ext>
            </a:extLst>
          </p:cNvPr>
          <p:cNvGrpSpPr/>
          <p:nvPr/>
        </p:nvGrpSpPr>
        <p:grpSpPr>
          <a:xfrm>
            <a:off x="1462475" y="7911006"/>
            <a:ext cx="147850" cy="126000"/>
            <a:chOff x="4687850" y="7667221"/>
            <a:chExt cx="147850" cy="126000"/>
          </a:xfrm>
        </p:grpSpPr>
        <p:sp>
          <p:nvSpPr>
            <p:cNvPr id="902" name="正方形/長方形 901">
              <a:extLst>
                <a:ext uri="{FF2B5EF4-FFF2-40B4-BE49-F238E27FC236}">
                  <a16:creationId xmlns:a16="http://schemas.microsoft.com/office/drawing/2014/main" id="{EE5E8397-56A9-45B1-9B14-4E31DA07678C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3" name="正方形/長方形 902">
              <a:extLst>
                <a:ext uri="{FF2B5EF4-FFF2-40B4-BE49-F238E27FC236}">
                  <a16:creationId xmlns:a16="http://schemas.microsoft.com/office/drawing/2014/main" id="{EE325D90-1EBC-45D4-B4EB-E991815921F7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4" name="正方形/長方形 903">
              <a:extLst>
                <a:ext uri="{FF2B5EF4-FFF2-40B4-BE49-F238E27FC236}">
                  <a16:creationId xmlns:a16="http://schemas.microsoft.com/office/drawing/2014/main" id="{79E03AF9-5DCA-4D2D-90C7-032F3000DD1F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05" name="グループ化 904">
            <a:extLst>
              <a:ext uri="{FF2B5EF4-FFF2-40B4-BE49-F238E27FC236}">
                <a16:creationId xmlns:a16="http://schemas.microsoft.com/office/drawing/2014/main" id="{FBA30590-CAA8-4AE5-98EE-E08C579C7A6F}"/>
              </a:ext>
            </a:extLst>
          </p:cNvPr>
          <p:cNvGrpSpPr/>
          <p:nvPr/>
        </p:nvGrpSpPr>
        <p:grpSpPr>
          <a:xfrm>
            <a:off x="1462475" y="8789045"/>
            <a:ext cx="147850" cy="126000"/>
            <a:chOff x="4687850" y="7667221"/>
            <a:chExt cx="147850" cy="126000"/>
          </a:xfrm>
        </p:grpSpPr>
        <p:sp>
          <p:nvSpPr>
            <p:cNvPr id="906" name="正方形/長方形 905">
              <a:extLst>
                <a:ext uri="{FF2B5EF4-FFF2-40B4-BE49-F238E27FC236}">
                  <a16:creationId xmlns:a16="http://schemas.microsoft.com/office/drawing/2014/main" id="{14030AA2-B55E-46F0-ADA8-8CC9496AB653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7" name="正方形/長方形 906">
              <a:extLst>
                <a:ext uri="{FF2B5EF4-FFF2-40B4-BE49-F238E27FC236}">
                  <a16:creationId xmlns:a16="http://schemas.microsoft.com/office/drawing/2014/main" id="{4DE2E63C-949F-49B0-B038-412068D597C6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8" name="正方形/長方形 907">
              <a:extLst>
                <a:ext uri="{FF2B5EF4-FFF2-40B4-BE49-F238E27FC236}">
                  <a16:creationId xmlns:a16="http://schemas.microsoft.com/office/drawing/2014/main" id="{98B30C6F-2B50-4F9D-81B7-6B269CDA0C7F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09" name="グループ化 908">
            <a:extLst>
              <a:ext uri="{FF2B5EF4-FFF2-40B4-BE49-F238E27FC236}">
                <a16:creationId xmlns:a16="http://schemas.microsoft.com/office/drawing/2014/main" id="{99517034-7812-40FD-9F70-5C887447DDF5}"/>
              </a:ext>
            </a:extLst>
          </p:cNvPr>
          <p:cNvGrpSpPr/>
          <p:nvPr/>
        </p:nvGrpSpPr>
        <p:grpSpPr>
          <a:xfrm>
            <a:off x="1462475" y="8633540"/>
            <a:ext cx="147850" cy="126000"/>
            <a:chOff x="4687850" y="7667221"/>
            <a:chExt cx="147850" cy="126000"/>
          </a:xfrm>
        </p:grpSpPr>
        <p:sp>
          <p:nvSpPr>
            <p:cNvPr id="910" name="正方形/長方形 909">
              <a:extLst>
                <a:ext uri="{FF2B5EF4-FFF2-40B4-BE49-F238E27FC236}">
                  <a16:creationId xmlns:a16="http://schemas.microsoft.com/office/drawing/2014/main" id="{D7BBC7B6-A3A7-40EE-A3A2-729C0041DDB2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1" name="正方形/長方形 910">
              <a:extLst>
                <a:ext uri="{FF2B5EF4-FFF2-40B4-BE49-F238E27FC236}">
                  <a16:creationId xmlns:a16="http://schemas.microsoft.com/office/drawing/2014/main" id="{D784FD11-3313-4A28-B8F9-17E54CBD9038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2" name="正方形/長方形 911">
              <a:extLst>
                <a:ext uri="{FF2B5EF4-FFF2-40B4-BE49-F238E27FC236}">
                  <a16:creationId xmlns:a16="http://schemas.microsoft.com/office/drawing/2014/main" id="{32650E8B-56FA-4C98-807C-BB5CC3B423A8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13" name="グループ化 912">
            <a:extLst>
              <a:ext uri="{FF2B5EF4-FFF2-40B4-BE49-F238E27FC236}">
                <a16:creationId xmlns:a16="http://schemas.microsoft.com/office/drawing/2014/main" id="{B426CFAC-7902-4179-A8DF-5FB11A247AAE}"/>
              </a:ext>
            </a:extLst>
          </p:cNvPr>
          <p:cNvGrpSpPr/>
          <p:nvPr/>
        </p:nvGrpSpPr>
        <p:grpSpPr>
          <a:xfrm>
            <a:off x="1462475" y="8448269"/>
            <a:ext cx="147850" cy="126000"/>
            <a:chOff x="4687850" y="7667221"/>
            <a:chExt cx="147850" cy="126000"/>
          </a:xfrm>
        </p:grpSpPr>
        <p:sp>
          <p:nvSpPr>
            <p:cNvPr id="914" name="正方形/長方形 913">
              <a:extLst>
                <a:ext uri="{FF2B5EF4-FFF2-40B4-BE49-F238E27FC236}">
                  <a16:creationId xmlns:a16="http://schemas.microsoft.com/office/drawing/2014/main" id="{391A796A-BAA0-450C-9901-4D2B1B735FDF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5" name="正方形/長方形 914">
              <a:extLst>
                <a:ext uri="{FF2B5EF4-FFF2-40B4-BE49-F238E27FC236}">
                  <a16:creationId xmlns:a16="http://schemas.microsoft.com/office/drawing/2014/main" id="{B3554328-7969-47CF-8FAC-B4E28C41E2F0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6" name="正方形/長方形 915">
              <a:extLst>
                <a:ext uri="{FF2B5EF4-FFF2-40B4-BE49-F238E27FC236}">
                  <a16:creationId xmlns:a16="http://schemas.microsoft.com/office/drawing/2014/main" id="{EAE7867B-E194-4C4E-B684-E84AA3E489D8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17" name="グループ化 916">
            <a:extLst>
              <a:ext uri="{FF2B5EF4-FFF2-40B4-BE49-F238E27FC236}">
                <a16:creationId xmlns:a16="http://schemas.microsoft.com/office/drawing/2014/main" id="{4F7CE904-B3DC-4258-A6AA-8D2C11CDCEB3}"/>
              </a:ext>
            </a:extLst>
          </p:cNvPr>
          <p:cNvGrpSpPr/>
          <p:nvPr/>
        </p:nvGrpSpPr>
        <p:grpSpPr>
          <a:xfrm>
            <a:off x="2174990" y="5483569"/>
            <a:ext cx="147850" cy="126000"/>
            <a:chOff x="4687850" y="7667221"/>
            <a:chExt cx="147850" cy="126000"/>
          </a:xfrm>
        </p:grpSpPr>
        <p:sp>
          <p:nvSpPr>
            <p:cNvPr id="918" name="正方形/長方形 917">
              <a:extLst>
                <a:ext uri="{FF2B5EF4-FFF2-40B4-BE49-F238E27FC236}">
                  <a16:creationId xmlns:a16="http://schemas.microsoft.com/office/drawing/2014/main" id="{294575D7-B0FD-4E1C-A1C4-D95C4A21D641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9" name="正方形/長方形 918">
              <a:extLst>
                <a:ext uri="{FF2B5EF4-FFF2-40B4-BE49-F238E27FC236}">
                  <a16:creationId xmlns:a16="http://schemas.microsoft.com/office/drawing/2014/main" id="{52E0BBC2-8234-4F28-AF10-81DBED07576D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0" name="正方形/長方形 919">
              <a:extLst>
                <a:ext uri="{FF2B5EF4-FFF2-40B4-BE49-F238E27FC236}">
                  <a16:creationId xmlns:a16="http://schemas.microsoft.com/office/drawing/2014/main" id="{A72BC996-E263-401F-8321-DE4C63805B55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21" name="グループ化 920">
            <a:extLst>
              <a:ext uri="{FF2B5EF4-FFF2-40B4-BE49-F238E27FC236}">
                <a16:creationId xmlns:a16="http://schemas.microsoft.com/office/drawing/2014/main" id="{B460A113-87B8-4CCA-9628-31F07E6886BD}"/>
              </a:ext>
            </a:extLst>
          </p:cNvPr>
          <p:cNvGrpSpPr/>
          <p:nvPr/>
        </p:nvGrpSpPr>
        <p:grpSpPr>
          <a:xfrm>
            <a:off x="1465925" y="5488146"/>
            <a:ext cx="147850" cy="126000"/>
            <a:chOff x="4687850" y="7667221"/>
            <a:chExt cx="147850" cy="126000"/>
          </a:xfrm>
        </p:grpSpPr>
        <p:sp>
          <p:nvSpPr>
            <p:cNvPr id="922" name="正方形/長方形 921">
              <a:extLst>
                <a:ext uri="{FF2B5EF4-FFF2-40B4-BE49-F238E27FC236}">
                  <a16:creationId xmlns:a16="http://schemas.microsoft.com/office/drawing/2014/main" id="{86F8DABD-B999-40E4-A1A7-8FE8EE7173CD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3" name="正方形/長方形 922">
              <a:extLst>
                <a:ext uri="{FF2B5EF4-FFF2-40B4-BE49-F238E27FC236}">
                  <a16:creationId xmlns:a16="http://schemas.microsoft.com/office/drawing/2014/main" id="{21922CBE-9585-4327-B008-9E11528388AC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4" name="正方形/長方形 923">
              <a:extLst>
                <a:ext uri="{FF2B5EF4-FFF2-40B4-BE49-F238E27FC236}">
                  <a16:creationId xmlns:a16="http://schemas.microsoft.com/office/drawing/2014/main" id="{7A2E022F-90E6-4EB8-82DA-4FD273F8C081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25" name="グループ化 924">
            <a:extLst>
              <a:ext uri="{FF2B5EF4-FFF2-40B4-BE49-F238E27FC236}">
                <a16:creationId xmlns:a16="http://schemas.microsoft.com/office/drawing/2014/main" id="{B5392423-5398-408B-A51B-C6923A47DDF7}"/>
              </a:ext>
            </a:extLst>
          </p:cNvPr>
          <p:cNvGrpSpPr/>
          <p:nvPr/>
        </p:nvGrpSpPr>
        <p:grpSpPr>
          <a:xfrm>
            <a:off x="2174990" y="5328064"/>
            <a:ext cx="147850" cy="126000"/>
            <a:chOff x="4687850" y="7667221"/>
            <a:chExt cx="147850" cy="126000"/>
          </a:xfrm>
        </p:grpSpPr>
        <p:sp>
          <p:nvSpPr>
            <p:cNvPr id="926" name="正方形/長方形 925">
              <a:extLst>
                <a:ext uri="{FF2B5EF4-FFF2-40B4-BE49-F238E27FC236}">
                  <a16:creationId xmlns:a16="http://schemas.microsoft.com/office/drawing/2014/main" id="{A268A097-E01F-416F-98FC-C4B4659951D6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7" name="正方形/長方形 926">
              <a:extLst>
                <a:ext uri="{FF2B5EF4-FFF2-40B4-BE49-F238E27FC236}">
                  <a16:creationId xmlns:a16="http://schemas.microsoft.com/office/drawing/2014/main" id="{64F23A45-D6B1-4A22-9E76-75AD5CF12481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8" name="正方形/長方形 927">
              <a:extLst>
                <a:ext uri="{FF2B5EF4-FFF2-40B4-BE49-F238E27FC236}">
                  <a16:creationId xmlns:a16="http://schemas.microsoft.com/office/drawing/2014/main" id="{11F4121C-ECC2-4611-B7FF-DFD8023DEA27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29" name="グループ化 928">
            <a:extLst>
              <a:ext uri="{FF2B5EF4-FFF2-40B4-BE49-F238E27FC236}">
                <a16:creationId xmlns:a16="http://schemas.microsoft.com/office/drawing/2014/main" id="{B6830AC2-0B05-4AC6-B5B2-E249F9458B8C}"/>
              </a:ext>
            </a:extLst>
          </p:cNvPr>
          <p:cNvGrpSpPr/>
          <p:nvPr/>
        </p:nvGrpSpPr>
        <p:grpSpPr>
          <a:xfrm>
            <a:off x="1465925" y="5332641"/>
            <a:ext cx="147850" cy="126000"/>
            <a:chOff x="4687850" y="7667221"/>
            <a:chExt cx="147850" cy="126000"/>
          </a:xfrm>
        </p:grpSpPr>
        <p:sp>
          <p:nvSpPr>
            <p:cNvPr id="930" name="正方形/長方形 929">
              <a:extLst>
                <a:ext uri="{FF2B5EF4-FFF2-40B4-BE49-F238E27FC236}">
                  <a16:creationId xmlns:a16="http://schemas.microsoft.com/office/drawing/2014/main" id="{6E16D36E-C74C-48D8-AF7C-0870E3A82F21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1" name="正方形/長方形 930">
              <a:extLst>
                <a:ext uri="{FF2B5EF4-FFF2-40B4-BE49-F238E27FC236}">
                  <a16:creationId xmlns:a16="http://schemas.microsoft.com/office/drawing/2014/main" id="{C64E73E0-08DC-4017-8894-A6333C034CB6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2" name="正方形/長方形 931">
              <a:extLst>
                <a:ext uri="{FF2B5EF4-FFF2-40B4-BE49-F238E27FC236}">
                  <a16:creationId xmlns:a16="http://schemas.microsoft.com/office/drawing/2014/main" id="{01C6CE42-B4DB-4B45-A072-3885D303E223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33" name="グループ化 932">
            <a:extLst>
              <a:ext uri="{FF2B5EF4-FFF2-40B4-BE49-F238E27FC236}">
                <a16:creationId xmlns:a16="http://schemas.microsoft.com/office/drawing/2014/main" id="{569CBE73-C61A-4DDB-B089-D25C8CBDD4A8}"/>
              </a:ext>
            </a:extLst>
          </p:cNvPr>
          <p:cNvGrpSpPr/>
          <p:nvPr/>
        </p:nvGrpSpPr>
        <p:grpSpPr>
          <a:xfrm>
            <a:off x="1465925" y="5147370"/>
            <a:ext cx="147850" cy="126000"/>
            <a:chOff x="4687850" y="7667221"/>
            <a:chExt cx="147850" cy="126000"/>
          </a:xfrm>
        </p:grpSpPr>
        <p:sp>
          <p:nvSpPr>
            <p:cNvPr id="934" name="正方形/長方形 933">
              <a:extLst>
                <a:ext uri="{FF2B5EF4-FFF2-40B4-BE49-F238E27FC236}">
                  <a16:creationId xmlns:a16="http://schemas.microsoft.com/office/drawing/2014/main" id="{4248985F-3764-44E6-B6C0-DB72CF6D41C2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5" name="正方形/長方形 934">
              <a:extLst>
                <a:ext uri="{FF2B5EF4-FFF2-40B4-BE49-F238E27FC236}">
                  <a16:creationId xmlns:a16="http://schemas.microsoft.com/office/drawing/2014/main" id="{356269D6-B664-43DE-970A-AD4EF4B8C04A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6" name="正方形/長方形 935">
              <a:extLst>
                <a:ext uri="{FF2B5EF4-FFF2-40B4-BE49-F238E27FC236}">
                  <a16:creationId xmlns:a16="http://schemas.microsoft.com/office/drawing/2014/main" id="{41E2D336-D131-41E2-BBF2-E7C9695E3A1E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37" name="グループ化 936">
            <a:extLst>
              <a:ext uri="{FF2B5EF4-FFF2-40B4-BE49-F238E27FC236}">
                <a16:creationId xmlns:a16="http://schemas.microsoft.com/office/drawing/2014/main" id="{209581C8-BD49-48C8-B8C6-5EE5436E1D6B}"/>
              </a:ext>
            </a:extLst>
          </p:cNvPr>
          <p:cNvGrpSpPr/>
          <p:nvPr/>
        </p:nvGrpSpPr>
        <p:grpSpPr>
          <a:xfrm>
            <a:off x="2164859" y="5147193"/>
            <a:ext cx="147850" cy="126000"/>
            <a:chOff x="4687850" y="7667221"/>
            <a:chExt cx="147850" cy="126000"/>
          </a:xfrm>
        </p:grpSpPr>
        <p:sp>
          <p:nvSpPr>
            <p:cNvPr id="938" name="正方形/長方形 937">
              <a:extLst>
                <a:ext uri="{FF2B5EF4-FFF2-40B4-BE49-F238E27FC236}">
                  <a16:creationId xmlns:a16="http://schemas.microsoft.com/office/drawing/2014/main" id="{75063827-5180-4A80-A97C-49068720D866}"/>
                </a:ext>
              </a:extLst>
            </p:cNvPr>
            <p:cNvSpPr/>
            <p:nvPr/>
          </p:nvSpPr>
          <p:spPr>
            <a:xfrm>
              <a:off x="468785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9" name="正方形/長方形 938">
              <a:extLst>
                <a:ext uri="{FF2B5EF4-FFF2-40B4-BE49-F238E27FC236}">
                  <a16:creationId xmlns:a16="http://schemas.microsoft.com/office/drawing/2014/main" id="{96FD3B1B-86BE-49F8-A665-40BB6F87EE19}"/>
                </a:ext>
              </a:extLst>
            </p:cNvPr>
            <p:cNvSpPr/>
            <p:nvPr/>
          </p:nvSpPr>
          <p:spPr>
            <a:xfrm>
              <a:off x="4742429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0" name="正方形/長方形 939">
              <a:extLst>
                <a:ext uri="{FF2B5EF4-FFF2-40B4-BE49-F238E27FC236}">
                  <a16:creationId xmlns:a16="http://schemas.microsoft.com/office/drawing/2014/main" id="{F1FCB7FE-2130-4B36-B91D-AAC623C9F494}"/>
                </a:ext>
              </a:extLst>
            </p:cNvPr>
            <p:cNvSpPr/>
            <p:nvPr/>
          </p:nvSpPr>
          <p:spPr>
            <a:xfrm>
              <a:off x="4799700" y="7667221"/>
              <a:ext cx="36000" cy="12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49" name="グループ化 948">
            <a:extLst>
              <a:ext uri="{FF2B5EF4-FFF2-40B4-BE49-F238E27FC236}">
                <a16:creationId xmlns:a16="http://schemas.microsoft.com/office/drawing/2014/main" id="{E3475652-A1CD-4505-841E-F24013AACC26}"/>
              </a:ext>
            </a:extLst>
          </p:cNvPr>
          <p:cNvGrpSpPr/>
          <p:nvPr/>
        </p:nvGrpSpPr>
        <p:grpSpPr>
          <a:xfrm>
            <a:off x="1718199" y="7416479"/>
            <a:ext cx="3442679" cy="333133"/>
            <a:chOff x="1718199" y="7416479"/>
            <a:chExt cx="3442679" cy="333133"/>
          </a:xfrm>
        </p:grpSpPr>
        <p:sp>
          <p:nvSpPr>
            <p:cNvPr id="941" name="正方形/長方形 940">
              <a:extLst>
                <a:ext uri="{FF2B5EF4-FFF2-40B4-BE49-F238E27FC236}">
                  <a16:creationId xmlns:a16="http://schemas.microsoft.com/office/drawing/2014/main" id="{B08D1723-E7AC-45E3-AC2A-C5233C48B5B1}"/>
                </a:ext>
              </a:extLst>
            </p:cNvPr>
            <p:cNvSpPr/>
            <p:nvPr/>
          </p:nvSpPr>
          <p:spPr>
            <a:xfrm>
              <a:off x="4786885" y="7420243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2" name="正方形/長方形 941">
              <a:extLst>
                <a:ext uri="{FF2B5EF4-FFF2-40B4-BE49-F238E27FC236}">
                  <a16:creationId xmlns:a16="http://schemas.microsoft.com/office/drawing/2014/main" id="{CFFF88E3-FA38-40CF-8E00-D759A5B9F283}"/>
                </a:ext>
              </a:extLst>
            </p:cNvPr>
            <p:cNvSpPr/>
            <p:nvPr/>
          </p:nvSpPr>
          <p:spPr>
            <a:xfrm>
              <a:off x="5016878" y="7420243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3" name="正方形/長方形 942">
              <a:extLst>
                <a:ext uri="{FF2B5EF4-FFF2-40B4-BE49-F238E27FC236}">
                  <a16:creationId xmlns:a16="http://schemas.microsoft.com/office/drawing/2014/main" id="{24CA04A6-5D6E-4C4F-BCA5-62B977272591}"/>
                </a:ext>
              </a:extLst>
            </p:cNvPr>
            <p:cNvSpPr/>
            <p:nvPr/>
          </p:nvSpPr>
          <p:spPr>
            <a:xfrm>
              <a:off x="4786885" y="7641612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4" name="正方形/長方形 943">
              <a:extLst>
                <a:ext uri="{FF2B5EF4-FFF2-40B4-BE49-F238E27FC236}">
                  <a16:creationId xmlns:a16="http://schemas.microsoft.com/office/drawing/2014/main" id="{5F5483EF-8812-41B9-A3C4-7386755667BC}"/>
                </a:ext>
              </a:extLst>
            </p:cNvPr>
            <p:cNvSpPr/>
            <p:nvPr/>
          </p:nvSpPr>
          <p:spPr>
            <a:xfrm>
              <a:off x="5004926" y="7637991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5" name="正方形/長方形 944">
              <a:extLst>
                <a:ext uri="{FF2B5EF4-FFF2-40B4-BE49-F238E27FC236}">
                  <a16:creationId xmlns:a16="http://schemas.microsoft.com/office/drawing/2014/main" id="{470B88CA-526C-4BA6-8F77-4710FEC97725}"/>
                </a:ext>
              </a:extLst>
            </p:cNvPr>
            <p:cNvSpPr/>
            <p:nvPr/>
          </p:nvSpPr>
          <p:spPr>
            <a:xfrm>
              <a:off x="1718199" y="7416479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6" name="正方形/長方形 945">
              <a:extLst>
                <a:ext uri="{FF2B5EF4-FFF2-40B4-BE49-F238E27FC236}">
                  <a16:creationId xmlns:a16="http://schemas.microsoft.com/office/drawing/2014/main" id="{789DAEFD-CC16-4335-9B34-EEFDD98B6C15}"/>
                </a:ext>
              </a:extLst>
            </p:cNvPr>
            <p:cNvSpPr/>
            <p:nvPr/>
          </p:nvSpPr>
          <p:spPr>
            <a:xfrm>
              <a:off x="1948192" y="7416479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7" name="正方形/長方形 946">
              <a:extLst>
                <a:ext uri="{FF2B5EF4-FFF2-40B4-BE49-F238E27FC236}">
                  <a16:creationId xmlns:a16="http://schemas.microsoft.com/office/drawing/2014/main" id="{23F59479-DA99-46AF-86E3-983188EF5B4A}"/>
                </a:ext>
              </a:extLst>
            </p:cNvPr>
            <p:cNvSpPr/>
            <p:nvPr/>
          </p:nvSpPr>
          <p:spPr>
            <a:xfrm>
              <a:off x="1718199" y="7637848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8" name="正方形/長方形 947">
              <a:extLst>
                <a:ext uri="{FF2B5EF4-FFF2-40B4-BE49-F238E27FC236}">
                  <a16:creationId xmlns:a16="http://schemas.microsoft.com/office/drawing/2014/main" id="{02534438-8F87-42E3-9999-8B2375A19981}"/>
                </a:ext>
              </a:extLst>
            </p:cNvPr>
            <p:cNvSpPr/>
            <p:nvPr/>
          </p:nvSpPr>
          <p:spPr>
            <a:xfrm>
              <a:off x="1936240" y="7634227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52" name="正方形/長方形 951">
            <a:extLst>
              <a:ext uri="{FF2B5EF4-FFF2-40B4-BE49-F238E27FC236}">
                <a16:creationId xmlns:a16="http://schemas.microsoft.com/office/drawing/2014/main" id="{1BE84FCF-9F26-44E9-A833-068B5133F427}"/>
              </a:ext>
            </a:extLst>
          </p:cNvPr>
          <p:cNvSpPr/>
          <p:nvPr/>
        </p:nvSpPr>
        <p:spPr>
          <a:xfrm>
            <a:off x="1165573" y="2376233"/>
            <a:ext cx="144000" cy="6552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3" name="正方形/長方形 952">
            <a:extLst>
              <a:ext uri="{FF2B5EF4-FFF2-40B4-BE49-F238E27FC236}">
                <a16:creationId xmlns:a16="http://schemas.microsoft.com/office/drawing/2014/main" id="{540CFADB-552E-4520-B7C1-1266E7AADB77}"/>
              </a:ext>
            </a:extLst>
          </p:cNvPr>
          <p:cNvSpPr/>
          <p:nvPr/>
        </p:nvSpPr>
        <p:spPr>
          <a:xfrm>
            <a:off x="2508171" y="2376233"/>
            <a:ext cx="144000" cy="6552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4" name="正方形/長方形 953">
            <a:extLst>
              <a:ext uri="{FF2B5EF4-FFF2-40B4-BE49-F238E27FC236}">
                <a16:creationId xmlns:a16="http://schemas.microsoft.com/office/drawing/2014/main" id="{2DCC5BB6-3415-4236-8D83-66677053AB9A}"/>
              </a:ext>
            </a:extLst>
          </p:cNvPr>
          <p:cNvSpPr/>
          <p:nvPr/>
        </p:nvSpPr>
        <p:spPr>
          <a:xfrm>
            <a:off x="4218084" y="2416339"/>
            <a:ext cx="144000" cy="6552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5" name="正方形/長方形 954">
            <a:extLst>
              <a:ext uri="{FF2B5EF4-FFF2-40B4-BE49-F238E27FC236}">
                <a16:creationId xmlns:a16="http://schemas.microsoft.com/office/drawing/2014/main" id="{762455D9-6AA9-4CA3-BCF0-25BE93C105C0}"/>
              </a:ext>
            </a:extLst>
          </p:cNvPr>
          <p:cNvSpPr/>
          <p:nvPr/>
        </p:nvSpPr>
        <p:spPr>
          <a:xfrm>
            <a:off x="5589684" y="2416339"/>
            <a:ext cx="144000" cy="6552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08" name="グループ化 1007">
            <a:extLst>
              <a:ext uri="{FF2B5EF4-FFF2-40B4-BE49-F238E27FC236}">
                <a16:creationId xmlns:a16="http://schemas.microsoft.com/office/drawing/2014/main" id="{30BE8DA4-9EC6-489A-ADBF-D1FB171F601D}"/>
              </a:ext>
            </a:extLst>
          </p:cNvPr>
          <p:cNvGrpSpPr/>
          <p:nvPr/>
        </p:nvGrpSpPr>
        <p:grpSpPr>
          <a:xfrm>
            <a:off x="1299638" y="333690"/>
            <a:ext cx="1170670" cy="1969694"/>
            <a:chOff x="1299638" y="333690"/>
            <a:chExt cx="1170670" cy="1969694"/>
          </a:xfrm>
        </p:grpSpPr>
        <p:grpSp>
          <p:nvGrpSpPr>
            <p:cNvPr id="960" name="グループ化 959">
              <a:extLst>
                <a:ext uri="{FF2B5EF4-FFF2-40B4-BE49-F238E27FC236}">
                  <a16:creationId xmlns:a16="http://schemas.microsoft.com/office/drawing/2014/main" id="{FDCDFA7C-7DD1-466A-8CA6-3CAFD9AEF75C}"/>
                </a:ext>
              </a:extLst>
            </p:cNvPr>
            <p:cNvGrpSpPr/>
            <p:nvPr/>
          </p:nvGrpSpPr>
          <p:grpSpPr>
            <a:xfrm>
              <a:off x="1299638" y="333690"/>
              <a:ext cx="108798" cy="1969694"/>
              <a:chOff x="1299638" y="333690"/>
              <a:chExt cx="108798" cy="1969694"/>
            </a:xfrm>
          </p:grpSpPr>
          <p:sp>
            <p:nvSpPr>
              <p:cNvPr id="961" name="正方形/長方形 960">
                <a:extLst>
                  <a:ext uri="{FF2B5EF4-FFF2-40B4-BE49-F238E27FC236}">
                    <a16:creationId xmlns:a16="http://schemas.microsoft.com/office/drawing/2014/main" id="{E55CDE8A-B515-444C-A6F6-6F68A703C70A}"/>
                  </a:ext>
                </a:extLst>
              </p:cNvPr>
              <p:cNvSpPr/>
              <p:nvPr/>
            </p:nvSpPr>
            <p:spPr>
              <a:xfrm>
                <a:off x="1299638" y="333690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62" name="正方形/長方形 961">
                <a:extLst>
                  <a:ext uri="{FF2B5EF4-FFF2-40B4-BE49-F238E27FC236}">
                    <a16:creationId xmlns:a16="http://schemas.microsoft.com/office/drawing/2014/main" id="{EE92D221-C302-4C75-A332-A8EF21CD4DD1}"/>
                  </a:ext>
                </a:extLst>
              </p:cNvPr>
              <p:cNvSpPr/>
              <p:nvPr/>
            </p:nvSpPr>
            <p:spPr>
              <a:xfrm>
                <a:off x="1299638" y="526871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63" name="正方形/長方形 962">
                <a:extLst>
                  <a:ext uri="{FF2B5EF4-FFF2-40B4-BE49-F238E27FC236}">
                    <a16:creationId xmlns:a16="http://schemas.microsoft.com/office/drawing/2014/main" id="{63894CF7-EEB4-4787-BC53-310B104A9DF7}"/>
                  </a:ext>
                </a:extLst>
              </p:cNvPr>
              <p:cNvSpPr/>
              <p:nvPr/>
            </p:nvSpPr>
            <p:spPr>
              <a:xfrm>
                <a:off x="1299638" y="709547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64" name="正方形/長方形 963">
                <a:extLst>
                  <a:ext uri="{FF2B5EF4-FFF2-40B4-BE49-F238E27FC236}">
                    <a16:creationId xmlns:a16="http://schemas.microsoft.com/office/drawing/2014/main" id="{905590E9-9A56-4600-817F-34D31FDF85EC}"/>
                  </a:ext>
                </a:extLst>
              </p:cNvPr>
              <p:cNvSpPr/>
              <p:nvPr/>
            </p:nvSpPr>
            <p:spPr>
              <a:xfrm>
                <a:off x="1299638" y="902728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65" name="正方形/長方形 964">
                <a:extLst>
                  <a:ext uri="{FF2B5EF4-FFF2-40B4-BE49-F238E27FC236}">
                    <a16:creationId xmlns:a16="http://schemas.microsoft.com/office/drawing/2014/main" id="{48892B57-4655-4948-835D-A18156AE1637}"/>
                  </a:ext>
                </a:extLst>
              </p:cNvPr>
              <p:cNvSpPr/>
              <p:nvPr/>
            </p:nvSpPr>
            <p:spPr>
              <a:xfrm>
                <a:off x="1299638" y="1085405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66" name="正方形/長方形 965">
                <a:extLst>
                  <a:ext uri="{FF2B5EF4-FFF2-40B4-BE49-F238E27FC236}">
                    <a16:creationId xmlns:a16="http://schemas.microsoft.com/office/drawing/2014/main" id="{766B7BC4-3A23-4C2B-AFC3-45D2CB39F149}"/>
                  </a:ext>
                </a:extLst>
              </p:cNvPr>
              <p:cNvSpPr/>
              <p:nvPr/>
            </p:nvSpPr>
            <p:spPr>
              <a:xfrm>
                <a:off x="1299638" y="1278586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67" name="正方形/長方形 966">
                <a:extLst>
                  <a:ext uri="{FF2B5EF4-FFF2-40B4-BE49-F238E27FC236}">
                    <a16:creationId xmlns:a16="http://schemas.microsoft.com/office/drawing/2014/main" id="{93C13812-D526-4B78-B895-532B073D69BF}"/>
                  </a:ext>
                </a:extLst>
              </p:cNvPr>
              <p:cNvSpPr/>
              <p:nvPr/>
            </p:nvSpPr>
            <p:spPr>
              <a:xfrm>
                <a:off x="1299638" y="1438823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68" name="正方形/長方形 967">
                <a:extLst>
                  <a:ext uri="{FF2B5EF4-FFF2-40B4-BE49-F238E27FC236}">
                    <a16:creationId xmlns:a16="http://schemas.microsoft.com/office/drawing/2014/main" id="{A4882A84-45F2-44A8-9CD4-CE5F45B9E5FE}"/>
                  </a:ext>
                </a:extLst>
              </p:cNvPr>
              <p:cNvSpPr/>
              <p:nvPr/>
            </p:nvSpPr>
            <p:spPr>
              <a:xfrm>
                <a:off x="1299638" y="1632004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69" name="正方形/長方形 968">
                <a:extLst>
                  <a:ext uri="{FF2B5EF4-FFF2-40B4-BE49-F238E27FC236}">
                    <a16:creationId xmlns:a16="http://schemas.microsoft.com/office/drawing/2014/main" id="{B3FE08D6-FC9D-4B92-86A0-25A6DABBC314}"/>
                  </a:ext>
                </a:extLst>
              </p:cNvPr>
              <p:cNvSpPr/>
              <p:nvPr/>
            </p:nvSpPr>
            <p:spPr>
              <a:xfrm>
                <a:off x="1299638" y="1831510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70" name="正方形/長方形 969">
                <a:extLst>
                  <a:ext uri="{FF2B5EF4-FFF2-40B4-BE49-F238E27FC236}">
                    <a16:creationId xmlns:a16="http://schemas.microsoft.com/office/drawing/2014/main" id="{B3043F46-E948-42D4-902C-0E625C4C48A5}"/>
                  </a:ext>
                </a:extLst>
              </p:cNvPr>
              <p:cNvSpPr/>
              <p:nvPr/>
            </p:nvSpPr>
            <p:spPr>
              <a:xfrm>
                <a:off x="1299638" y="2019081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71" name="正方形/長方形 970">
                <a:extLst>
                  <a:ext uri="{FF2B5EF4-FFF2-40B4-BE49-F238E27FC236}">
                    <a16:creationId xmlns:a16="http://schemas.microsoft.com/office/drawing/2014/main" id="{AFEBDBCF-8292-4EE3-954D-ABF7E3FD8002}"/>
                  </a:ext>
                </a:extLst>
              </p:cNvPr>
              <p:cNvSpPr/>
              <p:nvPr/>
            </p:nvSpPr>
            <p:spPr>
              <a:xfrm>
                <a:off x="1299638" y="2195384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972" name="グループ化 971">
              <a:extLst>
                <a:ext uri="{FF2B5EF4-FFF2-40B4-BE49-F238E27FC236}">
                  <a16:creationId xmlns:a16="http://schemas.microsoft.com/office/drawing/2014/main" id="{075259D6-3197-44FD-864C-3DBF4B7EA0C6}"/>
                </a:ext>
              </a:extLst>
            </p:cNvPr>
            <p:cNvGrpSpPr/>
            <p:nvPr/>
          </p:nvGrpSpPr>
          <p:grpSpPr>
            <a:xfrm>
              <a:off x="1738995" y="333690"/>
              <a:ext cx="108798" cy="1969694"/>
              <a:chOff x="1299638" y="333690"/>
              <a:chExt cx="108798" cy="1969694"/>
            </a:xfrm>
          </p:grpSpPr>
          <p:sp>
            <p:nvSpPr>
              <p:cNvPr id="973" name="正方形/長方形 972">
                <a:extLst>
                  <a:ext uri="{FF2B5EF4-FFF2-40B4-BE49-F238E27FC236}">
                    <a16:creationId xmlns:a16="http://schemas.microsoft.com/office/drawing/2014/main" id="{B640EACD-3586-4632-BF92-C90AD6F5AF93}"/>
                  </a:ext>
                </a:extLst>
              </p:cNvPr>
              <p:cNvSpPr/>
              <p:nvPr/>
            </p:nvSpPr>
            <p:spPr>
              <a:xfrm>
                <a:off x="1299638" y="333690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74" name="正方形/長方形 973">
                <a:extLst>
                  <a:ext uri="{FF2B5EF4-FFF2-40B4-BE49-F238E27FC236}">
                    <a16:creationId xmlns:a16="http://schemas.microsoft.com/office/drawing/2014/main" id="{16C2813E-2C5E-481E-A794-4AD300F86D07}"/>
                  </a:ext>
                </a:extLst>
              </p:cNvPr>
              <p:cNvSpPr/>
              <p:nvPr/>
            </p:nvSpPr>
            <p:spPr>
              <a:xfrm>
                <a:off x="1299638" y="526871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75" name="正方形/長方形 974">
                <a:extLst>
                  <a:ext uri="{FF2B5EF4-FFF2-40B4-BE49-F238E27FC236}">
                    <a16:creationId xmlns:a16="http://schemas.microsoft.com/office/drawing/2014/main" id="{3026DBC7-8DAF-44BC-AAFF-05C5DE1A0D03}"/>
                  </a:ext>
                </a:extLst>
              </p:cNvPr>
              <p:cNvSpPr/>
              <p:nvPr/>
            </p:nvSpPr>
            <p:spPr>
              <a:xfrm>
                <a:off x="1299638" y="709547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76" name="正方形/長方形 975">
                <a:extLst>
                  <a:ext uri="{FF2B5EF4-FFF2-40B4-BE49-F238E27FC236}">
                    <a16:creationId xmlns:a16="http://schemas.microsoft.com/office/drawing/2014/main" id="{9DD358BF-2B3A-4AF1-8EA4-64B084551B31}"/>
                  </a:ext>
                </a:extLst>
              </p:cNvPr>
              <p:cNvSpPr/>
              <p:nvPr/>
            </p:nvSpPr>
            <p:spPr>
              <a:xfrm>
                <a:off x="1299638" y="902728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77" name="正方形/長方形 976">
                <a:extLst>
                  <a:ext uri="{FF2B5EF4-FFF2-40B4-BE49-F238E27FC236}">
                    <a16:creationId xmlns:a16="http://schemas.microsoft.com/office/drawing/2014/main" id="{5C78FDE2-F162-4D43-9051-9E8A46DC18C2}"/>
                  </a:ext>
                </a:extLst>
              </p:cNvPr>
              <p:cNvSpPr/>
              <p:nvPr/>
            </p:nvSpPr>
            <p:spPr>
              <a:xfrm>
                <a:off x="1299638" y="1085405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78" name="正方形/長方形 977">
                <a:extLst>
                  <a:ext uri="{FF2B5EF4-FFF2-40B4-BE49-F238E27FC236}">
                    <a16:creationId xmlns:a16="http://schemas.microsoft.com/office/drawing/2014/main" id="{2089487E-EEAE-408E-A0F7-7230905A7635}"/>
                  </a:ext>
                </a:extLst>
              </p:cNvPr>
              <p:cNvSpPr/>
              <p:nvPr/>
            </p:nvSpPr>
            <p:spPr>
              <a:xfrm>
                <a:off x="1299638" y="1278586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79" name="正方形/長方形 978">
                <a:extLst>
                  <a:ext uri="{FF2B5EF4-FFF2-40B4-BE49-F238E27FC236}">
                    <a16:creationId xmlns:a16="http://schemas.microsoft.com/office/drawing/2014/main" id="{62C3C89C-E256-478E-8BDB-3C8247C4F485}"/>
                  </a:ext>
                </a:extLst>
              </p:cNvPr>
              <p:cNvSpPr/>
              <p:nvPr/>
            </p:nvSpPr>
            <p:spPr>
              <a:xfrm>
                <a:off x="1299638" y="1438823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80" name="正方形/長方形 979">
                <a:extLst>
                  <a:ext uri="{FF2B5EF4-FFF2-40B4-BE49-F238E27FC236}">
                    <a16:creationId xmlns:a16="http://schemas.microsoft.com/office/drawing/2014/main" id="{37447DD3-94A5-4E05-9CB1-C540BE3A17B4}"/>
                  </a:ext>
                </a:extLst>
              </p:cNvPr>
              <p:cNvSpPr/>
              <p:nvPr/>
            </p:nvSpPr>
            <p:spPr>
              <a:xfrm>
                <a:off x="1299638" y="1632004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81" name="正方形/長方形 980">
                <a:extLst>
                  <a:ext uri="{FF2B5EF4-FFF2-40B4-BE49-F238E27FC236}">
                    <a16:creationId xmlns:a16="http://schemas.microsoft.com/office/drawing/2014/main" id="{C78615F1-6369-4D36-9B76-CC10AB8F0AE2}"/>
                  </a:ext>
                </a:extLst>
              </p:cNvPr>
              <p:cNvSpPr/>
              <p:nvPr/>
            </p:nvSpPr>
            <p:spPr>
              <a:xfrm>
                <a:off x="1299638" y="1831510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82" name="正方形/長方形 981">
                <a:extLst>
                  <a:ext uri="{FF2B5EF4-FFF2-40B4-BE49-F238E27FC236}">
                    <a16:creationId xmlns:a16="http://schemas.microsoft.com/office/drawing/2014/main" id="{02E3AB92-37AC-40DE-94AD-067140887683}"/>
                  </a:ext>
                </a:extLst>
              </p:cNvPr>
              <p:cNvSpPr/>
              <p:nvPr/>
            </p:nvSpPr>
            <p:spPr>
              <a:xfrm>
                <a:off x="1299638" y="2019081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83" name="正方形/長方形 982">
                <a:extLst>
                  <a:ext uri="{FF2B5EF4-FFF2-40B4-BE49-F238E27FC236}">
                    <a16:creationId xmlns:a16="http://schemas.microsoft.com/office/drawing/2014/main" id="{137CF1F0-7276-40C8-8DBC-9529374BD256}"/>
                  </a:ext>
                </a:extLst>
              </p:cNvPr>
              <p:cNvSpPr/>
              <p:nvPr/>
            </p:nvSpPr>
            <p:spPr>
              <a:xfrm>
                <a:off x="1299638" y="2195384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984" name="グループ化 983">
              <a:extLst>
                <a:ext uri="{FF2B5EF4-FFF2-40B4-BE49-F238E27FC236}">
                  <a16:creationId xmlns:a16="http://schemas.microsoft.com/office/drawing/2014/main" id="{39214766-51AB-4D04-A67C-9B6F4EE70C3A}"/>
                </a:ext>
              </a:extLst>
            </p:cNvPr>
            <p:cNvGrpSpPr/>
            <p:nvPr/>
          </p:nvGrpSpPr>
          <p:grpSpPr>
            <a:xfrm>
              <a:off x="1917725" y="333690"/>
              <a:ext cx="108798" cy="1969694"/>
              <a:chOff x="1299638" y="333690"/>
              <a:chExt cx="108798" cy="1969694"/>
            </a:xfrm>
          </p:grpSpPr>
          <p:sp>
            <p:nvSpPr>
              <p:cNvPr id="985" name="正方形/長方形 984">
                <a:extLst>
                  <a:ext uri="{FF2B5EF4-FFF2-40B4-BE49-F238E27FC236}">
                    <a16:creationId xmlns:a16="http://schemas.microsoft.com/office/drawing/2014/main" id="{B0B0F817-7C7A-478F-9D29-3C241B953028}"/>
                  </a:ext>
                </a:extLst>
              </p:cNvPr>
              <p:cNvSpPr/>
              <p:nvPr/>
            </p:nvSpPr>
            <p:spPr>
              <a:xfrm>
                <a:off x="1299638" y="333690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86" name="正方形/長方形 985">
                <a:extLst>
                  <a:ext uri="{FF2B5EF4-FFF2-40B4-BE49-F238E27FC236}">
                    <a16:creationId xmlns:a16="http://schemas.microsoft.com/office/drawing/2014/main" id="{FFA7ECF4-F2A7-4949-B081-44CE72C48356}"/>
                  </a:ext>
                </a:extLst>
              </p:cNvPr>
              <p:cNvSpPr/>
              <p:nvPr/>
            </p:nvSpPr>
            <p:spPr>
              <a:xfrm>
                <a:off x="1299638" y="526871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87" name="正方形/長方形 986">
                <a:extLst>
                  <a:ext uri="{FF2B5EF4-FFF2-40B4-BE49-F238E27FC236}">
                    <a16:creationId xmlns:a16="http://schemas.microsoft.com/office/drawing/2014/main" id="{1E993AD8-7653-4D56-85EB-B6FE4B11F95A}"/>
                  </a:ext>
                </a:extLst>
              </p:cNvPr>
              <p:cNvSpPr/>
              <p:nvPr/>
            </p:nvSpPr>
            <p:spPr>
              <a:xfrm>
                <a:off x="1299638" y="709547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88" name="正方形/長方形 987">
                <a:extLst>
                  <a:ext uri="{FF2B5EF4-FFF2-40B4-BE49-F238E27FC236}">
                    <a16:creationId xmlns:a16="http://schemas.microsoft.com/office/drawing/2014/main" id="{D02A628D-80B5-4C9B-A84C-4B84ADA615E0}"/>
                  </a:ext>
                </a:extLst>
              </p:cNvPr>
              <p:cNvSpPr/>
              <p:nvPr/>
            </p:nvSpPr>
            <p:spPr>
              <a:xfrm>
                <a:off x="1299638" y="902728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89" name="正方形/長方形 988">
                <a:extLst>
                  <a:ext uri="{FF2B5EF4-FFF2-40B4-BE49-F238E27FC236}">
                    <a16:creationId xmlns:a16="http://schemas.microsoft.com/office/drawing/2014/main" id="{F721A13C-7F67-4291-934A-D2D70ED906FE}"/>
                  </a:ext>
                </a:extLst>
              </p:cNvPr>
              <p:cNvSpPr/>
              <p:nvPr/>
            </p:nvSpPr>
            <p:spPr>
              <a:xfrm>
                <a:off x="1299638" y="1085405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90" name="正方形/長方形 989">
                <a:extLst>
                  <a:ext uri="{FF2B5EF4-FFF2-40B4-BE49-F238E27FC236}">
                    <a16:creationId xmlns:a16="http://schemas.microsoft.com/office/drawing/2014/main" id="{D23BE73B-F1FD-435E-91E2-4881A69E390D}"/>
                  </a:ext>
                </a:extLst>
              </p:cNvPr>
              <p:cNvSpPr/>
              <p:nvPr/>
            </p:nvSpPr>
            <p:spPr>
              <a:xfrm>
                <a:off x="1299638" y="1278586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91" name="正方形/長方形 990">
                <a:extLst>
                  <a:ext uri="{FF2B5EF4-FFF2-40B4-BE49-F238E27FC236}">
                    <a16:creationId xmlns:a16="http://schemas.microsoft.com/office/drawing/2014/main" id="{842FCA8A-8A95-44E8-ABB7-0260E70A17F9}"/>
                  </a:ext>
                </a:extLst>
              </p:cNvPr>
              <p:cNvSpPr/>
              <p:nvPr/>
            </p:nvSpPr>
            <p:spPr>
              <a:xfrm>
                <a:off x="1299638" y="1438823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92" name="正方形/長方形 991">
                <a:extLst>
                  <a:ext uri="{FF2B5EF4-FFF2-40B4-BE49-F238E27FC236}">
                    <a16:creationId xmlns:a16="http://schemas.microsoft.com/office/drawing/2014/main" id="{774C2FA1-8A2A-49B7-BEEA-2BAF1F02AD93}"/>
                  </a:ext>
                </a:extLst>
              </p:cNvPr>
              <p:cNvSpPr/>
              <p:nvPr/>
            </p:nvSpPr>
            <p:spPr>
              <a:xfrm>
                <a:off x="1299638" y="1632004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93" name="正方形/長方形 992">
                <a:extLst>
                  <a:ext uri="{FF2B5EF4-FFF2-40B4-BE49-F238E27FC236}">
                    <a16:creationId xmlns:a16="http://schemas.microsoft.com/office/drawing/2014/main" id="{6B8B83CA-094A-46DD-8A79-00FD32DFD90C}"/>
                  </a:ext>
                </a:extLst>
              </p:cNvPr>
              <p:cNvSpPr/>
              <p:nvPr/>
            </p:nvSpPr>
            <p:spPr>
              <a:xfrm>
                <a:off x="1299638" y="1831510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94" name="正方形/長方形 993">
                <a:extLst>
                  <a:ext uri="{FF2B5EF4-FFF2-40B4-BE49-F238E27FC236}">
                    <a16:creationId xmlns:a16="http://schemas.microsoft.com/office/drawing/2014/main" id="{40F7B18B-8F99-430C-8CEF-914369F17029}"/>
                  </a:ext>
                </a:extLst>
              </p:cNvPr>
              <p:cNvSpPr/>
              <p:nvPr/>
            </p:nvSpPr>
            <p:spPr>
              <a:xfrm>
                <a:off x="1299638" y="2019081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95" name="正方形/長方形 994">
                <a:extLst>
                  <a:ext uri="{FF2B5EF4-FFF2-40B4-BE49-F238E27FC236}">
                    <a16:creationId xmlns:a16="http://schemas.microsoft.com/office/drawing/2014/main" id="{63EC4A62-5AAD-4763-B6E1-D8B700593443}"/>
                  </a:ext>
                </a:extLst>
              </p:cNvPr>
              <p:cNvSpPr/>
              <p:nvPr/>
            </p:nvSpPr>
            <p:spPr>
              <a:xfrm>
                <a:off x="1299638" y="2195384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996" name="グループ化 995">
              <a:extLst>
                <a:ext uri="{FF2B5EF4-FFF2-40B4-BE49-F238E27FC236}">
                  <a16:creationId xmlns:a16="http://schemas.microsoft.com/office/drawing/2014/main" id="{915AB303-9B71-49B6-922C-775BF51C11A3}"/>
                </a:ext>
              </a:extLst>
            </p:cNvPr>
            <p:cNvGrpSpPr/>
            <p:nvPr/>
          </p:nvGrpSpPr>
          <p:grpSpPr>
            <a:xfrm>
              <a:off x="2361510" y="333690"/>
              <a:ext cx="108798" cy="1969694"/>
              <a:chOff x="1299638" y="333690"/>
              <a:chExt cx="108798" cy="1969694"/>
            </a:xfrm>
          </p:grpSpPr>
          <p:sp>
            <p:nvSpPr>
              <p:cNvPr id="997" name="正方形/長方形 996">
                <a:extLst>
                  <a:ext uri="{FF2B5EF4-FFF2-40B4-BE49-F238E27FC236}">
                    <a16:creationId xmlns:a16="http://schemas.microsoft.com/office/drawing/2014/main" id="{24301285-3E56-4BDD-8F8D-58B348487EC9}"/>
                  </a:ext>
                </a:extLst>
              </p:cNvPr>
              <p:cNvSpPr/>
              <p:nvPr/>
            </p:nvSpPr>
            <p:spPr>
              <a:xfrm>
                <a:off x="1299638" y="333690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98" name="正方形/長方形 997">
                <a:extLst>
                  <a:ext uri="{FF2B5EF4-FFF2-40B4-BE49-F238E27FC236}">
                    <a16:creationId xmlns:a16="http://schemas.microsoft.com/office/drawing/2014/main" id="{0C2FC784-6858-47F2-B584-0919B2FB6164}"/>
                  </a:ext>
                </a:extLst>
              </p:cNvPr>
              <p:cNvSpPr/>
              <p:nvPr/>
            </p:nvSpPr>
            <p:spPr>
              <a:xfrm>
                <a:off x="1299638" y="526871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99" name="正方形/長方形 998">
                <a:extLst>
                  <a:ext uri="{FF2B5EF4-FFF2-40B4-BE49-F238E27FC236}">
                    <a16:creationId xmlns:a16="http://schemas.microsoft.com/office/drawing/2014/main" id="{DEDD943C-E2FF-448E-90A7-A6114141C159}"/>
                  </a:ext>
                </a:extLst>
              </p:cNvPr>
              <p:cNvSpPr/>
              <p:nvPr/>
            </p:nvSpPr>
            <p:spPr>
              <a:xfrm>
                <a:off x="1299638" y="709547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00" name="正方形/長方形 999">
                <a:extLst>
                  <a:ext uri="{FF2B5EF4-FFF2-40B4-BE49-F238E27FC236}">
                    <a16:creationId xmlns:a16="http://schemas.microsoft.com/office/drawing/2014/main" id="{A0E92FF0-5C0D-4A24-BFEB-21EAD6E5A4F5}"/>
                  </a:ext>
                </a:extLst>
              </p:cNvPr>
              <p:cNvSpPr/>
              <p:nvPr/>
            </p:nvSpPr>
            <p:spPr>
              <a:xfrm>
                <a:off x="1299638" y="902728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01" name="正方形/長方形 1000">
                <a:extLst>
                  <a:ext uri="{FF2B5EF4-FFF2-40B4-BE49-F238E27FC236}">
                    <a16:creationId xmlns:a16="http://schemas.microsoft.com/office/drawing/2014/main" id="{DCA8C196-D73E-4A87-9E8D-6057925F1DB8}"/>
                  </a:ext>
                </a:extLst>
              </p:cNvPr>
              <p:cNvSpPr/>
              <p:nvPr/>
            </p:nvSpPr>
            <p:spPr>
              <a:xfrm>
                <a:off x="1299638" y="1085405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02" name="正方形/長方形 1001">
                <a:extLst>
                  <a:ext uri="{FF2B5EF4-FFF2-40B4-BE49-F238E27FC236}">
                    <a16:creationId xmlns:a16="http://schemas.microsoft.com/office/drawing/2014/main" id="{41AA94FD-A4FB-49AE-9AAA-99DC6E95D3F0}"/>
                  </a:ext>
                </a:extLst>
              </p:cNvPr>
              <p:cNvSpPr/>
              <p:nvPr/>
            </p:nvSpPr>
            <p:spPr>
              <a:xfrm>
                <a:off x="1299638" y="1278586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03" name="正方形/長方形 1002">
                <a:extLst>
                  <a:ext uri="{FF2B5EF4-FFF2-40B4-BE49-F238E27FC236}">
                    <a16:creationId xmlns:a16="http://schemas.microsoft.com/office/drawing/2014/main" id="{F279375A-0DA8-4F1A-84ED-460C856D3273}"/>
                  </a:ext>
                </a:extLst>
              </p:cNvPr>
              <p:cNvSpPr/>
              <p:nvPr/>
            </p:nvSpPr>
            <p:spPr>
              <a:xfrm>
                <a:off x="1299638" y="1438823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04" name="正方形/長方形 1003">
                <a:extLst>
                  <a:ext uri="{FF2B5EF4-FFF2-40B4-BE49-F238E27FC236}">
                    <a16:creationId xmlns:a16="http://schemas.microsoft.com/office/drawing/2014/main" id="{628773D8-C1B4-483D-AFC2-4C70F553326D}"/>
                  </a:ext>
                </a:extLst>
              </p:cNvPr>
              <p:cNvSpPr/>
              <p:nvPr/>
            </p:nvSpPr>
            <p:spPr>
              <a:xfrm>
                <a:off x="1299638" y="1632004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05" name="正方形/長方形 1004">
                <a:extLst>
                  <a:ext uri="{FF2B5EF4-FFF2-40B4-BE49-F238E27FC236}">
                    <a16:creationId xmlns:a16="http://schemas.microsoft.com/office/drawing/2014/main" id="{08AC4C99-33FF-4681-B04A-69E26C5AB31A}"/>
                  </a:ext>
                </a:extLst>
              </p:cNvPr>
              <p:cNvSpPr/>
              <p:nvPr/>
            </p:nvSpPr>
            <p:spPr>
              <a:xfrm>
                <a:off x="1299638" y="1831510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06" name="正方形/長方形 1005">
                <a:extLst>
                  <a:ext uri="{FF2B5EF4-FFF2-40B4-BE49-F238E27FC236}">
                    <a16:creationId xmlns:a16="http://schemas.microsoft.com/office/drawing/2014/main" id="{8B02C36B-DE2E-448F-9641-F343560C28D1}"/>
                  </a:ext>
                </a:extLst>
              </p:cNvPr>
              <p:cNvSpPr/>
              <p:nvPr/>
            </p:nvSpPr>
            <p:spPr>
              <a:xfrm>
                <a:off x="1299638" y="2019081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07" name="正方形/長方形 1006">
                <a:extLst>
                  <a:ext uri="{FF2B5EF4-FFF2-40B4-BE49-F238E27FC236}">
                    <a16:creationId xmlns:a16="http://schemas.microsoft.com/office/drawing/2014/main" id="{F5D05A7F-491A-42BD-A719-56E2A02A385A}"/>
                  </a:ext>
                </a:extLst>
              </p:cNvPr>
              <p:cNvSpPr/>
              <p:nvPr/>
            </p:nvSpPr>
            <p:spPr>
              <a:xfrm>
                <a:off x="1299638" y="2195384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009" name="グループ化 1008">
            <a:extLst>
              <a:ext uri="{FF2B5EF4-FFF2-40B4-BE49-F238E27FC236}">
                <a16:creationId xmlns:a16="http://schemas.microsoft.com/office/drawing/2014/main" id="{CFB31A13-4572-45FD-91CC-CA06F27D2D24}"/>
              </a:ext>
            </a:extLst>
          </p:cNvPr>
          <p:cNvGrpSpPr/>
          <p:nvPr/>
        </p:nvGrpSpPr>
        <p:grpSpPr>
          <a:xfrm>
            <a:off x="4396714" y="324090"/>
            <a:ext cx="1170670" cy="1969694"/>
            <a:chOff x="1299638" y="333690"/>
            <a:chExt cx="1170670" cy="1969694"/>
          </a:xfrm>
        </p:grpSpPr>
        <p:grpSp>
          <p:nvGrpSpPr>
            <p:cNvPr id="1010" name="グループ化 1009">
              <a:extLst>
                <a:ext uri="{FF2B5EF4-FFF2-40B4-BE49-F238E27FC236}">
                  <a16:creationId xmlns:a16="http://schemas.microsoft.com/office/drawing/2014/main" id="{16EC48B1-D591-46C9-85B2-88C726D8E342}"/>
                </a:ext>
              </a:extLst>
            </p:cNvPr>
            <p:cNvGrpSpPr/>
            <p:nvPr/>
          </p:nvGrpSpPr>
          <p:grpSpPr>
            <a:xfrm>
              <a:off x="1299638" y="333690"/>
              <a:ext cx="108798" cy="1969694"/>
              <a:chOff x="1299638" y="333690"/>
              <a:chExt cx="108798" cy="1969694"/>
            </a:xfrm>
          </p:grpSpPr>
          <p:sp>
            <p:nvSpPr>
              <p:cNvPr id="1047" name="正方形/長方形 1046">
                <a:extLst>
                  <a:ext uri="{FF2B5EF4-FFF2-40B4-BE49-F238E27FC236}">
                    <a16:creationId xmlns:a16="http://schemas.microsoft.com/office/drawing/2014/main" id="{CFBA7668-90A1-4307-82D1-B8DFF143E9D1}"/>
                  </a:ext>
                </a:extLst>
              </p:cNvPr>
              <p:cNvSpPr/>
              <p:nvPr/>
            </p:nvSpPr>
            <p:spPr>
              <a:xfrm>
                <a:off x="1299638" y="333690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48" name="正方形/長方形 1047">
                <a:extLst>
                  <a:ext uri="{FF2B5EF4-FFF2-40B4-BE49-F238E27FC236}">
                    <a16:creationId xmlns:a16="http://schemas.microsoft.com/office/drawing/2014/main" id="{0B3F5B22-262A-4641-BBB5-CBF7D63D7AA6}"/>
                  </a:ext>
                </a:extLst>
              </p:cNvPr>
              <p:cNvSpPr/>
              <p:nvPr/>
            </p:nvSpPr>
            <p:spPr>
              <a:xfrm>
                <a:off x="1299638" y="526871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49" name="正方形/長方形 1048">
                <a:extLst>
                  <a:ext uri="{FF2B5EF4-FFF2-40B4-BE49-F238E27FC236}">
                    <a16:creationId xmlns:a16="http://schemas.microsoft.com/office/drawing/2014/main" id="{77B5F01F-B3FC-4CDA-BB04-823EAAE143EB}"/>
                  </a:ext>
                </a:extLst>
              </p:cNvPr>
              <p:cNvSpPr/>
              <p:nvPr/>
            </p:nvSpPr>
            <p:spPr>
              <a:xfrm>
                <a:off x="1299638" y="709547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50" name="正方形/長方形 1049">
                <a:extLst>
                  <a:ext uri="{FF2B5EF4-FFF2-40B4-BE49-F238E27FC236}">
                    <a16:creationId xmlns:a16="http://schemas.microsoft.com/office/drawing/2014/main" id="{D49F6CE3-56B0-4D72-8D32-728C2DFE7499}"/>
                  </a:ext>
                </a:extLst>
              </p:cNvPr>
              <p:cNvSpPr/>
              <p:nvPr/>
            </p:nvSpPr>
            <p:spPr>
              <a:xfrm>
                <a:off x="1299638" y="902728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51" name="正方形/長方形 1050">
                <a:extLst>
                  <a:ext uri="{FF2B5EF4-FFF2-40B4-BE49-F238E27FC236}">
                    <a16:creationId xmlns:a16="http://schemas.microsoft.com/office/drawing/2014/main" id="{6C833C08-A2F1-4A8D-8330-3B0C9F5590F9}"/>
                  </a:ext>
                </a:extLst>
              </p:cNvPr>
              <p:cNvSpPr/>
              <p:nvPr/>
            </p:nvSpPr>
            <p:spPr>
              <a:xfrm>
                <a:off x="1299638" y="1085405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52" name="正方形/長方形 1051">
                <a:extLst>
                  <a:ext uri="{FF2B5EF4-FFF2-40B4-BE49-F238E27FC236}">
                    <a16:creationId xmlns:a16="http://schemas.microsoft.com/office/drawing/2014/main" id="{944C9F78-C30C-4C43-BCBF-5B561F04192A}"/>
                  </a:ext>
                </a:extLst>
              </p:cNvPr>
              <p:cNvSpPr/>
              <p:nvPr/>
            </p:nvSpPr>
            <p:spPr>
              <a:xfrm>
                <a:off x="1299638" y="1278586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53" name="正方形/長方形 1052">
                <a:extLst>
                  <a:ext uri="{FF2B5EF4-FFF2-40B4-BE49-F238E27FC236}">
                    <a16:creationId xmlns:a16="http://schemas.microsoft.com/office/drawing/2014/main" id="{25F0AAF9-A7B3-4848-819D-44598AEECF9C}"/>
                  </a:ext>
                </a:extLst>
              </p:cNvPr>
              <p:cNvSpPr/>
              <p:nvPr/>
            </p:nvSpPr>
            <p:spPr>
              <a:xfrm>
                <a:off x="1299638" y="1438823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54" name="正方形/長方形 1053">
                <a:extLst>
                  <a:ext uri="{FF2B5EF4-FFF2-40B4-BE49-F238E27FC236}">
                    <a16:creationId xmlns:a16="http://schemas.microsoft.com/office/drawing/2014/main" id="{A1933F9B-A4EF-422E-A55F-4929765B1800}"/>
                  </a:ext>
                </a:extLst>
              </p:cNvPr>
              <p:cNvSpPr/>
              <p:nvPr/>
            </p:nvSpPr>
            <p:spPr>
              <a:xfrm>
                <a:off x="1299638" y="1632004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55" name="正方形/長方形 1054">
                <a:extLst>
                  <a:ext uri="{FF2B5EF4-FFF2-40B4-BE49-F238E27FC236}">
                    <a16:creationId xmlns:a16="http://schemas.microsoft.com/office/drawing/2014/main" id="{1F32A4C4-434E-4DDF-BD38-43B5BDBDD1FF}"/>
                  </a:ext>
                </a:extLst>
              </p:cNvPr>
              <p:cNvSpPr/>
              <p:nvPr/>
            </p:nvSpPr>
            <p:spPr>
              <a:xfrm>
                <a:off x="1299638" y="1831510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56" name="正方形/長方形 1055">
                <a:extLst>
                  <a:ext uri="{FF2B5EF4-FFF2-40B4-BE49-F238E27FC236}">
                    <a16:creationId xmlns:a16="http://schemas.microsoft.com/office/drawing/2014/main" id="{775C6B75-7020-4AC1-A419-57B962E9E179}"/>
                  </a:ext>
                </a:extLst>
              </p:cNvPr>
              <p:cNvSpPr/>
              <p:nvPr/>
            </p:nvSpPr>
            <p:spPr>
              <a:xfrm>
                <a:off x="1299638" y="2019081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57" name="正方形/長方形 1056">
                <a:extLst>
                  <a:ext uri="{FF2B5EF4-FFF2-40B4-BE49-F238E27FC236}">
                    <a16:creationId xmlns:a16="http://schemas.microsoft.com/office/drawing/2014/main" id="{66DBB0AC-031E-4522-B382-519D12943788}"/>
                  </a:ext>
                </a:extLst>
              </p:cNvPr>
              <p:cNvSpPr/>
              <p:nvPr/>
            </p:nvSpPr>
            <p:spPr>
              <a:xfrm>
                <a:off x="1299638" y="2195384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011" name="グループ化 1010">
              <a:extLst>
                <a:ext uri="{FF2B5EF4-FFF2-40B4-BE49-F238E27FC236}">
                  <a16:creationId xmlns:a16="http://schemas.microsoft.com/office/drawing/2014/main" id="{2EEBD958-53DF-4DE6-832D-619554F542DF}"/>
                </a:ext>
              </a:extLst>
            </p:cNvPr>
            <p:cNvGrpSpPr/>
            <p:nvPr/>
          </p:nvGrpSpPr>
          <p:grpSpPr>
            <a:xfrm>
              <a:off x="1738995" y="333690"/>
              <a:ext cx="108798" cy="1969694"/>
              <a:chOff x="1299638" y="333690"/>
              <a:chExt cx="108798" cy="1969694"/>
            </a:xfrm>
          </p:grpSpPr>
          <p:sp>
            <p:nvSpPr>
              <p:cNvPr id="1036" name="正方形/長方形 1035">
                <a:extLst>
                  <a:ext uri="{FF2B5EF4-FFF2-40B4-BE49-F238E27FC236}">
                    <a16:creationId xmlns:a16="http://schemas.microsoft.com/office/drawing/2014/main" id="{BD6D5B63-9DF3-431B-B2B4-C842CAF55B1D}"/>
                  </a:ext>
                </a:extLst>
              </p:cNvPr>
              <p:cNvSpPr/>
              <p:nvPr/>
            </p:nvSpPr>
            <p:spPr>
              <a:xfrm>
                <a:off x="1299638" y="333690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7" name="正方形/長方形 1036">
                <a:extLst>
                  <a:ext uri="{FF2B5EF4-FFF2-40B4-BE49-F238E27FC236}">
                    <a16:creationId xmlns:a16="http://schemas.microsoft.com/office/drawing/2014/main" id="{D4702001-2162-4FAE-A760-258EDA7223CA}"/>
                  </a:ext>
                </a:extLst>
              </p:cNvPr>
              <p:cNvSpPr/>
              <p:nvPr/>
            </p:nvSpPr>
            <p:spPr>
              <a:xfrm>
                <a:off x="1299638" y="526871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8" name="正方形/長方形 1037">
                <a:extLst>
                  <a:ext uri="{FF2B5EF4-FFF2-40B4-BE49-F238E27FC236}">
                    <a16:creationId xmlns:a16="http://schemas.microsoft.com/office/drawing/2014/main" id="{56EE5A2F-0457-4A22-AF5E-A5B78C75E6AA}"/>
                  </a:ext>
                </a:extLst>
              </p:cNvPr>
              <p:cNvSpPr/>
              <p:nvPr/>
            </p:nvSpPr>
            <p:spPr>
              <a:xfrm>
                <a:off x="1299638" y="709547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9" name="正方形/長方形 1038">
                <a:extLst>
                  <a:ext uri="{FF2B5EF4-FFF2-40B4-BE49-F238E27FC236}">
                    <a16:creationId xmlns:a16="http://schemas.microsoft.com/office/drawing/2014/main" id="{B5111C32-7D1A-4E20-8F0A-7BE9D18EF6ED}"/>
                  </a:ext>
                </a:extLst>
              </p:cNvPr>
              <p:cNvSpPr/>
              <p:nvPr/>
            </p:nvSpPr>
            <p:spPr>
              <a:xfrm>
                <a:off x="1299638" y="902728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40" name="正方形/長方形 1039">
                <a:extLst>
                  <a:ext uri="{FF2B5EF4-FFF2-40B4-BE49-F238E27FC236}">
                    <a16:creationId xmlns:a16="http://schemas.microsoft.com/office/drawing/2014/main" id="{098041EC-9D57-45DC-8CFD-6600242601B8}"/>
                  </a:ext>
                </a:extLst>
              </p:cNvPr>
              <p:cNvSpPr/>
              <p:nvPr/>
            </p:nvSpPr>
            <p:spPr>
              <a:xfrm>
                <a:off x="1299638" y="1085405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41" name="正方形/長方形 1040">
                <a:extLst>
                  <a:ext uri="{FF2B5EF4-FFF2-40B4-BE49-F238E27FC236}">
                    <a16:creationId xmlns:a16="http://schemas.microsoft.com/office/drawing/2014/main" id="{7CA92A72-8AFC-46EC-BC23-E56D460B3A0D}"/>
                  </a:ext>
                </a:extLst>
              </p:cNvPr>
              <p:cNvSpPr/>
              <p:nvPr/>
            </p:nvSpPr>
            <p:spPr>
              <a:xfrm>
                <a:off x="1299638" y="1278586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42" name="正方形/長方形 1041">
                <a:extLst>
                  <a:ext uri="{FF2B5EF4-FFF2-40B4-BE49-F238E27FC236}">
                    <a16:creationId xmlns:a16="http://schemas.microsoft.com/office/drawing/2014/main" id="{7DB1668F-A78C-498A-AF2A-578047965A7A}"/>
                  </a:ext>
                </a:extLst>
              </p:cNvPr>
              <p:cNvSpPr/>
              <p:nvPr/>
            </p:nvSpPr>
            <p:spPr>
              <a:xfrm>
                <a:off x="1299638" y="1438823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43" name="正方形/長方形 1042">
                <a:extLst>
                  <a:ext uri="{FF2B5EF4-FFF2-40B4-BE49-F238E27FC236}">
                    <a16:creationId xmlns:a16="http://schemas.microsoft.com/office/drawing/2014/main" id="{34B7B40F-6171-4A00-BAD2-482578A7A186}"/>
                  </a:ext>
                </a:extLst>
              </p:cNvPr>
              <p:cNvSpPr/>
              <p:nvPr/>
            </p:nvSpPr>
            <p:spPr>
              <a:xfrm>
                <a:off x="1299638" y="1632004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44" name="正方形/長方形 1043">
                <a:extLst>
                  <a:ext uri="{FF2B5EF4-FFF2-40B4-BE49-F238E27FC236}">
                    <a16:creationId xmlns:a16="http://schemas.microsoft.com/office/drawing/2014/main" id="{3D64DBC8-E1CC-4B9F-B291-1F4F5E92DD88}"/>
                  </a:ext>
                </a:extLst>
              </p:cNvPr>
              <p:cNvSpPr/>
              <p:nvPr/>
            </p:nvSpPr>
            <p:spPr>
              <a:xfrm>
                <a:off x="1299638" y="1831510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45" name="正方形/長方形 1044">
                <a:extLst>
                  <a:ext uri="{FF2B5EF4-FFF2-40B4-BE49-F238E27FC236}">
                    <a16:creationId xmlns:a16="http://schemas.microsoft.com/office/drawing/2014/main" id="{413CDCF6-8C04-42CA-8D7A-611358C6317F}"/>
                  </a:ext>
                </a:extLst>
              </p:cNvPr>
              <p:cNvSpPr/>
              <p:nvPr/>
            </p:nvSpPr>
            <p:spPr>
              <a:xfrm>
                <a:off x="1299638" y="2019081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46" name="正方形/長方形 1045">
                <a:extLst>
                  <a:ext uri="{FF2B5EF4-FFF2-40B4-BE49-F238E27FC236}">
                    <a16:creationId xmlns:a16="http://schemas.microsoft.com/office/drawing/2014/main" id="{E442113D-8E97-4425-AB9F-6E9170FCF166}"/>
                  </a:ext>
                </a:extLst>
              </p:cNvPr>
              <p:cNvSpPr/>
              <p:nvPr/>
            </p:nvSpPr>
            <p:spPr>
              <a:xfrm>
                <a:off x="1299638" y="2195384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012" name="グループ化 1011">
              <a:extLst>
                <a:ext uri="{FF2B5EF4-FFF2-40B4-BE49-F238E27FC236}">
                  <a16:creationId xmlns:a16="http://schemas.microsoft.com/office/drawing/2014/main" id="{F5562C8F-EA5C-4762-8BA3-1A190F7D6159}"/>
                </a:ext>
              </a:extLst>
            </p:cNvPr>
            <p:cNvGrpSpPr/>
            <p:nvPr/>
          </p:nvGrpSpPr>
          <p:grpSpPr>
            <a:xfrm>
              <a:off x="1917725" y="333690"/>
              <a:ext cx="108798" cy="1969694"/>
              <a:chOff x="1299638" y="333690"/>
              <a:chExt cx="108798" cy="1969694"/>
            </a:xfrm>
          </p:grpSpPr>
          <p:sp>
            <p:nvSpPr>
              <p:cNvPr id="1025" name="正方形/長方形 1024">
                <a:extLst>
                  <a:ext uri="{FF2B5EF4-FFF2-40B4-BE49-F238E27FC236}">
                    <a16:creationId xmlns:a16="http://schemas.microsoft.com/office/drawing/2014/main" id="{982D7688-F629-4969-8D03-E80BBD4A3968}"/>
                  </a:ext>
                </a:extLst>
              </p:cNvPr>
              <p:cNvSpPr/>
              <p:nvPr/>
            </p:nvSpPr>
            <p:spPr>
              <a:xfrm>
                <a:off x="1299638" y="333690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26" name="正方形/長方形 1025">
                <a:extLst>
                  <a:ext uri="{FF2B5EF4-FFF2-40B4-BE49-F238E27FC236}">
                    <a16:creationId xmlns:a16="http://schemas.microsoft.com/office/drawing/2014/main" id="{15B45E28-834C-4712-84AF-4ECE9C92119F}"/>
                  </a:ext>
                </a:extLst>
              </p:cNvPr>
              <p:cNvSpPr/>
              <p:nvPr/>
            </p:nvSpPr>
            <p:spPr>
              <a:xfrm>
                <a:off x="1299638" y="526871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27" name="正方形/長方形 1026">
                <a:extLst>
                  <a:ext uri="{FF2B5EF4-FFF2-40B4-BE49-F238E27FC236}">
                    <a16:creationId xmlns:a16="http://schemas.microsoft.com/office/drawing/2014/main" id="{F234B628-4387-4A23-8F1B-4C7B32FB2E4B}"/>
                  </a:ext>
                </a:extLst>
              </p:cNvPr>
              <p:cNvSpPr/>
              <p:nvPr/>
            </p:nvSpPr>
            <p:spPr>
              <a:xfrm>
                <a:off x="1299638" y="709547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28" name="正方形/長方形 1027">
                <a:extLst>
                  <a:ext uri="{FF2B5EF4-FFF2-40B4-BE49-F238E27FC236}">
                    <a16:creationId xmlns:a16="http://schemas.microsoft.com/office/drawing/2014/main" id="{E61A2BA1-1F10-4CDF-B762-91F9C4634342}"/>
                  </a:ext>
                </a:extLst>
              </p:cNvPr>
              <p:cNvSpPr/>
              <p:nvPr/>
            </p:nvSpPr>
            <p:spPr>
              <a:xfrm>
                <a:off x="1299638" y="902728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29" name="正方形/長方形 1028">
                <a:extLst>
                  <a:ext uri="{FF2B5EF4-FFF2-40B4-BE49-F238E27FC236}">
                    <a16:creationId xmlns:a16="http://schemas.microsoft.com/office/drawing/2014/main" id="{88B10ECB-8ADE-441C-94B1-3054C269B37B}"/>
                  </a:ext>
                </a:extLst>
              </p:cNvPr>
              <p:cNvSpPr/>
              <p:nvPr/>
            </p:nvSpPr>
            <p:spPr>
              <a:xfrm>
                <a:off x="1299638" y="1085405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0" name="正方形/長方形 1029">
                <a:extLst>
                  <a:ext uri="{FF2B5EF4-FFF2-40B4-BE49-F238E27FC236}">
                    <a16:creationId xmlns:a16="http://schemas.microsoft.com/office/drawing/2014/main" id="{81BA834F-D683-4F26-A63F-495560B84921}"/>
                  </a:ext>
                </a:extLst>
              </p:cNvPr>
              <p:cNvSpPr/>
              <p:nvPr/>
            </p:nvSpPr>
            <p:spPr>
              <a:xfrm>
                <a:off x="1299638" y="1278586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1" name="正方形/長方形 1030">
                <a:extLst>
                  <a:ext uri="{FF2B5EF4-FFF2-40B4-BE49-F238E27FC236}">
                    <a16:creationId xmlns:a16="http://schemas.microsoft.com/office/drawing/2014/main" id="{D54689CF-8ED5-479A-B944-D007E3AB611C}"/>
                  </a:ext>
                </a:extLst>
              </p:cNvPr>
              <p:cNvSpPr/>
              <p:nvPr/>
            </p:nvSpPr>
            <p:spPr>
              <a:xfrm>
                <a:off x="1299638" y="1438823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2" name="正方形/長方形 1031">
                <a:extLst>
                  <a:ext uri="{FF2B5EF4-FFF2-40B4-BE49-F238E27FC236}">
                    <a16:creationId xmlns:a16="http://schemas.microsoft.com/office/drawing/2014/main" id="{5E5DCB5D-8A17-41E0-9DAA-EFD21666055D}"/>
                  </a:ext>
                </a:extLst>
              </p:cNvPr>
              <p:cNvSpPr/>
              <p:nvPr/>
            </p:nvSpPr>
            <p:spPr>
              <a:xfrm>
                <a:off x="1299638" y="1632004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3" name="正方形/長方形 1032">
                <a:extLst>
                  <a:ext uri="{FF2B5EF4-FFF2-40B4-BE49-F238E27FC236}">
                    <a16:creationId xmlns:a16="http://schemas.microsoft.com/office/drawing/2014/main" id="{6F90BCE1-F57B-4764-9949-3310A174C3DD}"/>
                  </a:ext>
                </a:extLst>
              </p:cNvPr>
              <p:cNvSpPr/>
              <p:nvPr/>
            </p:nvSpPr>
            <p:spPr>
              <a:xfrm>
                <a:off x="1299638" y="1831510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4" name="正方形/長方形 1033">
                <a:extLst>
                  <a:ext uri="{FF2B5EF4-FFF2-40B4-BE49-F238E27FC236}">
                    <a16:creationId xmlns:a16="http://schemas.microsoft.com/office/drawing/2014/main" id="{E5BB917E-3BDE-4627-AD2F-4B50AD4B2617}"/>
                  </a:ext>
                </a:extLst>
              </p:cNvPr>
              <p:cNvSpPr/>
              <p:nvPr/>
            </p:nvSpPr>
            <p:spPr>
              <a:xfrm>
                <a:off x="1299638" y="2019081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5" name="正方形/長方形 1034">
                <a:extLst>
                  <a:ext uri="{FF2B5EF4-FFF2-40B4-BE49-F238E27FC236}">
                    <a16:creationId xmlns:a16="http://schemas.microsoft.com/office/drawing/2014/main" id="{F3F2096E-FAA0-4227-B039-2A7B171983BB}"/>
                  </a:ext>
                </a:extLst>
              </p:cNvPr>
              <p:cNvSpPr/>
              <p:nvPr/>
            </p:nvSpPr>
            <p:spPr>
              <a:xfrm>
                <a:off x="1299638" y="2195384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013" name="グループ化 1012">
              <a:extLst>
                <a:ext uri="{FF2B5EF4-FFF2-40B4-BE49-F238E27FC236}">
                  <a16:creationId xmlns:a16="http://schemas.microsoft.com/office/drawing/2014/main" id="{4408CF0D-6062-456D-9D6E-7471645AB503}"/>
                </a:ext>
              </a:extLst>
            </p:cNvPr>
            <p:cNvGrpSpPr/>
            <p:nvPr/>
          </p:nvGrpSpPr>
          <p:grpSpPr>
            <a:xfrm>
              <a:off x="2361510" y="333690"/>
              <a:ext cx="108798" cy="1969694"/>
              <a:chOff x="1299638" y="333690"/>
              <a:chExt cx="108798" cy="1969694"/>
            </a:xfrm>
          </p:grpSpPr>
          <p:sp>
            <p:nvSpPr>
              <p:cNvPr id="1014" name="正方形/長方形 1013">
                <a:extLst>
                  <a:ext uri="{FF2B5EF4-FFF2-40B4-BE49-F238E27FC236}">
                    <a16:creationId xmlns:a16="http://schemas.microsoft.com/office/drawing/2014/main" id="{185BD42B-ECC2-4A58-A2EE-075E881795DE}"/>
                  </a:ext>
                </a:extLst>
              </p:cNvPr>
              <p:cNvSpPr/>
              <p:nvPr/>
            </p:nvSpPr>
            <p:spPr>
              <a:xfrm>
                <a:off x="1299638" y="333690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15" name="正方形/長方形 1014">
                <a:extLst>
                  <a:ext uri="{FF2B5EF4-FFF2-40B4-BE49-F238E27FC236}">
                    <a16:creationId xmlns:a16="http://schemas.microsoft.com/office/drawing/2014/main" id="{9D2390F4-1CED-44CE-9267-8A2ED1EE1771}"/>
                  </a:ext>
                </a:extLst>
              </p:cNvPr>
              <p:cNvSpPr/>
              <p:nvPr/>
            </p:nvSpPr>
            <p:spPr>
              <a:xfrm>
                <a:off x="1299638" y="526871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16" name="正方形/長方形 1015">
                <a:extLst>
                  <a:ext uri="{FF2B5EF4-FFF2-40B4-BE49-F238E27FC236}">
                    <a16:creationId xmlns:a16="http://schemas.microsoft.com/office/drawing/2014/main" id="{05CE5DF6-F909-44F2-A390-63DCF418E06D}"/>
                  </a:ext>
                </a:extLst>
              </p:cNvPr>
              <p:cNvSpPr/>
              <p:nvPr/>
            </p:nvSpPr>
            <p:spPr>
              <a:xfrm>
                <a:off x="1299638" y="709547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17" name="正方形/長方形 1016">
                <a:extLst>
                  <a:ext uri="{FF2B5EF4-FFF2-40B4-BE49-F238E27FC236}">
                    <a16:creationId xmlns:a16="http://schemas.microsoft.com/office/drawing/2014/main" id="{99474DC9-829D-4BAC-ADF2-8501072B4303}"/>
                  </a:ext>
                </a:extLst>
              </p:cNvPr>
              <p:cNvSpPr/>
              <p:nvPr/>
            </p:nvSpPr>
            <p:spPr>
              <a:xfrm>
                <a:off x="1299638" y="902728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18" name="正方形/長方形 1017">
                <a:extLst>
                  <a:ext uri="{FF2B5EF4-FFF2-40B4-BE49-F238E27FC236}">
                    <a16:creationId xmlns:a16="http://schemas.microsoft.com/office/drawing/2014/main" id="{47A17F95-BDB5-44A7-804D-A48112905C25}"/>
                  </a:ext>
                </a:extLst>
              </p:cNvPr>
              <p:cNvSpPr/>
              <p:nvPr/>
            </p:nvSpPr>
            <p:spPr>
              <a:xfrm>
                <a:off x="1299638" y="1085405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19" name="正方形/長方形 1018">
                <a:extLst>
                  <a:ext uri="{FF2B5EF4-FFF2-40B4-BE49-F238E27FC236}">
                    <a16:creationId xmlns:a16="http://schemas.microsoft.com/office/drawing/2014/main" id="{B5F3CF93-E711-4773-B10D-EA86C7826B87}"/>
                  </a:ext>
                </a:extLst>
              </p:cNvPr>
              <p:cNvSpPr/>
              <p:nvPr/>
            </p:nvSpPr>
            <p:spPr>
              <a:xfrm>
                <a:off x="1299638" y="1278586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20" name="正方形/長方形 1019">
                <a:extLst>
                  <a:ext uri="{FF2B5EF4-FFF2-40B4-BE49-F238E27FC236}">
                    <a16:creationId xmlns:a16="http://schemas.microsoft.com/office/drawing/2014/main" id="{7CCBC381-DEE3-4852-AFE4-4D893C561422}"/>
                  </a:ext>
                </a:extLst>
              </p:cNvPr>
              <p:cNvSpPr/>
              <p:nvPr/>
            </p:nvSpPr>
            <p:spPr>
              <a:xfrm>
                <a:off x="1299638" y="1438823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21" name="正方形/長方形 1020">
                <a:extLst>
                  <a:ext uri="{FF2B5EF4-FFF2-40B4-BE49-F238E27FC236}">
                    <a16:creationId xmlns:a16="http://schemas.microsoft.com/office/drawing/2014/main" id="{B679C77B-0FE5-46FC-A69C-1684DFA1708B}"/>
                  </a:ext>
                </a:extLst>
              </p:cNvPr>
              <p:cNvSpPr/>
              <p:nvPr/>
            </p:nvSpPr>
            <p:spPr>
              <a:xfrm>
                <a:off x="1299638" y="1632004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22" name="正方形/長方形 1021">
                <a:extLst>
                  <a:ext uri="{FF2B5EF4-FFF2-40B4-BE49-F238E27FC236}">
                    <a16:creationId xmlns:a16="http://schemas.microsoft.com/office/drawing/2014/main" id="{F95B7A2F-D03A-4DBF-A469-5F9AAAF9A747}"/>
                  </a:ext>
                </a:extLst>
              </p:cNvPr>
              <p:cNvSpPr/>
              <p:nvPr/>
            </p:nvSpPr>
            <p:spPr>
              <a:xfrm>
                <a:off x="1299638" y="1831510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23" name="正方形/長方形 1022">
                <a:extLst>
                  <a:ext uri="{FF2B5EF4-FFF2-40B4-BE49-F238E27FC236}">
                    <a16:creationId xmlns:a16="http://schemas.microsoft.com/office/drawing/2014/main" id="{52366D45-4164-4B52-B922-68C7C18AAF6C}"/>
                  </a:ext>
                </a:extLst>
              </p:cNvPr>
              <p:cNvSpPr/>
              <p:nvPr/>
            </p:nvSpPr>
            <p:spPr>
              <a:xfrm>
                <a:off x="1299638" y="2019081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24" name="正方形/長方形 1023">
                <a:extLst>
                  <a:ext uri="{FF2B5EF4-FFF2-40B4-BE49-F238E27FC236}">
                    <a16:creationId xmlns:a16="http://schemas.microsoft.com/office/drawing/2014/main" id="{FEB05B0C-884A-4DAA-8CE3-919298CC615B}"/>
                  </a:ext>
                </a:extLst>
              </p:cNvPr>
              <p:cNvSpPr/>
              <p:nvPr/>
            </p:nvSpPr>
            <p:spPr>
              <a:xfrm>
                <a:off x="1299638" y="2195384"/>
                <a:ext cx="108798" cy="10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076" name="グループ化 1075">
            <a:extLst>
              <a:ext uri="{FF2B5EF4-FFF2-40B4-BE49-F238E27FC236}">
                <a16:creationId xmlns:a16="http://schemas.microsoft.com/office/drawing/2014/main" id="{DEF6E721-51BE-4B63-BC49-78551680A2CA}"/>
              </a:ext>
            </a:extLst>
          </p:cNvPr>
          <p:cNvGrpSpPr/>
          <p:nvPr/>
        </p:nvGrpSpPr>
        <p:grpSpPr>
          <a:xfrm>
            <a:off x="1431769" y="567932"/>
            <a:ext cx="297674" cy="1028144"/>
            <a:chOff x="1428869" y="517889"/>
            <a:chExt cx="297674" cy="1028144"/>
          </a:xfrm>
        </p:grpSpPr>
        <p:sp>
          <p:nvSpPr>
            <p:cNvPr id="1077" name="正方形/長方形 1076">
              <a:extLst>
                <a:ext uri="{FF2B5EF4-FFF2-40B4-BE49-F238E27FC236}">
                  <a16:creationId xmlns:a16="http://schemas.microsoft.com/office/drawing/2014/main" id="{C1AE7FA5-B284-4B77-BE54-8ED808147CD1}"/>
                </a:ext>
              </a:extLst>
            </p:cNvPr>
            <p:cNvSpPr/>
            <p:nvPr/>
          </p:nvSpPr>
          <p:spPr>
            <a:xfrm>
              <a:off x="1438543" y="517889"/>
              <a:ext cx="288000" cy="828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8" name="正方形/長方形 1077">
              <a:extLst>
                <a:ext uri="{FF2B5EF4-FFF2-40B4-BE49-F238E27FC236}">
                  <a16:creationId xmlns:a16="http://schemas.microsoft.com/office/drawing/2014/main" id="{BBB2BDBA-A606-457D-969D-3E7F1142DE05}"/>
                </a:ext>
              </a:extLst>
            </p:cNvPr>
            <p:cNvSpPr/>
            <p:nvPr/>
          </p:nvSpPr>
          <p:spPr>
            <a:xfrm>
              <a:off x="1428869" y="526871"/>
              <a:ext cx="90000" cy="82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9" name="正方形/長方形 1078">
              <a:extLst>
                <a:ext uri="{FF2B5EF4-FFF2-40B4-BE49-F238E27FC236}">
                  <a16:creationId xmlns:a16="http://schemas.microsoft.com/office/drawing/2014/main" id="{08AAF6FF-DC84-4460-91E8-19AF7A9D342B}"/>
                </a:ext>
              </a:extLst>
            </p:cNvPr>
            <p:cNvSpPr/>
            <p:nvPr/>
          </p:nvSpPr>
          <p:spPr>
            <a:xfrm>
              <a:off x="1626509" y="526870"/>
              <a:ext cx="90000" cy="1019163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80" name="グループ化 1079">
            <a:extLst>
              <a:ext uri="{FF2B5EF4-FFF2-40B4-BE49-F238E27FC236}">
                <a16:creationId xmlns:a16="http://schemas.microsoft.com/office/drawing/2014/main" id="{53DE09C6-386E-4F52-810D-FDFA09ADA822}"/>
              </a:ext>
            </a:extLst>
          </p:cNvPr>
          <p:cNvGrpSpPr/>
          <p:nvPr/>
        </p:nvGrpSpPr>
        <p:grpSpPr>
          <a:xfrm flipH="1">
            <a:off x="2038292" y="571333"/>
            <a:ext cx="297674" cy="1028144"/>
            <a:chOff x="1428869" y="517889"/>
            <a:chExt cx="297674" cy="1028144"/>
          </a:xfrm>
        </p:grpSpPr>
        <p:sp>
          <p:nvSpPr>
            <p:cNvPr id="1081" name="正方形/長方形 1080">
              <a:extLst>
                <a:ext uri="{FF2B5EF4-FFF2-40B4-BE49-F238E27FC236}">
                  <a16:creationId xmlns:a16="http://schemas.microsoft.com/office/drawing/2014/main" id="{0004EC0B-DC1A-4ADB-8484-D26BDDD3F43B}"/>
                </a:ext>
              </a:extLst>
            </p:cNvPr>
            <p:cNvSpPr/>
            <p:nvPr/>
          </p:nvSpPr>
          <p:spPr>
            <a:xfrm>
              <a:off x="1438543" y="517889"/>
              <a:ext cx="288000" cy="828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2" name="正方形/長方形 1081">
              <a:extLst>
                <a:ext uri="{FF2B5EF4-FFF2-40B4-BE49-F238E27FC236}">
                  <a16:creationId xmlns:a16="http://schemas.microsoft.com/office/drawing/2014/main" id="{CB5AE5CD-5633-4CBF-9451-BAC133E6F0CA}"/>
                </a:ext>
              </a:extLst>
            </p:cNvPr>
            <p:cNvSpPr/>
            <p:nvPr/>
          </p:nvSpPr>
          <p:spPr>
            <a:xfrm>
              <a:off x="1428869" y="526871"/>
              <a:ext cx="90000" cy="82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3" name="正方形/長方形 1082">
              <a:extLst>
                <a:ext uri="{FF2B5EF4-FFF2-40B4-BE49-F238E27FC236}">
                  <a16:creationId xmlns:a16="http://schemas.microsoft.com/office/drawing/2014/main" id="{12B566F2-4BDD-4E37-96F0-D25A8CB71D0C}"/>
                </a:ext>
              </a:extLst>
            </p:cNvPr>
            <p:cNvSpPr/>
            <p:nvPr/>
          </p:nvSpPr>
          <p:spPr>
            <a:xfrm>
              <a:off x="1626509" y="526870"/>
              <a:ext cx="90000" cy="1019163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66" name="グループ化 1065">
            <a:extLst>
              <a:ext uri="{FF2B5EF4-FFF2-40B4-BE49-F238E27FC236}">
                <a16:creationId xmlns:a16="http://schemas.microsoft.com/office/drawing/2014/main" id="{F56ACBFC-2C63-408B-A9D6-20467496CA59}"/>
              </a:ext>
            </a:extLst>
          </p:cNvPr>
          <p:cNvGrpSpPr/>
          <p:nvPr/>
        </p:nvGrpSpPr>
        <p:grpSpPr>
          <a:xfrm>
            <a:off x="1484499" y="594189"/>
            <a:ext cx="799589" cy="804745"/>
            <a:chOff x="1484499" y="594189"/>
            <a:chExt cx="799589" cy="804745"/>
          </a:xfrm>
        </p:grpSpPr>
        <p:sp>
          <p:nvSpPr>
            <p:cNvPr id="1058" name="楕円 1057">
              <a:extLst>
                <a:ext uri="{FF2B5EF4-FFF2-40B4-BE49-F238E27FC236}">
                  <a16:creationId xmlns:a16="http://schemas.microsoft.com/office/drawing/2014/main" id="{CC5F6975-5FEC-4D11-B7A4-F0F5C3E94914}"/>
                </a:ext>
              </a:extLst>
            </p:cNvPr>
            <p:cNvSpPr/>
            <p:nvPr/>
          </p:nvSpPr>
          <p:spPr>
            <a:xfrm>
              <a:off x="1484499" y="599613"/>
              <a:ext cx="126000" cy="1260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9" name="楕円 1058">
              <a:extLst>
                <a:ext uri="{FF2B5EF4-FFF2-40B4-BE49-F238E27FC236}">
                  <a16:creationId xmlns:a16="http://schemas.microsoft.com/office/drawing/2014/main" id="{B3361063-5382-468C-99B1-D3D5117C0906}"/>
                </a:ext>
              </a:extLst>
            </p:cNvPr>
            <p:cNvSpPr/>
            <p:nvPr/>
          </p:nvSpPr>
          <p:spPr>
            <a:xfrm>
              <a:off x="1611747" y="599613"/>
              <a:ext cx="126000" cy="1260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0" name="楕円 1059">
              <a:extLst>
                <a:ext uri="{FF2B5EF4-FFF2-40B4-BE49-F238E27FC236}">
                  <a16:creationId xmlns:a16="http://schemas.microsoft.com/office/drawing/2014/main" id="{3ACEC181-7F54-40BE-9794-78B4AA91450F}"/>
                </a:ext>
              </a:extLst>
            </p:cNvPr>
            <p:cNvSpPr/>
            <p:nvPr/>
          </p:nvSpPr>
          <p:spPr>
            <a:xfrm>
              <a:off x="1561258" y="818396"/>
              <a:ext cx="126000" cy="1260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1" name="楕円 1060">
              <a:extLst>
                <a:ext uri="{FF2B5EF4-FFF2-40B4-BE49-F238E27FC236}">
                  <a16:creationId xmlns:a16="http://schemas.microsoft.com/office/drawing/2014/main" id="{2E7FEB79-4E59-49CB-A88F-AEAC52D03F4E}"/>
                </a:ext>
              </a:extLst>
            </p:cNvPr>
            <p:cNvSpPr/>
            <p:nvPr/>
          </p:nvSpPr>
          <p:spPr>
            <a:xfrm>
              <a:off x="1561258" y="1059618"/>
              <a:ext cx="126000" cy="1260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2" name="楕円 1061">
              <a:extLst>
                <a:ext uri="{FF2B5EF4-FFF2-40B4-BE49-F238E27FC236}">
                  <a16:creationId xmlns:a16="http://schemas.microsoft.com/office/drawing/2014/main" id="{7E3CF78B-3273-47F1-BD52-AF65E2144E91}"/>
                </a:ext>
              </a:extLst>
            </p:cNvPr>
            <p:cNvSpPr/>
            <p:nvPr/>
          </p:nvSpPr>
          <p:spPr>
            <a:xfrm>
              <a:off x="2029192" y="599613"/>
              <a:ext cx="126000" cy="1260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3" name="楕円 1062">
              <a:extLst>
                <a:ext uri="{FF2B5EF4-FFF2-40B4-BE49-F238E27FC236}">
                  <a16:creationId xmlns:a16="http://schemas.microsoft.com/office/drawing/2014/main" id="{5E8013E5-8DE1-45B4-960A-2A7DBD776678}"/>
                </a:ext>
              </a:extLst>
            </p:cNvPr>
            <p:cNvSpPr/>
            <p:nvPr/>
          </p:nvSpPr>
          <p:spPr>
            <a:xfrm>
              <a:off x="2158088" y="594189"/>
              <a:ext cx="126000" cy="1260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4" name="楕円 1063">
              <a:extLst>
                <a:ext uri="{FF2B5EF4-FFF2-40B4-BE49-F238E27FC236}">
                  <a16:creationId xmlns:a16="http://schemas.microsoft.com/office/drawing/2014/main" id="{03A4926C-4C4B-48E3-8856-D27A2D742D27}"/>
                </a:ext>
              </a:extLst>
            </p:cNvPr>
            <p:cNvSpPr/>
            <p:nvPr/>
          </p:nvSpPr>
          <p:spPr>
            <a:xfrm>
              <a:off x="2101833" y="1272934"/>
              <a:ext cx="126000" cy="1260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5" name="楕円 1064">
              <a:extLst>
                <a:ext uri="{FF2B5EF4-FFF2-40B4-BE49-F238E27FC236}">
                  <a16:creationId xmlns:a16="http://schemas.microsoft.com/office/drawing/2014/main" id="{A64BC06B-C021-4153-8B34-7C1C4ACA9E94}"/>
                </a:ext>
              </a:extLst>
            </p:cNvPr>
            <p:cNvSpPr/>
            <p:nvPr/>
          </p:nvSpPr>
          <p:spPr>
            <a:xfrm>
              <a:off x="2101833" y="953121"/>
              <a:ext cx="180000" cy="1800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84" name="グループ化 1083">
            <a:extLst>
              <a:ext uri="{FF2B5EF4-FFF2-40B4-BE49-F238E27FC236}">
                <a16:creationId xmlns:a16="http://schemas.microsoft.com/office/drawing/2014/main" id="{6BD2DC90-AE85-4296-948C-BC655B842AF9}"/>
              </a:ext>
            </a:extLst>
          </p:cNvPr>
          <p:cNvGrpSpPr/>
          <p:nvPr/>
        </p:nvGrpSpPr>
        <p:grpSpPr>
          <a:xfrm>
            <a:off x="4518150" y="565239"/>
            <a:ext cx="297674" cy="1028144"/>
            <a:chOff x="1428869" y="517889"/>
            <a:chExt cx="297674" cy="1028144"/>
          </a:xfrm>
        </p:grpSpPr>
        <p:sp>
          <p:nvSpPr>
            <p:cNvPr id="1085" name="正方形/長方形 1084">
              <a:extLst>
                <a:ext uri="{FF2B5EF4-FFF2-40B4-BE49-F238E27FC236}">
                  <a16:creationId xmlns:a16="http://schemas.microsoft.com/office/drawing/2014/main" id="{82C06A8D-2772-4791-812E-385A0523C269}"/>
                </a:ext>
              </a:extLst>
            </p:cNvPr>
            <p:cNvSpPr/>
            <p:nvPr/>
          </p:nvSpPr>
          <p:spPr>
            <a:xfrm>
              <a:off x="1438543" y="517889"/>
              <a:ext cx="288000" cy="828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6" name="正方形/長方形 1085">
              <a:extLst>
                <a:ext uri="{FF2B5EF4-FFF2-40B4-BE49-F238E27FC236}">
                  <a16:creationId xmlns:a16="http://schemas.microsoft.com/office/drawing/2014/main" id="{E11BCBF0-4FC7-461E-8A1B-E36FB7BBD3E0}"/>
                </a:ext>
              </a:extLst>
            </p:cNvPr>
            <p:cNvSpPr/>
            <p:nvPr/>
          </p:nvSpPr>
          <p:spPr>
            <a:xfrm>
              <a:off x="1428869" y="526871"/>
              <a:ext cx="90000" cy="82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7" name="正方形/長方形 1086">
              <a:extLst>
                <a:ext uri="{FF2B5EF4-FFF2-40B4-BE49-F238E27FC236}">
                  <a16:creationId xmlns:a16="http://schemas.microsoft.com/office/drawing/2014/main" id="{5E7A9B75-3516-4AD4-BA34-EC6E22CD9A69}"/>
                </a:ext>
              </a:extLst>
            </p:cNvPr>
            <p:cNvSpPr/>
            <p:nvPr/>
          </p:nvSpPr>
          <p:spPr>
            <a:xfrm>
              <a:off x="1626509" y="526870"/>
              <a:ext cx="90000" cy="1019163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88" name="グループ化 1087">
            <a:extLst>
              <a:ext uri="{FF2B5EF4-FFF2-40B4-BE49-F238E27FC236}">
                <a16:creationId xmlns:a16="http://schemas.microsoft.com/office/drawing/2014/main" id="{37EB260A-77FC-4D87-8B44-8EC39628F141}"/>
              </a:ext>
            </a:extLst>
          </p:cNvPr>
          <p:cNvGrpSpPr/>
          <p:nvPr/>
        </p:nvGrpSpPr>
        <p:grpSpPr>
          <a:xfrm flipH="1">
            <a:off x="5133771" y="568640"/>
            <a:ext cx="297674" cy="1028144"/>
            <a:chOff x="1428869" y="517889"/>
            <a:chExt cx="297674" cy="1028144"/>
          </a:xfrm>
        </p:grpSpPr>
        <p:sp>
          <p:nvSpPr>
            <p:cNvPr id="1089" name="正方形/長方形 1088">
              <a:extLst>
                <a:ext uri="{FF2B5EF4-FFF2-40B4-BE49-F238E27FC236}">
                  <a16:creationId xmlns:a16="http://schemas.microsoft.com/office/drawing/2014/main" id="{7AB052B1-0ED1-48E1-974F-DA8F080727E9}"/>
                </a:ext>
              </a:extLst>
            </p:cNvPr>
            <p:cNvSpPr/>
            <p:nvPr/>
          </p:nvSpPr>
          <p:spPr>
            <a:xfrm>
              <a:off x="1438543" y="517889"/>
              <a:ext cx="288000" cy="828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0" name="正方形/長方形 1089">
              <a:extLst>
                <a:ext uri="{FF2B5EF4-FFF2-40B4-BE49-F238E27FC236}">
                  <a16:creationId xmlns:a16="http://schemas.microsoft.com/office/drawing/2014/main" id="{147DB26D-E5D2-4897-A584-F86D029F5D20}"/>
                </a:ext>
              </a:extLst>
            </p:cNvPr>
            <p:cNvSpPr/>
            <p:nvPr/>
          </p:nvSpPr>
          <p:spPr>
            <a:xfrm>
              <a:off x="1428869" y="526871"/>
              <a:ext cx="90000" cy="82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1" name="正方形/長方形 1090">
              <a:extLst>
                <a:ext uri="{FF2B5EF4-FFF2-40B4-BE49-F238E27FC236}">
                  <a16:creationId xmlns:a16="http://schemas.microsoft.com/office/drawing/2014/main" id="{81653FB8-4A40-422D-A2FF-F9FC46429ED8}"/>
                </a:ext>
              </a:extLst>
            </p:cNvPr>
            <p:cNvSpPr/>
            <p:nvPr/>
          </p:nvSpPr>
          <p:spPr>
            <a:xfrm>
              <a:off x="1626509" y="526870"/>
              <a:ext cx="90000" cy="1019163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67" name="グループ化 1066">
            <a:extLst>
              <a:ext uri="{FF2B5EF4-FFF2-40B4-BE49-F238E27FC236}">
                <a16:creationId xmlns:a16="http://schemas.microsoft.com/office/drawing/2014/main" id="{DBD767D1-FE1B-4CE4-9C57-B35B9B8EFADB}"/>
              </a:ext>
            </a:extLst>
          </p:cNvPr>
          <p:cNvGrpSpPr/>
          <p:nvPr/>
        </p:nvGrpSpPr>
        <p:grpSpPr>
          <a:xfrm flipH="1">
            <a:off x="4579254" y="588740"/>
            <a:ext cx="799589" cy="804745"/>
            <a:chOff x="1484499" y="594189"/>
            <a:chExt cx="799589" cy="804745"/>
          </a:xfrm>
        </p:grpSpPr>
        <p:sp>
          <p:nvSpPr>
            <p:cNvPr id="1068" name="楕円 1067">
              <a:extLst>
                <a:ext uri="{FF2B5EF4-FFF2-40B4-BE49-F238E27FC236}">
                  <a16:creationId xmlns:a16="http://schemas.microsoft.com/office/drawing/2014/main" id="{01D3D268-25F1-45F9-BB69-A6EFF182E412}"/>
                </a:ext>
              </a:extLst>
            </p:cNvPr>
            <p:cNvSpPr/>
            <p:nvPr/>
          </p:nvSpPr>
          <p:spPr>
            <a:xfrm>
              <a:off x="1484499" y="599613"/>
              <a:ext cx="126000" cy="1260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9" name="楕円 1068">
              <a:extLst>
                <a:ext uri="{FF2B5EF4-FFF2-40B4-BE49-F238E27FC236}">
                  <a16:creationId xmlns:a16="http://schemas.microsoft.com/office/drawing/2014/main" id="{CDFCC3CD-A8AC-4556-88F9-92F5D8D709F9}"/>
                </a:ext>
              </a:extLst>
            </p:cNvPr>
            <p:cNvSpPr/>
            <p:nvPr/>
          </p:nvSpPr>
          <p:spPr>
            <a:xfrm>
              <a:off x="1611747" y="599613"/>
              <a:ext cx="126000" cy="1260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0" name="楕円 1069">
              <a:extLst>
                <a:ext uri="{FF2B5EF4-FFF2-40B4-BE49-F238E27FC236}">
                  <a16:creationId xmlns:a16="http://schemas.microsoft.com/office/drawing/2014/main" id="{8A9C09B6-DDA3-4836-8AA1-5D26FEFA9B74}"/>
                </a:ext>
              </a:extLst>
            </p:cNvPr>
            <p:cNvSpPr/>
            <p:nvPr/>
          </p:nvSpPr>
          <p:spPr>
            <a:xfrm>
              <a:off x="1561258" y="818396"/>
              <a:ext cx="126000" cy="1260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1" name="楕円 1070">
              <a:extLst>
                <a:ext uri="{FF2B5EF4-FFF2-40B4-BE49-F238E27FC236}">
                  <a16:creationId xmlns:a16="http://schemas.microsoft.com/office/drawing/2014/main" id="{81A9DD4C-BF44-433E-8E25-B15C3A9ADE63}"/>
                </a:ext>
              </a:extLst>
            </p:cNvPr>
            <p:cNvSpPr/>
            <p:nvPr/>
          </p:nvSpPr>
          <p:spPr>
            <a:xfrm>
              <a:off x="1561258" y="1059618"/>
              <a:ext cx="126000" cy="1260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2" name="楕円 1071">
              <a:extLst>
                <a:ext uri="{FF2B5EF4-FFF2-40B4-BE49-F238E27FC236}">
                  <a16:creationId xmlns:a16="http://schemas.microsoft.com/office/drawing/2014/main" id="{5E844FDF-B7CD-46B8-A813-E7160CCEBEFC}"/>
                </a:ext>
              </a:extLst>
            </p:cNvPr>
            <p:cNvSpPr/>
            <p:nvPr/>
          </p:nvSpPr>
          <p:spPr>
            <a:xfrm>
              <a:off x="2029192" y="599613"/>
              <a:ext cx="126000" cy="1260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3" name="楕円 1072">
              <a:extLst>
                <a:ext uri="{FF2B5EF4-FFF2-40B4-BE49-F238E27FC236}">
                  <a16:creationId xmlns:a16="http://schemas.microsoft.com/office/drawing/2014/main" id="{DD12753F-07A0-483A-A7BF-1F67603730B2}"/>
                </a:ext>
              </a:extLst>
            </p:cNvPr>
            <p:cNvSpPr/>
            <p:nvPr/>
          </p:nvSpPr>
          <p:spPr>
            <a:xfrm>
              <a:off x="2158088" y="594189"/>
              <a:ext cx="126000" cy="1260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4" name="楕円 1073">
              <a:extLst>
                <a:ext uri="{FF2B5EF4-FFF2-40B4-BE49-F238E27FC236}">
                  <a16:creationId xmlns:a16="http://schemas.microsoft.com/office/drawing/2014/main" id="{3FF6941F-8952-4F09-9705-D9783DB6C22D}"/>
                </a:ext>
              </a:extLst>
            </p:cNvPr>
            <p:cNvSpPr/>
            <p:nvPr/>
          </p:nvSpPr>
          <p:spPr>
            <a:xfrm>
              <a:off x="2101833" y="1272934"/>
              <a:ext cx="126000" cy="1260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5" name="楕円 1074">
              <a:extLst>
                <a:ext uri="{FF2B5EF4-FFF2-40B4-BE49-F238E27FC236}">
                  <a16:creationId xmlns:a16="http://schemas.microsoft.com/office/drawing/2014/main" id="{93FE47BC-5FA5-49AA-BD1A-2D4C7732387C}"/>
                </a:ext>
              </a:extLst>
            </p:cNvPr>
            <p:cNvSpPr/>
            <p:nvPr/>
          </p:nvSpPr>
          <p:spPr>
            <a:xfrm>
              <a:off x="2101833" y="953121"/>
              <a:ext cx="180000" cy="1800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99" name="正方形/長方形 1098">
            <a:extLst>
              <a:ext uri="{FF2B5EF4-FFF2-40B4-BE49-F238E27FC236}">
                <a16:creationId xmlns:a16="http://schemas.microsoft.com/office/drawing/2014/main" id="{EDF81E85-3E3C-4C3E-874A-B865380BC820}"/>
              </a:ext>
            </a:extLst>
          </p:cNvPr>
          <p:cNvSpPr/>
          <p:nvPr/>
        </p:nvSpPr>
        <p:spPr>
          <a:xfrm>
            <a:off x="1299638" y="2438401"/>
            <a:ext cx="432000" cy="18161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0" name="正方形/長方形 1099">
            <a:extLst>
              <a:ext uri="{FF2B5EF4-FFF2-40B4-BE49-F238E27FC236}">
                <a16:creationId xmlns:a16="http://schemas.microsoft.com/office/drawing/2014/main" id="{C7188AD4-0C90-4C64-BDFA-19B23B3B9DC8}"/>
              </a:ext>
            </a:extLst>
          </p:cNvPr>
          <p:cNvSpPr/>
          <p:nvPr/>
        </p:nvSpPr>
        <p:spPr>
          <a:xfrm>
            <a:off x="2044410" y="2438401"/>
            <a:ext cx="432000" cy="18161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1" name="正方形/長方形 1100">
            <a:extLst>
              <a:ext uri="{FF2B5EF4-FFF2-40B4-BE49-F238E27FC236}">
                <a16:creationId xmlns:a16="http://schemas.microsoft.com/office/drawing/2014/main" id="{D855ECEA-A024-44E2-8777-AD875E68546A}"/>
              </a:ext>
            </a:extLst>
          </p:cNvPr>
          <p:cNvSpPr/>
          <p:nvPr/>
        </p:nvSpPr>
        <p:spPr>
          <a:xfrm>
            <a:off x="1808657" y="2431491"/>
            <a:ext cx="180090" cy="18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3" name="正方形/長方形 1102">
            <a:extLst>
              <a:ext uri="{FF2B5EF4-FFF2-40B4-BE49-F238E27FC236}">
                <a16:creationId xmlns:a16="http://schemas.microsoft.com/office/drawing/2014/main" id="{52D7494E-0C9D-4DA1-9513-EEE99ADDAA2E}"/>
              </a:ext>
            </a:extLst>
          </p:cNvPr>
          <p:cNvSpPr/>
          <p:nvPr/>
        </p:nvSpPr>
        <p:spPr>
          <a:xfrm>
            <a:off x="4375715" y="2440494"/>
            <a:ext cx="432000" cy="18161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4" name="正方形/長方形 1103">
            <a:extLst>
              <a:ext uri="{FF2B5EF4-FFF2-40B4-BE49-F238E27FC236}">
                <a16:creationId xmlns:a16="http://schemas.microsoft.com/office/drawing/2014/main" id="{C7F8176D-7238-4CDB-8868-1063DA144F90}"/>
              </a:ext>
            </a:extLst>
          </p:cNvPr>
          <p:cNvSpPr/>
          <p:nvPr/>
        </p:nvSpPr>
        <p:spPr>
          <a:xfrm>
            <a:off x="5120487" y="2440494"/>
            <a:ext cx="432000" cy="18161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5" name="正方形/長方形 1104">
            <a:extLst>
              <a:ext uri="{FF2B5EF4-FFF2-40B4-BE49-F238E27FC236}">
                <a16:creationId xmlns:a16="http://schemas.microsoft.com/office/drawing/2014/main" id="{D5192F96-88A8-4FDB-8E61-13130DEB08CB}"/>
              </a:ext>
            </a:extLst>
          </p:cNvPr>
          <p:cNvSpPr/>
          <p:nvPr/>
        </p:nvSpPr>
        <p:spPr>
          <a:xfrm>
            <a:off x="4884734" y="2433584"/>
            <a:ext cx="180090" cy="18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06" name="グループ化 1105">
            <a:extLst>
              <a:ext uri="{FF2B5EF4-FFF2-40B4-BE49-F238E27FC236}">
                <a16:creationId xmlns:a16="http://schemas.microsoft.com/office/drawing/2014/main" id="{136486E7-904E-4562-9854-DBBE8F984CD6}"/>
              </a:ext>
            </a:extLst>
          </p:cNvPr>
          <p:cNvGrpSpPr/>
          <p:nvPr/>
        </p:nvGrpSpPr>
        <p:grpSpPr>
          <a:xfrm>
            <a:off x="4375715" y="2707295"/>
            <a:ext cx="1176772" cy="188523"/>
            <a:chOff x="1299638" y="2449687"/>
            <a:chExt cx="1176772" cy="188523"/>
          </a:xfrm>
        </p:grpSpPr>
        <p:sp>
          <p:nvSpPr>
            <p:cNvPr id="1107" name="正方形/長方形 1106">
              <a:extLst>
                <a:ext uri="{FF2B5EF4-FFF2-40B4-BE49-F238E27FC236}">
                  <a16:creationId xmlns:a16="http://schemas.microsoft.com/office/drawing/2014/main" id="{A8A66495-2199-499A-8AEA-584D20F040B7}"/>
                </a:ext>
              </a:extLst>
            </p:cNvPr>
            <p:cNvSpPr/>
            <p:nvPr/>
          </p:nvSpPr>
          <p:spPr>
            <a:xfrm>
              <a:off x="1299638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8" name="正方形/長方形 1107">
              <a:extLst>
                <a:ext uri="{FF2B5EF4-FFF2-40B4-BE49-F238E27FC236}">
                  <a16:creationId xmlns:a16="http://schemas.microsoft.com/office/drawing/2014/main" id="{3D1577CF-01CB-4D41-AB88-BD0BB51068C7}"/>
                </a:ext>
              </a:extLst>
            </p:cNvPr>
            <p:cNvSpPr/>
            <p:nvPr/>
          </p:nvSpPr>
          <p:spPr>
            <a:xfrm>
              <a:off x="2044410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9" name="正方形/長方形 1108">
              <a:extLst>
                <a:ext uri="{FF2B5EF4-FFF2-40B4-BE49-F238E27FC236}">
                  <a16:creationId xmlns:a16="http://schemas.microsoft.com/office/drawing/2014/main" id="{978C8145-E4A2-4096-BC67-DAF26E624D60}"/>
                </a:ext>
              </a:extLst>
            </p:cNvPr>
            <p:cNvSpPr/>
            <p:nvPr/>
          </p:nvSpPr>
          <p:spPr>
            <a:xfrm>
              <a:off x="1808657" y="2449687"/>
              <a:ext cx="180090" cy="180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10" name="グループ化 1109">
            <a:extLst>
              <a:ext uri="{FF2B5EF4-FFF2-40B4-BE49-F238E27FC236}">
                <a16:creationId xmlns:a16="http://schemas.microsoft.com/office/drawing/2014/main" id="{1AAFB12E-B745-4A52-9173-5AFFC1FFD825}"/>
              </a:ext>
            </a:extLst>
          </p:cNvPr>
          <p:cNvGrpSpPr/>
          <p:nvPr/>
        </p:nvGrpSpPr>
        <p:grpSpPr>
          <a:xfrm>
            <a:off x="4375715" y="2992276"/>
            <a:ext cx="1176772" cy="188523"/>
            <a:chOff x="1299638" y="2449687"/>
            <a:chExt cx="1176772" cy="188523"/>
          </a:xfrm>
        </p:grpSpPr>
        <p:sp>
          <p:nvSpPr>
            <p:cNvPr id="1111" name="正方形/長方形 1110">
              <a:extLst>
                <a:ext uri="{FF2B5EF4-FFF2-40B4-BE49-F238E27FC236}">
                  <a16:creationId xmlns:a16="http://schemas.microsoft.com/office/drawing/2014/main" id="{0B85067F-2B7D-45CA-B57A-B6CA62A36995}"/>
                </a:ext>
              </a:extLst>
            </p:cNvPr>
            <p:cNvSpPr/>
            <p:nvPr/>
          </p:nvSpPr>
          <p:spPr>
            <a:xfrm>
              <a:off x="1299638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2" name="正方形/長方形 1111">
              <a:extLst>
                <a:ext uri="{FF2B5EF4-FFF2-40B4-BE49-F238E27FC236}">
                  <a16:creationId xmlns:a16="http://schemas.microsoft.com/office/drawing/2014/main" id="{029F55BF-9470-4262-B92C-AD99DD5EBB1E}"/>
                </a:ext>
              </a:extLst>
            </p:cNvPr>
            <p:cNvSpPr/>
            <p:nvPr/>
          </p:nvSpPr>
          <p:spPr>
            <a:xfrm>
              <a:off x="2044410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3" name="正方形/長方形 1112">
              <a:extLst>
                <a:ext uri="{FF2B5EF4-FFF2-40B4-BE49-F238E27FC236}">
                  <a16:creationId xmlns:a16="http://schemas.microsoft.com/office/drawing/2014/main" id="{EFCF1E3D-2774-4BA2-8D27-96952A05FD81}"/>
                </a:ext>
              </a:extLst>
            </p:cNvPr>
            <p:cNvSpPr/>
            <p:nvPr/>
          </p:nvSpPr>
          <p:spPr>
            <a:xfrm>
              <a:off x="1808657" y="2449687"/>
              <a:ext cx="180090" cy="180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14" name="グループ化 1113">
            <a:extLst>
              <a:ext uri="{FF2B5EF4-FFF2-40B4-BE49-F238E27FC236}">
                <a16:creationId xmlns:a16="http://schemas.microsoft.com/office/drawing/2014/main" id="{38D0447C-7D78-413A-B1EB-EE7A1E73ACF8}"/>
              </a:ext>
            </a:extLst>
          </p:cNvPr>
          <p:cNvGrpSpPr/>
          <p:nvPr/>
        </p:nvGrpSpPr>
        <p:grpSpPr>
          <a:xfrm>
            <a:off x="4375715" y="3265987"/>
            <a:ext cx="1176772" cy="188523"/>
            <a:chOff x="1299638" y="2449687"/>
            <a:chExt cx="1176772" cy="188523"/>
          </a:xfrm>
        </p:grpSpPr>
        <p:sp>
          <p:nvSpPr>
            <p:cNvPr id="1115" name="正方形/長方形 1114">
              <a:extLst>
                <a:ext uri="{FF2B5EF4-FFF2-40B4-BE49-F238E27FC236}">
                  <a16:creationId xmlns:a16="http://schemas.microsoft.com/office/drawing/2014/main" id="{87C10711-96A7-4492-9DD3-3431B0A6B941}"/>
                </a:ext>
              </a:extLst>
            </p:cNvPr>
            <p:cNvSpPr/>
            <p:nvPr/>
          </p:nvSpPr>
          <p:spPr>
            <a:xfrm>
              <a:off x="1299638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6" name="正方形/長方形 1115">
              <a:extLst>
                <a:ext uri="{FF2B5EF4-FFF2-40B4-BE49-F238E27FC236}">
                  <a16:creationId xmlns:a16="http://schemas.microsoft.com/office/drawing/2014/main" id="{FE26C8D2-C872-40B1-A05D-ADC13DB54402}"/>
                </a:ext>
              </a:extLst>
            </p:cNvPr>
            <p:cNvSpPr/>
            <p:nvPr/>
          </p:nvSpPr>
          <p:spPr>
            <a:xfrm>
              <a:off x="2044410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7" name="正方形/長方形 1116">
              <a:extLst>
                <a:ext uri="{FF2B5EF4-FFF2-40B4-BE49-F238E27FC236}">
                  <a16:creationId xmlns:a16="http://schemas.microsoft.com/office/drawing/2014/main" id="{6F833790-5BAD-4B47-A799-18635BECEBF7}"/>
                </a:ext>
              </a:extLst>
            </p:cNvPr>
            <p:cNvSpPr/>
            <p:nvPr/>
          </p:nvSpPr>
          <p:spPr>
            <a:xfrm>
              <a:off x="1808657" y="2449687"/>
              <a:ext cx="180090" cy="180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18" name="グループ化 1117">
            <a:extLst>
              <a:ext uri="{FF2B5EF4-FFF2-40B4-BE49-F238E27FC236}">
                <a16:creationId xmlns:a16="http://schemas.microsoft.com/office/drawing/2014/main" id="{BE8921BA-0C29-4D1B-964B-C82846EAD623}"/>
              </a:ext>
            </a:extLst>
          </p:cNvPr>
          <p:cNvGrpSpPr/>
          <p:nvPr/>
        </p:nvGrpSpPr>
        <p:grpSpPr>
          <a:xfrm>
            <a:off x="4375715" y="3542530"/>
            <a:ext cx="1176772" cy="188523"/>
            <a:chOff x="1299638" y="2449687"/>
            <a:chExt cx="1176772" cy="188523"/>
          </a:xfrm>
        </p:grpSpPr>
        <p:sp>
          <p:nvSpPr>
            <p:cNvPr id="1119" name="正方形/長方形 1118">
              <a:extLst>
                <a:ext uri="{FF2B5EF4-FFF2-40B4-BE49-F238E27FC236}">
                  <a16:creationId xmlns:a16="http://schemas.microsoft.com/office/drawing/2014/main" id="{27A7DB61-5E45-42E8-BCD5-7BF5DD4E6539}"/>
                </a:ext>
              </a:extLst>
            </p:cNvPr>
            <p:cNvSpPr/>
            <p:nvPr/>
          </p:nvSpPr>
          <p:spPr>
            <a:xfrm>
              <a:off x="1299638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0" name="正方形/長方形 1119">
              <a:extLst>
                <a:ext uri="{FF2B5EF4-FFF2-40B4-BE49-F238E27FC236}">
                  <a16:creationId xmlns:a16="http://schemas.microsoft.com/office/drawing/2014/main" id="{BA41600E-1843-4F93-AADE-686582CD8BE4}"/>
                </a:ext>
              </a:extLst>
            </p:cNvPr>
            <p:cNvSpPr/>
            <p:nvPr/>
          </p:nvSpPr>
          <p:spPr>
            <a:xfrm>
              <a:off x="2044410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1" name="正方形/長方形 1120">
              <a:extLst>
                <a:ext uri="{FF2B5EF4-FFF2-40B4-BE49-F238E27FC236}">
                  <a16:creationId xmlns:a16="http://schemas.microsoft.com/office/drawing/2014/main" id="{BB3C2C56-FD6D-4F06-9223-4639DD1AF048}"/>
                </a:ext>
              </a:extLst>
            </p:cNvPr>
            <p:cNvSpPr/>
            <p:nvPr/>
          </p:nvSpPr>
          <p:spPr>
            <a:xfrm>
              <a:off x="1808657" y="2449687"/>
              <a:ext cx="180090" cy="180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23" name="正方形/長方形 1122">
            <a:extLst>
              <a:ext uri="{FF2B5EF4-FFF2-40B4-BE49-F238E27FC236}">
                <a16:creationId xmlns:a16="http://schemas.microsoft.com/office/drawing/2014/main" id="{92EF9260-9895-4E51-A56A-551116E925BA}"/>
              </a:ext>
            </a:extLst>
          </p:cNvPr>
          <p:cNvSpPr/>
          <p:nvPr/>
        </p:nvSpPr>
        <p:spPr>
          <a:xfrm>
            <a:off x="4375715" y="3823151"/>
            <a:ext cx="432000" cy="18161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4" name="正方形/長方形 1123">
            <a:extLst>
              <a:ext uri="{FF2B5EF4-FFF2-40B4-BE49-F238E27FC236}">
                <a16:creationId xmlns:a16="http://schemas.microsoft.com/office/drawing/2014/main" id="{36FB3F7E-7159-4B27-9D58-0B09B3A4D28C}"/>
              </a:ext>
            </a:extLst>
          </p:cNvPr>
          <p:cNvSpPr/>
          <p:nvPr/>
        </p:nvSpPr>
        <p:spPr>
          <a:xfrm>
            <a:off x="5120487" y="3823151"/>
            <a:ext cx="432000" cy="18161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5" name="正方形/長方形 1124">
            <a:extLst>
              <a:ext uri="{FF2B5EF4-FFF2-40B4-BE49-F238E27FC236}">
                <a16:creationId xmlns:a16="http://schemas.microsoft.com/office/drawing/2014/main" id="{DBCE6F9C-65AA-41FB-93A3-CC20A2B0A4E2}"/>
              </a:ext>
            </a:extLst>
          </p:cNvPr>
          <p:cNvSpPr/>
          <p:nvPr/>
        </p:nvSpPr>
        <p:spPr>
          <a:xfrm>
            <a:off x="4884734" y="3816241"/>
            <a:ext cx="180090" cy="18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7" name="正方形/長方形 1126">
            <a:extLst>
              <a:ext uri="{FF2B5EF4-FFF2-40B4-BE49-F238E27FC236}">
                <a16:creationId xmlns:a16="http://schemas.microsoft.com/office/drawing/2014/main" id="{E3442FF6-680C-4F93-8701-9E8A3ACDC6D4}"/>
              </a:ext>
            </a:extLst>
          </p:cNvPr>
          <p:cNvSpPr/>
          <p:nvPr/>
        </p:nvSpPr>
        <p:spPr>
          <a:xfrm>
            <a:off x="4375715" y="4077815"/>
            <a:ext cx="432000" cy="18161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8" name="正方形/長方形 1127">
            <a:extLst>
              <a:ext uri="{FF2B5EF4-FFF2-40B4-BE49-F238E27FC236}">
                <a16:creationId xmlns:a16="http://schemas.microsoft.com/office/drawing/2014/main" id="{31495922-A886-4944-AE29-38064D88711A}"/>
              </a:ext>
            </a:extLst>
          </p:cNvPr>
          <p:cNvSpPr/>
          <p:nvPr/>
        </p:nvSpPr>
        <p:spPr>
          <a:xfrm>
            <a:off x="5120487" y="4077815"/>
            <a:ext cx="432000" cy="18161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9" name="正方形/長方形 1128">
            <a:extLst>
              <a:ext uri="{FF2B5EF4-FFF2-40B4-BE49-F238E27FC236}">
                <a16:creationId xmlns:a16="http://schemas.microsoft.com/office/drawing/2014/main" id="{8A821048-1FD0-47CF-BEBF-98F7DB2C4AB8}"/>
              </a:ext>
            </a:extLst>
          </p:cNvPr>
          <p:cNvSpPr/>
          <p:nvPr/>
        </p:nvSpPr>
        <p:spPr>
          <a:xfrm>
            <a:off x="4884734" y="4070905"/>
            <a:ext cx="180090" cy="18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30" name="グループ化 1129">
            <a:extLst>
              <a:ext uri="{FF2B5EF4-FFF2-40B4-BE49-F238E27FC236}">
                <a16:creationId xmlns:a16="http://schemas.microsoft.com/office/drawing/2014/main" id="{A68ECE4A-C1E4-4944-92E4-7C3BE37C8272}"/>
              </a:ext>
            </a:extLst>
          </p:cNvPr>
          <p:cNvGrpSpPr/>
          <p:nvPr/>
        </p:nvGrpSpPr>
        <p:grpSpPr>
          <a:xfrm>
            <a:off x="1312127" y="2696254"/>
            <a:ext cx="1176772" cy="188523"/>
            <a:chOff x="1299638" y="2449687"/>
            <a:chExt cx="1176772" cy="188523"/>
          </a:xfrm>
        </p:grpSpPr>
        <p:sp>
          <p:nvSpPr>
            <p:cNvPr id="1131" name="正方形/長方形 1130">
              <a:extLst>
                <a:ext uri="{FF2B5EF4-FFF2-40B4-BE49-F238E27FC236}">
                  <a16:creationId xmlns:a16="http://schemas.microsoft.com/office/drawing/2014/main" id="{B5E4B562-DB14-4DCF-8EE9-94397460744D}"/>
                </a:ext>
              </a:extLst>
            </p:cNvPr>
            <p:cNvSpPr/>
            <p:nvPr/>
          </p:nvSpPr>
          <p:spPr>
            <a:xfrm>
              <a:off x="1299638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2" name="正方形/長方形 1131">
              <a:extLst>
                <a:ext uri="{FF2B5EF4-FFF2-40B4-BE49-F238E27FC236}">
                  <a16:creationId xmlns:a16="http://schemas.microsoft.com/office/drawing/2014/main" id="{16368E0A-A0C4-4D95-966B-E9A4BBE3AF44}"/>
                </a:ext>
              </a:extLst>
            </p:cNvPr>
            <p:cNvSpPr/>
            <p:nvPr/>
          </p:nvSpPr>
          <p:spPr>
            <a:xfrm>
              <a:off x="2044410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3" name="正方形/長方形 1132">
              <a:extLst>
                <a:ext uri="{FF2B5EF4-FFF2-40B4-BE49-F238E27FC236}">
                  <a16:creationId xmlns:a16="http://schemas.microsoft.com/office/drawing/2014/main" id="{23EA1C40-209A-48FC-B75D-F6692E79C26B}"/>
                </a:ext>
              </a:extLst>
            </p:cNvPr>
            <p:cNvSpPr/>
            <p:nvPr/>
          </p:nvSpPr>
          <p:spPr>
            <a:xfrm>
              <a:off x="1808657" y="2449687"/>
              <a:ext cx="180090" cy="180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34" name="グループ化 1133">
            <a:extLst>
              <a:ext uri="{FF2B5EF4-FFF2-40B4-BE49-F238E27FC236}">
                <a16:creationId xmlns:a16="http://schemas.microsoft.com/office/drawing/2014/main" id="{784AA45D-5230-4140-A739-1F549DC27B51}"/>
              </a:ext>
            </a:extLst>
          </p:cNvPr>
          <p:cNvGrpSpPr/>
          <p:nvPr/>
        </p:nvGrpSpPr>
        <p:grpSpPr>
          <a:xfrm>
            <a:off x="1322092" y="2965492"/>
            <a:ext cx="1176772" cy="188523"/>
            <a:chOff x="1299638" y="2449687"/>
            <a:chExt cx="1176772" cy="188523"/>
          </a:xfrm>
        </p:grpSpPr>
        <p:sp>
          <p:nvSpPr>
            <p:cNvPr id="1135" name="正方形/長方形 1134">
              <a:extLst>
                <a:ext uri="{FF2B5EF4-FFF2-40B4-BE49-F238E27FC236}">
                  <a16:creationId xmlns:a16="http://schemas.microsoft.com/office/drawing/2014/main" id="{C12C15C4-043C-4218-8729-24EAC77041B9}"/>
                </a:ext>
              </a:extLst>
            </p:cNvPr>
            <p:cNvSpPr/>
            <p:nvPr/>
          </p:nvSpPr>
          <p:spPr>
            <a:xfrm>
              <a:off x="1299638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6" name="正方形/長方形 1135">
              <a:extLst>
                <a:ext uri="{FF2B5EF4-FFF2-40B4-BE49-F238E27FC236}">
                  <a16:creationId xmlns:a16="http://schemas.microsoft.com/office/drawing/2014/main" id="{EF09A242-1467-4C6B-8599-CF0A04E170E0}"/>
                </a:ext>
              </a:extLst>
            </p:cNvPr>
            <p:cNvSpPr/>
            <p:nvPr/>
          </p:nvSpPr>
          <p:spPr>
            <a:xfrm>
              <a:off x="2044410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7" name="正方形/長方形 1136">
              <a:extLst>
                <a:ext uri="{FF2B5EF4-FFF2-40B4-BE49-F238E27FC236}">
                  <a16:creationId xmlns:a16="http://schemas.microsoft.com/office/drawing/2014/main" id="{1F76B381-EF62-4CED-B0C2-52DD24C7068C}"/>
                </a:ext>
              </a:extLst>
            </p:cNvPr>
            <p:cNvSpPr/>
            <p:nvPr/>
          </p:nvSpPr>
          <p:spPr>
            <a:xfrm>
              <a:off x="1808657" y="2449687"/>
              <a:ext cx="180090" cy="180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38" name="グループ化 1137">
            <a:extLst>
              <a:ext uri="{FF2B5EF4-FFF2-40B4-BE49-F238E27FC236}">
                <a16:creationId xmlns:a16="http://schemas.microsoft.com/office/drawing/2014/main" id="{0F19846F-ADEA-4B0D-86C8-1D474873BFFA}"/>
              </a:ext>
            </a:extLst>
          </p:cNvPr>
          <p:cNvGrpSpPr/>
          <p:nvPr/>
        </p:nvGrpSpPr>
        <p:grpSpPr>
          <a:xfrm>
            <a:off x="1322092" y="3239203"/>
            <a:ext cx="1176772" cy="188523"/>
            <a:chOff x="1299638" y="2449687"/>
            <a:chExt cx="1176772" cy="188523"/>
          </a:xfrm>
        </p:grpSpPr>
        <p:sp>
          <p:nvSpPr>
            <p:cNvPr id="1139" name="正方形/長方形 1138">
              <a:extLst>
                <a:ext uri="{FF2B5EF4-FFF2-40B4-BE49-F238E27FC236}">
                  <a16:creationId xmlns:a16="http://schemas.microsoft.com/office/drawing/2014/main" id="{2309FB05-5456-4DFA-98DF-E27AD0E93C87}"/>
                </a:ext>
              </a:extLst>
            </p:cNvPr>
            <p:cNvSpPr/>
            <p:nvPr/>
          </p:nvSpPr>
          <p:spPr>
            <a:xfrm>
              <a:off x="1299638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0" name="正方形/長方形 1139">
              <a:extLst>
                <a:ext uri="{FF2B5EF4-FFF2-40B4-BE49-F238E27FC236}">
                  <a16:creationId xmlns:a16="http://schemas.microsoft.com/office/drawing/2014/main" id="{3345B053-FECA-400A-878B-43E0C5FAE817}"/>
                </a:ext>
              </a:extLst>
            </p:cNvPr>
            <p:cNvSpPr/>
            <p:nvPr/>
          </p:nvSpPr>
          <p:spPr>
            <a:xfrm>
              <a:off x="2044410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1" name="正方形/長方形 1140">
              <a:extLst>
                <a:ext uri="{FF2B5EF4-FFF2-40B4-BE49-F238E27FC236}">
                  <a16:creationId xmlns:a16="http://schemas.microsoft.com/office/drawing/2014/main" id="{FBD2AF07-602D-4EA9-BDD6-A44777EB9870}"/>
                </a:ext>
              </a:extLst>
            </p:cNvPr>
            <p:cNvSpPr/>
            <p:nvPr/>
          </p:nvSpPr>
          <p:spPr>
            <a:xfrm>
              <a:off x="1808657" y="2449687"/>
              <a:ext cx="180090" cy="180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42" name="グループ化 1141">
            <a:extLst>
              <a:ext uri="{FF2B5EF4-FFF2-40B4-BE49-F238E27FC236}">
                <a16:creationId xmlns:a16="http://schemas.microsoft.com/office/drawing/2014/main" id="{76F21989-E5FA-48F1-89A5-8C828D27B38D}"/>
              </a:ext>
            </a:extLst>
          </p:cNvPr>
          <p:cNvGrpSpPr/>
          <p:nvPr/>
        </p:nvGrpSpPr>
        <p:grpSpPr>
          <a:xfrm>
            <a:off x="1322092" y="3498968"/>
            <a:ext cx="1176772" cy="188523"/>
            <a:chOff x="1299638" y="2449687"/>
            <a:chExt cx="1176772" cy="188523"/>
          </a:xfrm>
        </p:grpSpPr>
        <p:sp>
          <p:nvSpPr>
            <p:cNvPr id="1143" name="正方形/長方形 1142">
              <a:extLst>
                <a:ext uri="{FF2B5EF4-FFF2-40B4-BE49-F238E27FC236}">
                  <a16:creationId xmlns:a16="http://schemas.microsoft.com/office/drawing/2014/main" id="{CC64F30C-0C72-4F38-B604-C614D29328AE}"/>
                </a:ext>
              </a:extLst>
            </p:cNvPr>
            <p:cNvSpPr/>
            <p:nvPr/>
          </p:nvSpPr>
          <p:spPr>
            <a:xfrm>
              <a:off x="1299638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4" name="正方形/長方形 1143">
              <a:extLst>
                <a:ext uri="{FF2B5EF4-FFF2-40B4-BE49-F238E27FC236}">
                  <a16:creationId xmlns:a16="http://schemas.microsoft.com/office/drawing/2014/main" id="{4F054465-4C6F-4539-BD43-BCF83757B9B8}"/>
                </a:ext>
              </a:extLst>
            </p:cNvPr>
            <p:cNvSpPr/>
            <p:nvPr/>
          </p:nvSpPr>
          <p:spPr>
            <a:xfrm>
              <a:off x="2044410" y="2456597"/>
              <a:ext cx="432000" cy="1816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5" name="正方形/長方形 1144">
              <a:extLst>
                <a:ext uri="{FF2B5EF4-FFF2-40B4-BE49-F238E27FC236}">
                  <a16:creationId xmlns:a16="http://schemas.microsoft.com/office/drawing/2014/main" id="{CB1A03A3-45E7-42C1-A83B-FB4256E98336}"/>
                </a:ext>
              </a:extLst>
            </p:cNvPr>
            <p:cNvSpPr/>
            <p:nvPr/>
          </p:nvSpPr>
          <p:spPr>
            <a:xfrm>
              <a:off x="1808657" y="2449687"/>
              <a:ext cx="180090" cy="180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47" name="正方形/長方形 1146">
            <a:extLst>
              <a:ext uri="{FF2B5EF4-FFF2-40B4-BE49-F238E27FC236}">
                <a16:creationId xmlns:a16="http://schemas.microsoft.com/office/drawing/2014/main" id="{C0BA920A-CA44-4A55-9470-7BE3BCB68A68}"/>
              </a:ext>
            </a:extLst>
          </p:cNvPr>
          <p:cNvSpPr/>
          <p:nvPr/>
        </p:nvSpPr>
        <p:spPr>
          <a:xfrm>
            <a:off x="1322092" y="3779589"/>
            <a:ext cx="432000" cy="18161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8" name="正方形/長方形 1147">
            <a:extLst>
              <a:ext uri="{FF2B5EF4-FFF2-40B4-BE49-F238E27FC236}">
                <a16:creationId xmlns:a16="http://schemas.microsoft.com/office/drawing/2014/main" id="{718DCEAA-19E1-4020-960B-E888D97692EE}"/>
              </a:ext>
            </a:extLst>
          </p:cNvPr>
          <p:cNvSpPr/>
          <p:nvPr/>
        </p:nvSpPr>
        <p:spPr>
          <a:xfrm>
            <a:off x="2066864" y="3779589"/>
            <a:ext cx="432000" cy="18161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9" name="正方形/長方形 1148">
            <a:extLst>
              <a:ext uri="{FF2B5EF4-FFF2-40B4-BE49-F238E27FC236}">
                <a16:creationId xmlns:a16="http://schemas.microsoft.com/office/drawing/2014/main" id="{AE38023B-FAF7-473A-9409-DA9BEDF43182}"/>
              </a:ext>
            </a:extLst>
          </p:cNvPr>
          <p:cNvSpPr/>
          <p:nvPr/>
        </p:nvSpPr>
        <p:spPr>
          <a:xfrm>
            <a:off x="1831111" y="3772679"/>
            <a:ext cx="180090" cy="18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1" name="正方形/長方形 1150">
            <a:extLst>
              <a:ext uri="{FF2B5EF4-FFF2-40B4-BE49-F238E27FC236}">
                <a16:creationId xmlns:a16="http://schemas.microsoft.com/office/drawing/2014/main" id="{3089D8FD-4FE8-49B7-B85B-BEBF7A5ACDED}"/>
              </a:ext>
            </a:extLst>
          </p:cNvPr>
          <p:cNvSpPr/>
          <p:nvPr/>
        </p:nvSpPr>
        <p:spPr>
          <a:xfrm>
            <a:off x="1322092" y="4034253"/>
            <a:ext cx="432000" cy="18161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2" name="正方形/長方形 1151">
            <a:extLst>
              <a:ext uri="{FF2B5EF4-FFF2-40B4-BE49-F238E27FC236}">
                <a16:creationId xmlns:a16="http://schemas.microsoft.com/office/drawing/2014/main" id="{BB1AC8CC-C87E-416F-AE20-01F75F0BC3D1}"/>
              </a:ext>
            </a:extLst>
          </p:cNvPr>
          <p:cNvSpPr/>
          <p:nvPr/>
        </p:nvSpPr>
        <p:spPr>
          <a:xfrm>
            <a:off x="2066864" y="4034253"/>
            <a:ext cx="432000" cy="18161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3" name="正方形/長方形 1152">
            <a:extLst>
              <a:ext uri="{FF2B5EF4-FFF2-40B4-BE49-F238E27FC236}">
                <a16:creationId xmlns:a16="http://schemas.microsoft.com/office/drawing/2014/main" id="{CE50AD10-F0C2-461D-94F3-5B38D9FE5F10}"/>
              </a:ext>
            </a:extLst>
          </p:cNvPr>
          <p:cNvSpPr/>
          <p:nvPr/>
        </p:nvSpPr>
        <p:spPr>
          <a:xfrm>
            <a:off x="1831111" y="4027343"/>
            <a:ext cx="180090" cy="18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78" name="グループ化 277">
            <a:extLst>
              <a:ext uri="{FF2B5EF4-FFF2-40B4-BE49-F238E27FC236}">
                <a16:creationId xmlns:a16="http://schemas.microsoft.com/office/drawing/2014/main" id="{123FFB64-C9A7-425D-B53D-39AC9A6C5BFD}"/>
              </a:ext>
            </a:extLst>
          </p:cNvPr>
          <p:cNvGrpSpPr/>
          <p:nvPr/>
        </p:nvGrpSpPr>
        <p:grpSpPr>
          <a:xfrm>
            <a:off x="1463536" y="1464893"/>
            <a:ext cx="3944618" cy="6904344"/>
            <a:chOff x="1456920" y="1465172"/>
            <a:chExt cx="3944618" cy="6904344"/>
          </a:xfrm>
        </p:grpSpPr>
        <p:grpSp>
          <p:nvGrpSpPr>
            <p:cNvPr id="279" name="グループ化 278">
              <a:extLst>
                <a:ext uri="{FF2B5EF4-FFF2-40B4-BE49-F238E27FC236}">
                  <a16:creationId xmlns:a16="http://schemas.microsoft.com/office/drawing/2014/main" id="{2BA35ABA-FC23-41EE-9963-55B083510E81}"/>
                </a:ext>
              </a:extLst>
            </p:cNvPr>
            <p:cNvGrpSpPr/>
            <p:nvPr/>
          </p:nvGrpSpPr>
          <p:grpSpPr>
            <a:xfrm>
              <a:off x="4535450" y="8243516"/>
              <a:ext cx="147850" cy="126000"/>
              <a:chOff x="4535450" y="8243516"/>
              <a:chExt cx="147850" cy="126000"/>
            </a:xfrm>
          </p:grpSpPr>
          <p:sp>
            <p:nvSpPr>
              <p:cNvPr id="850" name="正方形/長方形 849">
                <a:extLst>
                  <a:ext uri="{FF2B5EF4-FFF2-40B4-BE49-F238E27FC236}">
                    <a16:creationId xmlns:a16="http://schemas.microsoft.com/office/drawing/2014/main" id="{991F87BD-7025-4D66-908C-0D06426D74C8}"/>
                  </a:ext>
                </a:extLst>
              </p:cNvPr>
              <p:cNvSpPr/>
              <p:nvPr/>
            </p:nvSpPr>
            <p:spPr>
              <a:xfrm>
                <a:off x="453545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51" name="正方形/長方形 850">
                <a:extLst>
                  <a:ext uri="{FF2B5EF4-FFF2-40B4-BE49-F238E27FC236}">
                    <a16:creationId xmlns:a16="http://schemas.microsoft.com/office/drawing/2014/main" id="{1594E490-0F80-4FD8-AB60-CD593E65FD11}"/>
                  </a:ext>
                </a:extLst>
              </p:cNvPr>
              <p:cNvSpPr/>
              <p:nvPr/>
            </p:nvSpPr>
            <p:spPr>
              <a:xfrm>
                <a:off x="4590029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52" name="正方形/長方形 851">
                <a:extLst>
                  <a:ext uri="{FF2B5EF4-FFF2-40B4-BE49-F238E27FC236}">
                    <a16:creationId xmlns:a16="http://schemas.microsoft.com/office/drawing/2014/main" id="{8503772B-37C5-4E26-A1E8-F6BB0F09C6CC}"/>
                  </a:ext>
                </a:extLst>
              </p:cNvPr>
              <p:cNvSpPr/>
              <p:nvPr/>
            </p:nvSpPr>
            <p:spPr>
              <a:xfrm>
                <a:off x="464730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0" name="グループ化 279">
              <a:extLst>
                <a:ext uri="{FF2B5EF4-FFF2-40B4-BE49-F238E27FC236}">
                  <a16:creationId xmlns:a16="http://schemas.microsoft.com/office/drawing/2014/main" id="{63EBCC5B-99AE-465E-A130-D6FDAF9C8B2E}"/>
                </a:ext>
              </a:extLst>
            </p:cNvPr>
            <p:cNvGrpSpPr/>
            <p:nvPr/>
          </p:nvGrpSpPr>
          <p:grpSpPr>
            <a:xfrm>
              <a:off x="5251416" y="8243516"/>
              <a:ext cx="147850" cy="126000"/>
              <a:chOff x="4535450" y="8243516"/>
              <a:chExt cx="147850" cy="126000"/>
            </a:xfrm>
          </p:grpSpPr>
          <p:sp>
            <p:nvSpPr>
              <p:cNvPr id="847" name="正方形/長方形 846">
                <a:extLst>
                  <a:ext uri="{FF2B5EF4-FFF2-40B4-BE49-F238E27FC236}">
                    <a16:creationId xmlns:a16="http://schemas.microsoft.com/office/drawing/2014/main" id="{634BFA73-B25C-4077-A66D-E9F09E83CF1F}"/>
                  </a:ext>
                </a:extLst>
              </p:cNvPr>
              <p:cNvSpPr/>
              <p:nvPr/>
            </p:nvSpPr>
            <p:spPr>
              <a:xfrm>
                <a:off x="453545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8" name="正方形/長方形 847">
                <a:extLst>
                  <a:ext uri="{FF2B5EF4-FFF2-40B4-BE49-F238E27FC236}">
                    <a16:creationId xmlns:a16="http://schemas.microsoft.com/office/drawing/2014/main" id="{FD9E8D5C-03FA-4D95-9845-F987615D94CF}"/>
                  </a:ext>
                </a:extLst>
              </p:cNvPr>
              <p:cNvSpPr/>
              <p:nvPr/>
            </p:nvSpPr>
            <p:spPr>
              <a:xfrm>
                <a:off x="4590029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9" name="正方形/長方形 848">
                <a:extLst>
                  <a:ext uri="{FF2B5EF4-FFF2-40B4-BE49-F238E27FC236}">
                    <a16:creationId xmlns:a16="http://schemas.microsoft.com/office/drawing/2014/main" id="{48C69A97-F97C-4BD2-85FB-2274B8FE8C63}"/>
                  </a:ext>
                </a:extLst>
              </p:cNvPr>
              <p:cNvSpPr/>
              <p:nvPr/>
            </p:nvSpPr>
            <p:spPr>
              <a:xfrm>
                <a:off x="464730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1" name="グループ化 280">
              <a:extLst>
                <a:ext uri="{FF2B5EF4-FFF2-40B4-BE49-F238E27FC236}">
                  <a16:creationId xmlns:a16="http://schemas.microsoft.com/office/drawing/2014/main" id="{396C5B27-EEE8-4DC7-98BD-58FA507250B5}"/>
                </a:ext>
              </a:extLst>
            </p:cNvPr>
            <p:cNvGrpSpPr/>
            <p:nvPr/>
          </p:nvGrpSpPr>
          <p:grpSpPr>
            <a:xfrm>
              <a:off x="4535450" y="8058568"/>
              <a:ext cx="147850" cy="126000"/>
              <a:chOff x="4535450" y="8243516"/>
              <a:chExt cx="147850" cy="126000"/>
            </a:xfrm>
          </p:grpSpPr>
          <p:sp>
            <p:nvSpPr>
              <p:cNvPr id="844" name="正方形/長方形 843">
                <a:extLst>
                  <a:ext uri="{FF2B5EF4-FFF2-40B4-BE49-F238E27FC236}">
                    <a16:creationId xmlns:a16="http://schemas.microsoft.com/office/drawing/2014/main" id="{A95828FB-3C8E-4427-889E-6DABEB81041E}"/>
                  </a:ext>
                </a:extLst>
              </p:cNvPr>
              <p:cNvSpPr/>
              <p:nvPr/>
            </p:nvSpPr>
            <p:spPr>
              <a:xfrm>
                <a:off x="453545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5" name="正方形/長方形 844">
                <a:extLst>
                  <a:ext uri="{FF2B5EF4-FFF2-40B4-BE49-F238E27FC236}">
                    <a16:creationId xmlns:a16="http://schemas.microsoft.com/office/drawing/2014/main" id="{9F8F5947-E779-4A25-8A70-A8B17466F52A}"/>
                  </a:ext>
                </a:extLst>
              </p:cNvPr>
              <p:cNvSpPr/>
              <p:nvPr/>
            </p:nvSpPr>
            <p:spPr>
              <a:xfrm>
                <a:off x="4590029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6" name="正方形/長方形 845">
                <a:extLst>
                  <a:ext uri="{FF2B5EF4-FFF2-40B4-BE49-F238E27FC236}">
                    <a16:creationId xmlns:a16="http://schemas.microsoft.com/office/drawing/2014/main" id="{A9358E85-D4FF-42D1-817B-8915B4A2AC39}"/>
                  </a:ext>
                </a:extLst>
              </p:cNvPr>
              <p:cNvSpPr/>
              <p:nvPr/>
            </p:nvSpPr>
            <p:spPr>
              <a:xfrm>
                <a:off x="464730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2" name="グループ化 281">
              <a:extLst>
                <a:ext uri="{FF2B5EF4-FFF2-40B4-BE49-F238E27FC236}">
                  <a16:creationId xmlns:a16="http://schemas.microsoft.com/office/drawing/2014/main" id="{8D74603F-B4DF-4DD6-95FA-5A2D5DD548A4}"/>
                </a:ext>
              </a:extLst>
            </p:cNvPr>
            <p:cNvGrpSpPr/>
            <p:nvPr/>
          </p:nvGrpSpPr>
          <p:grpSpPr>
            <a:xfrm>
              <a:off x="5251416" y="8058568"/>
              <a:ext cx="147850" cy="126000"/>
              <a:chOff x="4535450" y="8243516"/>
              <a:chExt cx="147850" cy="126000"/>
            </a:xfrm>
          </p:grpSpPr>
          <p:sp>
            <p:nvSpPr>
              <p:cNvPr id="841" name="正方形/長方形 840">
                <a:extLst>
                  <a:ext uri="{FF2B5EF4-FFF2-40B4-BE49-F238E27FC236}">
                    <a16:creationId xmlns:a16="http://schemas.microsoft.com/office/drawing/2014/main" id="{24C9D770-782F-4EC6-98C9-7A43DDEA16EE}"/>
                  </a:ext>
                </a:extLst>
              </p:cNvPr>
              <p:cNvSpPr/>
              <p:nvPr/>
            </p:nvSpPr>
            <p:spPr>
              <a:xfrm>
                <a:off x="453545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2" name="正方形/長方形 841">
                <a:extLst>
                  <a:ext uri="{FF2B5EF4-FFF2-40B4-BE49-F238E27FC236}">
                    <a16:creationId xmlns:a16="http://schemas.microsoft.com/office/drawing/2014/main" id="{B0FC2765-41C6-4265-BF94-17103E3BCD8A}"/>
                  </a:ext>
                </a:extLst>
              </p:cNvPr>
              <p:cNvSpPr/>
              <p:nvPr/>
            </p:nvSpPr>
            <p:spPr>
              <a:xfrm>
                <a:off x="4590029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3" name="正方形/長方形 842">
                <a:extLst>
                  <a:ext uri="{FF2B5EF4-FFF2-40B4-BE49-F238E27FC236}">
                    <a16:creationId xmlns:a16="http://schemas.microsoft.com/office/drawing/2014/main" id="{3B8DDAD6-5575-4128-A514-B322BA1CA74C}"/>
                  </a:ext>
                </a:extLst>
              </p:cNvPr>
              <p:cNvSpPr/>
              <p:nvPr/>
            </p:nvSpPr>
            <p:spPr>
              <a:xfrm>
                <a:off x="464730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3" name="グループ化 282">
              <a:extLst>
                <a:ext uri="{FF2B5EF4-FFF2-40B4-BE49-F238E27FC236}">
                  <a16:creationId xmlns:a16="http://schemas.microsoft.com/office/drawing/2014/main" id="{C05B5AD6-5E26-403F-BDA6-BC777BEBBD8B}"/>
                </a:ext>
              </a:extLst>
            </p:cNvPr>
            <p:cNvGrpSpPr/>
            <p:nvPr/>
          </p:nvGrpSpPr>
          <p:grpSpPr>
            <a:xfrm>
              <a:off x="4535450" y="7877956"/>
              <a:ext cx="147850" cy="126000"/>
              <a:chOff x="4535450" y="8243516"/>
              <a:chExt cx="147850" cy="126000"/>
            </a:xfrm>
          </p:grpSpPr>
          <p:sp>
            <p:nvSpPr>
              <p:cNvPr id="838" name="正方形/長方形 837">
                <a:extLst>
                  <a:ext uri="{FF2B5EF4-FFF2-40B4-BE49-F238E27FC236}">
                    <a16:creationId xmlns:a16="http://schemas.microsoft.com/office/drawing/2014/main" id="{DE0EB7A5-797D-4A61-8E66-9FE66FCAF742}"/>
                  </a:ext>
                </a:extLst>
              </p:cNvPr>
              <p:cNvSpPr/>
              <p:nvPr/>
            </p:nvSpPr>
            <p:spPr>
              <a:xfrm>
                <a:off x="453545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9" name="正方形/長方形 838">
                <a:extLst>
                  <a:ext uri="{FF2B5EF4-FFF2-40B4-BE49-F238E27FC236}">
                    <a16:creationId xmlns:a16="http://schemas.microsoft.com/office/drawing/2014/main" id="{EFC7120C-13F4-4806-BE7E-699DE720DBFB}"/>
                  </a:ext>
                </a:extLst>
              </p:cNvPr>
              <p:cNvSpPr/>
              <p:nvPr/>
            </p:nvSpPr>
            <p:spPr>
              <a:xfrm>
                <a:off x="4590029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0" name="正方形/長方形 839">
                <a:extLst>
                  <a:ext uri="{FF2B5EF4-FFF2-40B4-BE49-F238E27FC236}">
                    <a16:creationId xmlns:a16="http://schemas.microsoft.com/office/drawing/2014/main" id="{9EBB3805-6F12-4B41-9A62-C8D4E587B256}"/>
                  </a:ext>
                </a:extLst>
              </p:cNvPr>
              <p:cNvSpPr/>
              <p:nvPr/>
            </p:nvSpPr>
            <p:spPr>
              <a:xfrm>
                <a:off x="464730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4" name="グループ化 283">
              <a:extLst>
                <a:ext uri="{FF2B5EF4-FFF2-40B4-BE49-F238E27FC236}">
                  <a16:creationId xmlns:a16="http://schemas.microsoft.com/office/drawing/2014/main" id="{8A74FD8D-09CF-46A7-9871-F83695B3040C}"/>
                </a:ext>
              </a:extLst>
            </p:cNvPr>
            <p:cNvGrpSpPr/>
            <p:nvPr/>
          </p:nvGrpSpPr>
          <p:grpSpPr>
            <a:xfrm>
              <a:off x="5251416" y="7877956"/>
              <a:ext cx="147850" cy="126000"/>
              <a:chOff x="4535450" y="8243516"/>
              <a:chExt cx="147850" cy="126000"/>
            </a:xfrm>
          </p:grpSpPr>
          <p:sp>
            <p:nvSpPr>
              <p:cNvPr id="835" name="正方形/長方形 834">
                <a:extLst>
                  <a:ext uri="{FF2B5EF4-FFF2-40B4-BE49-F238E27FC236}">
                    <a16:creationId xmlns:a16="http://schemas.microsoft.com/office/drawing/2014/main" id="{86C9A9A3-3591-4BA1-A7B7-5A30335E57E2}"/>
                  </a:ext>
                </a:extLst>
              </p:cNvPr>
              <p:cNvSpPr/>
              <p:nvPr/>
            </p:nvSpPr>
            <p:spPr>
              <a:xfrm>
                <a:off x="453545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6" name="正方形/長方形 835">
                <a:extLst>
                  <a:ext uri="{FF2B5EF4-FFF2-40B4-BE49-F238E27FC236}">
                    <a16:creationId xmlns:a16="http://schemas.microsoft.com/office/drawing/2014/main" id="{274B33CF-9B22-49CC-A4A0-B605E55EEDC1}"/>
                  </a:ext>
                </a:extLst>
              </p:cNvPr>
              <p:cNvSpPr/>
              <p:nvPr/>
            </p:nvSpPr>
            <p:spPr>
              <a:xfrm>
                <a:off x="4590029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7" name="正方形/長方形 836">
                <a:extLst>
                  <a:ext uri="{FF2B5EF4-FFF2-40B4-BE49-F238E27FC236}">
                    <a16:creationId xmlns:a16="http://schemas.microsoft.com/office/drawing/2014/main" id="{F4117D8E-F625-46A6-A0B6-4FB846B5A28A}"/>
                  </a:ext>
                </a:extLst>
              </p:cNvPr>
              <p:cNvSpPr/>
              <p:nvPr/>
            </p:nvSpPr>
            <p:spPr>
              <a:xfrm>
                <a:off x="464730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5" name="グループ化 284">
              <a:extLst>
                <a:ext uri="{FF2B5EF4-FFF2-40B4-BE49-F238E27FC236}">
                  <a16:creationId xmlns:a16="http://schemas.microsoft.com/office/drawing/2014/main" id="{F5D75C35-4EC7-4F54-B902-FD26CDDE6718}"/>
                </a:ext>
              </a:extLst>
            </p:cNvPr>
            <p:cNvGrpSpPr/>
            <p:nvPr/>
          </p:nvGrpSpPr>
          <p:grpSpPr>
            <a:xfrm>
              <a:off x="4535450" y="7709919"/>
              <a:ext cx="147850" cy="126000"/>
              <a:chOff x="4535450" y="8243516"/>
              <a:chExt cx="147850" cy="126000"/>
            </a:xfrm>
          </p:grpSpPr>
          <p:sp>
            <p:nvSpPr>
              <p:cNvPr id="832" name="正方形/長方形 831">
                <a:extLst>
                  <a:ext uri="{FF2B5EF4-FFF2-40B4-BE49-F238E27FC236}">
                    <a16:creationId xmlns:a16="http://schemas.microsoft.com/office/drawing/2014/main" id="{C3F96A57-FF36-4E01-9E20-D4B2922559FD}"/>
                  </a:ext>
                </a:extLst>
              </p:cNvPr>
              <p:cNvSpPr/>
              <p:nvPr/>
            </p:nvSpPr>
            <p:spPr>
              <a:xfrm>
                <a:off x="453545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3" name="正方形/長方形 832">
                <a:extLst>
                  <a:ext uri="{FF2B5EF4-FFF2-40B4-BE49-F238E27FC236}">
                    <a16:creationId xmlns:a16="http://schemas.microsoft.com/office/drawing/2014/main" id="{74BB3177-C841-47F7-9433-745BF1C49D21}"/>
                  </a:ext>
                </a:extLst>
              </p:cNvPr>
              <p:cNvSpPr/>
              <p:nvPr/>
            </p:nvSpPr>
            <p:spPr>
              <a:xfrm>
                <a:off x="4590029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4" name="正方形/長方形 833">
                <a:extLst>
                  <a:ext uri="{FF2B5EF4-FFF2-40B4-BE49-F238E27FC236}">
                    <a16:creationId xmlns:a16="http://schemas.microsoft.com/office/drawing/2014/main" id="{6AB738D6-2C2C-43BE-8D73-03311B999B63}"/>
                  </a:ext>
                </a:extLst>
              </p:cNvPr>
              <p:cNvSpPr/>
              <p:nvPr/>
            </p:nvSpPr>
            <p:spPr>
              <a:xfrm>
                <a:off x="464730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6" name="グループ化 285">
              <a:extLst>
                <a:ext uri="{FF2B5EF4-FFF2-40B4-BE49-F238E27FC236}">
                  <a16:creationId xmlns:a16="http://schemas.microsoft.com/office/drawing/2014/main" id="{5D1F4743-CB83-499E-8838-9F633717A3E1}"/>
                </a:ext>
              </a:extLst>
            </p:cNvPr>
            <p:cNvGrpSpPr/>
            <p:nvPr/>
          </p:nvGrpSpPr>
          <p:grpSpPr>
            <a:xfrm>
              <a:off x="5251416" y="7709919"/>
              <a:ext cx="147850" cy="126000"/>
              <a:chOff x="4535450" y="8243516"/>
              <a:chExt cx="147850" cy="126000"/>
            </a:xfrm>
          </p:grpSpPr>
          <p:sp>
            <p:nvSpPr>
              <p:cNvPr id="829" name="正方形/長方形 828">
                <a:extLst>
                  <a:ext uri="{FF2B5EF4-FFF2-40B4-BE49-F238E27FC236}">
                    <a16:creationId xmlns:a16="http://schemas.microsoft.com/office/drawing/2014/main" id="{9240E638-B75C-4762-8210-0BA159C6B300}"/>
                  </a:ext>
                </a:extLst>
              </p:cNvPr>
              <p:cNvSpPr/>
              <p:nvPr/>
            </p:nvSpPr>
            <p:spPr>
              <a:xfrm>
                <a:off x="453545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0" name="正方形/長方形 829">
                <a:extLst>
                  <a:ext uri="{FF2B5EF4-FFF2-40B4-BE49-F238E27FC236}">
                    <a16:creationId xmlns:a16="http://schemas.microsoft.com/office/drawing/2014/main" id="{AB7F779B-6C7F-45FE-A0E8-C2A267316460}"/>
                  </a:ext>
                </a:extLst>
              </p:cNvPr>
              <p:cNvSpPr/>
              <p:nvPr/>
            </p:nvSpPr>
            <p:spPr>
              <a:xfrm>
                <a:off x="4590029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1" name="正方形/長方形 830">
                <a:extLst>
                  <a:ext uri="{FF2B5EF4-FFF2-40B4-BE49-F238E27FC236}">
                    <a16:creationId xmlns:a16="http://schemas.microsoft.com/office/drawing/2014/main" id="{F2A4BE49-65F6-4C65-9660-05FFBBB560A9}"/>
                  </a:ext>
                </a:extLst>
              </p:cNvPr>
              <p:cNvSpPr/>
              <p:nvPr/>
            </p:nvSpPr>
            <p:spPr>
              <a:xfrm>
                <a:off x="464730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7" name="グループ化 286">
              <a:extLst>
                <a:ext uri="{FF2B5EF4-FFF2-40B4-BE49-F238E27FC236}">
                  <a16:creationId xmlns:a16="http://schemas.microsoft.com/office/drawing/2014/main" id="{68B4A33D-2321-42D9-8DAC-3878C0069755}"/>
                </a:ext>
              </a:extLst>
            </p:cNvPr>
            <p:cNvGrpSpPr/>
            <p:nvPr/>
          </p:nvGrpSpPr>
          <p:grpSpPr>
            <a:xfrm>
              <a:off x="4535450" y="7514821"/>
              <a:ext cx="147850" cy="126000"/>
              <a:chOff x="4535450" y="8243516"/>
              <a:chExt cx="147850" cy="126000"/>
            </a:xfrm>
          </p:grpSpPr>
          <p:sp>
            <p:nvSpPr>
              <p:cNvPr id="826" name="正方形/長方形 825">
                <a:extLst>
                  <a:ext uri="{FF2B5EF4-FFF2-40B4-BE49-F238E27FC236}">
                    <a16:creationId xmlns:a16="http://schemas.microsoft.com/office/drawing/2014/main" id="{819208B4-B865-4CBC-9C74-7A5F931A5A8A}"/>
                  </a:ext>
                </a:extLst>
              </p:cNvPr>
              <p:cNvSpPr/>
              <p:nvPr/>
            </p:nvSpPr>
            <p:spPr>
              <a:xfrm>
                <a:off x="453545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27" name="正方形/長方形 826">
                <a:extLst>
                  <a:ext uri="{FF2B5EF4-FFF2-40B4-BE49-F238E27FC236}">
                    <a16:creationId xmlns:a16="http://schemas.microsoft.com/office/drawing/2014/main" id="{E2053013-38F7-44F5-8D46-CCB35E4CC17D}"/>
                  </a:ext>
                </a:extLst>
              </p:cNvPr>
              <p:cNvSpPr/>
              <p:nvPr/>
            </p:nvSpPr>
            <p:spPr>
              <a:xfrm>
                <a:off x="4590029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28" name="正方形/長方形 827">
                <a:extLst>
                  <a:ext uri="{FF2B5EF4-FFF2-40B4-BE49-F238E27FC236}">
                    <a16:creationId xmlns:a16="http://schemas.microsoft.com/office/drawing/2014/main" id="{825BE05C-116A-4E82-B7B7-1F410F07012A}"/>
                  </a:ext>
                </a:extLst>
              </p:cNvPr>
              <p:cNvSpPr/>
              <p:nvPr/>
            </p:nvSpPr>
            <p:spPr>
              <a:xfrm>
                <a:off x="464730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8" name="グループ化 287">
              <a:extLst>
                <a:ext uri="{FF2B5EF4-FFF2-40B4-BE49-F238E27FC236}">
                  <a16:creationId xmlns:a16="http://schemas.microsoft.com/office/drawing/2014/main" id="{53E39E2E-347E-4D1F-9B31-0DD2343FF41B}"/>
                </a:ext>
              </a:extLst>
            </p:cNvPr>
            <p:cNvGrpSpPr/>
            <p:nvPr/>
          </p:nvGrpSpPr>
          <p:grpSpPr>
            <a:xfrm>
              <a:off x="5251416" y="7514821"/>
              <a:ext cx="147850" cy="126000"/>
              <a:chOff x="4535450" y="8243516"/>
              <a:chExt cx="147850" cy="126000"/>
            </a:xfrm>
          </p:grpSpPr>
          <p:sp>
            <p:nvSpPr>
              <p:cNvPr id="823" name="正方形/長方形 822">
                <a:extLst>
                  <a:ext uri="{FF2B5EF4-FFF2-40B4-BE49-F238E27FC236}">
                    <a16:creationId xmlns:a16="http://schemas.microsoft.com/office/drawing/2014/main" id="{719D0CF1-9C96-4959-B3E4-48CB73582893}"/>
                  </a:ext>
                </a:extLst>
              </p:cNvPr>
              <p:cNvSpPr/>
              <p:nvPr/>
            </p:nvSpPr>
            <p:spPr>
              <a:xfrm>
                <a:off x="453545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24" name="正方形/長方形 823">
                <a:extLst>
                  <a:ext uri="{FF2B5EF4-FFF2-40B4-BE49-F238E27FC236}">
                    <a16:creationId xmlns:a16="http://schemas.microsoft.com/office/drawing/2014/main" id="{043CC7B6-9E8E-454D-A992-49A9F260ECE9}"/>
                  </a:ext>
                </a:extLst>
              </p:cNvPr>
              <p:cNvSpPr/>
              <p:nvPr/>
            </p:nvSpPr>
            <p:spPr>
              <a:xfrm>
                <a:off x="4590029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25" name="正方形/長方形 824">
                <a:extLst>
                  <a:ext uri="{FF2B5EF4-FFF2-40B4-BE49-F238E27FC236}">
                    <a16:creationId xmlns:a16="http://schemas.microsoft.com/office/drawing/2014/main" id="{8AB861CD-1BF0-4894-AB6A-3FE77492F4DD}"/>
                  </a:ext>
                </a:extLst>
              </p:cNvPr>
              <p:cNvSpPr/>
              <p:nvPr/>
            </p:nvSpPr>
            <p:spPr>
              <a:xfrm>
                <a:off x="4647300" y="8243516"/>
                <a:ext cx="36000" cy="12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9" name="グループ化 288">
              <a:extLst>
                <a:ext uri="{FF2B5EF4-FFF2-40B4-BE49-F238E27FC236}">
                  <a16:creationId xmlns:a16="http://schemas.microsoft.com/office/drawing/2014/main" id="{9FA1537D-4BA5-4D95-9C06-2573B4B49D21}"/>
                </a:ext>
              </a:extLst>
            </p:cNvPr>
            <p:cNvGrpSpPr/>
            <p:nvPr/>
          </p:nvGrpSpPr>
          <p:grpSpPr>
            <a:xfrm>
              <a:off x="4537722" y="6597385"/>
              <a:ext cx="863816" cy="854695"/>
              <a:chOff x="4687850" y="5653577"/>
              <a:chExt cx="863816" cy="854695"/>
            </a:xfrm>
          </p:grpSpPr>
          <p:grpSp>
            <p:nvGrpSpPr>
              <p:cNvPr id="783" name="グループ化 782">
                <a:extLst>
                  <a:ext uri="{FF2B5EF4-FFF2-40B4-BE49-F238E27FC236}">
                    <a16:creationId xmlns:a16="http://schemas.microsoft.com/office/drawing/2014/main" id="{6D117AF5-3683-473B-8201-C5BB135D74E2}"/>
                  </a:ext>
                </a:extLst>
              </p:cNvPr>
              <p:cNvGrpSpPr/>
              <p:nvPr/>
            </p:nvGrpSpPr>
            <p:grpSpPr>
              <a:xfrm>
                <a:off x="4687850" y="6382272"/>
                <a:ext cx="147850" cy="126000"/>
                <a:chOff x="4535450" y="8243516"/>
                <a:chExt cx="147850" cy="126000"/>
              </a:xfrm>
            </p:grpSpPr>
            <p:sp>
              <p:nvSpPr>
                <p:cNvPr id="820" name="正方形/長方形 819">
                  <a:extLst>
                    <a:ext uri="{FF2B5EF4-FFF2-40B4-BE49-F238E27FC236}">
                      <a16:creationId xmlns:a16="http://schemas.microsoft.com/office/drawing/2014/main" id="{08C1DF51-9CF7-4083-993A-B4CCBFE69A91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21" name="正方形/長方形 820">
                  <a:extLst>
                    <a:ext uri="{FF2B5EF4-FFF2-40B4-BE49-F238E27FC236}">
                      <a16:creationId xmlns:a16="http://schemas.microsoft.com/office/drawing/2014/main" id="{AE3CD52F-23C4-48C3-A415-4596C772CC43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22" name="正方形/長方形 821">
                  <a:extLst>
                    <a:ext uri="{FF2B5EF4-FFF2-40B4-BE49-F238E27FC236}">
                      <a16:creationId xmlns:a16="http://schemas.microsoft.com/office/drawing/2014/main" id="{D7B1701B-774B-4260-A996-7F23B1272145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84" name="グループ化 783">
                <a:extLst>
                  <a:ext uri="{FF2B5EF4-FFF2-40B4-BE49-F238E27FC236}">
                    <a16:creationId xmlns:a16="http://schemas.microsoft.com/office/drawing/2014/main" id="{AB5758C7-CC58-404B-9630-EFDAE88CBCF3}"/>
                  </a:ext>
                </a:extLst>
              </p:cNvPr>
              <p:cNvGrpSpPr/>
              <p:nvPr/>
            </p:nvGrpSpPr>
            <p:grpSpPr>
              <a:xfrm>
                <a:off x="5403816" y="6382272"/>
                <a:ext cx="147850" cy="126000"/>
                <a:chOff x="4535450" y="8243516"/>
                <a:chExt cx="147850" cy="126000"/>
              </a:xfrm>
            </p:grpSpPr>
            <p:sp>
              <p:nvSpPr>
                <p:cNvPr id="817" name="正方形/長方形 816">
                  <a:extLst>
                    <a:ext uri="{FF2B5EF4-FFF2-40B4-BE49-F238E27FC236}">
                      <a16:creationId xmlns:a16="http://schemas.microsoft.com/office/drawing/2014/main" id="{2C8C5E7D-E128-49B2-92A4-F18A4408C088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18" name="正方形/長方形 817">
                  <a:extLst>
                    <a:ext uri="{FF2B5EF4-FFF2-40B4-BE49-F238E27FC236}">
                      <a16:creationId xmlns:a16="http://schemas.microsoft.com/office/drawing/2014/main" id="{7B3CDFFF-27D2-40C9-A130-979BC0A7548F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19" name="正方形/長方形 818">
                  <a:extLst>
                    <a:ext uri="{FF2B5EF4-FFF2-40B4-BE49-F238E27FC236}">
                      <a16:creationId xmlns:a16="http://schemas.microsoft.com/office/drawing/2014/main" id="{2F08BB01-604B-418A-8427-13807757F28C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85" name="グループ化 784">
                <a:extLst>
                  <a:ext uri="{FF2B5EF4-FFF2-40B4-BE49-F238E27FC236}">
                    <a16:creationId xmlns:a16="http://schemas.microsoft.com/office/drawing/2014/main" id="{176AA769-A21B-4061-B933-695389639727}"/>
                  </a:ext>
                </a:extLst>
              </p:cNvPr>
              <p:cNvGrpSpPr/>
              <p:nvPr/>
            </p:nvGrpSpPr>
            <p:grpSpPr>
              <a:xfrm>
                <a:off x="4687850" y="6197324"/>
                <a:ext cx="147850" cy="126000"/>
                <a:chOff x="4535450" y="8243516"/>
                <a:chExt cx="147850" cy="126000"/>
              </a:xfrm>
            </p:grpSpPr>
            <p:sp>
              <p:nvSpPr>
                <p:cNvPr id="814" name="正方形/長方形 813">
                  <a:extLst>
                    <a:ext uri="{FF2B5EF4-FFF2-40B4-BE49-F238E27FC236}">
                      <a16:creationId xmlns:a16="http://schemas.microsoft.com/office/drawing/2014/main" id="{2C3D27A5-2CF0-4B20-88C6-5B07366DA0DF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15" name="正方形/長方形 814">
                  <a:extLst>
                    <a:ext uri="{FF2B5EF4-FFF2-40B4-BE49-F238E27FC236}">
                      <a16:creationId xmlns:a16="http://schemas.microsoft.com/office/drawing/2014/main" id="{8DA71F50-12B7-418E-B6C3-FAF37A8D7A1F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16" name="正方形/長方形 815">
                  <a:extLst>
                    <a:ext uri="{FF2B5EF4-FFF2-40B4-BE49-F238E27FC236}">
                      <a16:creationId xmlns:a16="http://schemas.microsoft.com/office/drawing/2014/main" id="{79453BA2-D5F8-4340-9091-381EB52E49AA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86" name="グループ化 785">
                <a:extLst>
                  <a:ext uri="{FF2B5EF4-FFF2-40B4-BE49-F238E27FC236}">
                    <a16:creationId xmlns:a16="http://schemas.microsoft.com/office/drawing/2014/main" id="{093090A2-885A-44BE-A001-34C84053B06E}"/>
                  </a:ext>
                </a:extLst>
              </p:cNvPr>
              <p:cNvGrpSpPr/>
              <p:nvPr/>
            </p:nvGrpSpPr>
            <p:grpSpPr>
              <a:xfrm>
                <a:off x="5403816" y="6197324"/>
                <a:ext cx="147850" cy="126000"/>
                <a:chOff x="4535450" y="8243516"/>
                <a:chExt cx="147850" cy="126000"/>
              </a:xfrm>
            </p:grpSpPr>
            <p:sp>
              <p:nvSpPr>
                <p:cNvPr id="811" name="正方形/長方形 810">
                  <a:extLst>
                    <a:ext uri="{FF2B5EF4-FFF2-40B4-BE49-F238E27FC236}">
                      <a16:creationId xmlns:a16="http://schemas.microsoft.com/office/drawing/2014/main" id="{DA0F746E-4692-48CF-88E9-EF458C522C7C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12" name="正方形/長方形 811">
                  <a:extLst>
                    <a:ext uri="{FF2B5EF4-FFF2-40B4-BE49-F238E27FC236}">
                      <a16:creationId xmlns:a16="http://schemas.microsoft.com/office/drawing/2014/main" id="{0F450241-C01C-4378-AA77-3E07A17B06DB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13" name="正方形/長方形 812">
                  <a:extLst>
                    <a:ext uri="{FF2B5EF4-FFF2-40B4-BE49-F238E27FC236}">
                      <a16:creationId xmlns:a16="http://schemas.microsoft.com/office/drawing/2014/main" id="{ACF39653-FDFA-47F9-8968-9DA07F17872C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87" name="グループ化 786">
                <a:extLst>
                  <a:ext uri="{FF2B5EF4-FFF2-40B4-BE49-F238E27FC236}">
                    <a16:creationId xmlns:a16="http://schemas.microsoft.com/office/drawing/2014/main" id="{0598834A-CB6B-4249-B730-EB19031D747B}"/>
                  </a:ext>
                </a:extLst>
              </p:cNvPr>
              <p:cNvGrpSpPr/>
              <p:nvPr/>
            </p:nvGrpSpPr>
            <p:grpSpPr>
              <a:xfrm>
                <a:off x="4687850" y="6016712"/>
                <a:ext cx="147850" cy="126000"/>
                <a:chOff x="4535450" y="8243516"/>
                <a:chExt cx="147850" cy="126000"/>
              </a:xfrm>
            </p:grpSpPr>
            <p:sp>
              <p:nvSpPr>
                <p:cNvPr id="808" name="正方形/長方形 807">
                  <a:extLst>
                    <a:ext uri="{FF2B5EF4-FFF2-40B4-BE49-F238E27FC236}">
                      <a16:creationId xmlns:a16="http://schemas.microsoft.com/office/drawing/2014/main" id="{57A99B9F-039C-4267-A2E8-6CA6B7449A69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09" name="正方形/長方形 808">
                  <a:extLst>
                    <a:ext uri="{FF2B5EF4-FFF2-40B4-BE49-F238E27FC236}">
                      <a16:creationId xmlns:a16="http://schemas.microsoft.com/office/drawing/2014/main" id="{6948B8FA-0F8E-44F3-B2FA-FF98EBA6569C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10" name="正方形/長方形 809">
                  <a:extLst>
                    <a:ext uri="{FF2B5EF4-FFF2-40B4-BE49-F238E27FC236}">
                      <a16:creationId xmlns:a16="http://schemas.microsoft.com/office/drawing/2014/main" id="{7E032AD3-A259-416E-9DED-EFDC81E155C9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88" name="グループ化 787">
                <a:extLst>
                  <a:ext uri="{FF2B5EF4-FFF2-40B4-BE49-F238E27FC236}">
                    <a16:creationId xmlns:a16="http://schemas.microsoft.com/office/drawing/2014/main" id="{62211352-4D7D-456E-8632-4809A7837E0D}"/>
                  </a:ext>
                </a:extLst>
              </p:cNvPr>
              <p:cNvGrpSpPr/>
              <p:nvPr/>
            </p:nvGrpSpPr>
            <p:grpSpPr>
              <a:xfrm>
                <a:off x="5403816" y="6016712"/>
                <a:ext cx="147850" cy="126000"/>
                <a:chOff x="4535450" y="8243516"/>
                <a:chExt cx="147850" cy="126000"/>
              </a:xfrm>
            </p:grpSpPr>
            <p:sp>
              <p:nvSpPr>
                <p:cNvPr id="805" name="正方形/長方形 804">
                  <a:extLst>
                    <a:ext uri="{FF2B5EF4-FFF2-40B4-BE49-F238E27FC236}">
                      <a16:creationId xmlns:a16="http://schemas.microsoft.com/office/drawing/2014/main" id="{3AFFF91C-58A6-4EA7-A558-4979602EBD3D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06" name="正方形/長方形 805">
                  <a:extLst>
                    <a:ext uri="{FF2B5EF4-FFF2-40B4-BE49-F238E27FC236}">
                      <a16:creationId xmlns:a16="http://schemas.microsoft.com/office/drawing/2014/main" id="{3FDB3888-1AED-4F4D-B684-EEC27BAD29EA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07" name="正方形/長方形 806">
                  <a:extLst>
                    <a:ext uri="{FF2B5EF4-FFF2-40B4-BE49-F238E27FC236}">
                      <a16:creationId xmlns:a16="http://schemas.microsoft.com/office/drawing/2014/main" id="{1E5EEB62-5E8F-453E-BE50-70F460E11C41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89" name="グループ化 788">
                <a:extLst>
                  <a:ext uri="{FF2B5EF4-FFF2-40B4-BE49-F238E27FC236}">
                    <a16:creationId xmlns:a16="http://schemas.microsoft.com/office/drawing/2014/main" id="{5795942B-C9E9-4DFE-B7F4-8F1A70E28A2D}"/>
                  </a:ext>
                </a:extLst>
              </p:cNvPr>
              <p:cNvGrpSpPr/>
              <p:nvPr/>
            </p:nvGrpSpPr>
            <p:grpSpPr>
              <a:xfrm>
                <a:off x="4687850" y="5848675"/>
                <a:ext cx="147850" cy="126000"/>
                <a:chOff x="4535450" y="8243516"/>
                <a:chExt cx="147850" cy="126000"/>
              </a:xfrm>
            </p:grpSpPr>
            <p:sp>
              <p:nvSpPr>
                <p:cNvPr id="802" name="正方形/長方形 801">
                  <a:extLst>
                    <a:ext uri="{FF2B5EF4-FFF2-40B4-BE49-F238E27FC236}">
                      <a16:creationId xmlns:a16="http://schemas.microsoft.com/office/drawing/2014/main" id="{23A6A1D3-47E2-4C9D-801F-B4686FDC952C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03" name="正方形/長方形 802">
                  <a:extLst>
                    <a:ext uri="{FF2B5EF4-FFF2-40B4-BE49-F238E27FC236}">
                      <a16:creationId xmlns:a16="http://schemas.microsoft.com/office/drawing/2014/main" id="{D430B121-CAA3-4791-A214-4CB9E25D0DC3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04" name="正方形/長方形 803">
                  <a:extLst>
                    <a:ext uri="{FF2B5EF4-FFF2-40B4-BE49-F238E27FC236}">
                      <a16:creationId xmlns:a16="http://schemas.microsoft.com/office/drawing/2014/main" id="{60B49896-19FE-4F4F-AF44-DC84A14CFB42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90" name="グループ化 789">
                <a:extLst>
                  <a:ext uri="{FF2B5EF4-FFF2-40B4-BE49-F238E27FC236}">
                    <a16:creationId xmlns:a16="http://schemas.microsoft.com/office/drawing/2014/main" id="{170B44EF-6FDA-4C1A-A25C-22FFF5C1C5AE}"/>
                  </a:ext>
                </a:extLst>
              </p:cNvPr>
              <p:cNvGrpSpPr/>
              <p:nvPr/>
            </p:nvGrpSpPr>
            <p:grpSpPr>
              <a:xfrm>
                <a:off x="5403816" y="5848675"/>
                <a:ext cx="147850" cy="126000"/>
                <a:chOff x="4535450" y="8243516"/>
                <a:chExt cx="147850" cy="126000"/>
              </a:xfrm>
            </p:grpSpPr>
            <p:sp>
              <p:nvSpPr>
                <p:cNvPr id="799" name="正方形/長方形 798">
                  <a:extLst>
                    <a:ext uri="{FF2B5EF4-FFF2-40B4-BE49-F238E27FC236}">
                      <a16:creationId xmlns:a16="http://schemas.microsoft.com/office/drawing/2014/main" id="{C6597928-0F62-4452-B243-E6C8BC6082F5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00" name="正方形/長方形 799">
                  <a:extLst>
                    <a:ext uri="{FF2B5EF4-FFF2-40B4-BE49-F238E27FC236}">
                      <a16:creationId xmlns:a16="http://schemas.microsoft.com/office/drawing/2014/main" id="{9B909E92-AAD8-47BC-B0C9-C8F4A496DEDB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01" name="正方形/長方形 800">
                  <a:extLst>
                    <a:ext uri="{FF2B5EF4-FFF2-40B4-BE49-F238E27FC236}">
                      <a16:creationId xmlns:a16="http://schemas.microsoft.com/office/drawing/2014/main" id="{43C61A31-D339-4444-9786-D8913A865FD4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91" name="グループ化 790">
                <a:extLst>
                  <a:ext uri="{FF2B5EF4-FFF2-40B4-BE49-F238E27FC236}">
                    <a16:creationId xmlns:a16="http://schemas.microsoft.com/office/drawing/2014/main" id="{099709F2-26DD-42A7-A987-0EAC1435ED39}"/>
                  </a:ext>
                </a:extLst>
              </p:cNvPr>
              <p:cNvGrpSpPr/>
              <p:nvPr/>
            </p:nvGrpSpPr>
            <p:grpSpPr>
              <a:xfrm>
                <a:off x="4687850" y="5653577"/>
                <a:ext cx="147850" cy="126000"/>
                <a:chOff x="4535450" y="8243516"/>
                <a:chExt cx="147850" cy="126000"/>
              </a:xfrm>
            </p:grpSpPr>
            <p:sp>
              <p:nvSpPr>
                <p:cNvPr id="796" name="正方形/長方形 795">
                  <a:extLst>
                    <a:ext uri="{FF2B5EF4-FFF2-40B4-BE49-F238E27FC236}">
                      <a16:creationId xmlns:a16="http://schemas.microsoft.com/office/drawing/2014/main" id="{96BA5869-7BF8-4F08-A420-B5BEA430DF46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97" name="正方形/長方形 796">
                  <a:extLst>
                    <a:ext uri="{FF2B5EF4-FFF2-40B4-BE49-F238E27FC236}">
                      <a16:creationId xmlns:a16="http://schemas.microsoft.com/office/drawing/2014/main" id="{7EE32FA6-4D34-4D83-863C-5AA1CB1D777C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98" name="正方形/長方形 797">
                  <a:extLst>
                    <a:ext uri="{FF2B5EF4-FFF2-40B4-BE49-F238E27FC236}">
                      <a16:creationId xmlns:a16="http://schemas.microsoft.com/office/drawing/2014/main" id="{1C30F25B-BF78-453A-A720-EFEFE9048A0E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92" name="グループ化 791">
                <a:extLst>
                  <a:ext uri="{FF2B5EF4-FFF2-40B4-BE49-F238E27FC236}">
                    <a16:creationId xmlns:a16="http://schemas.microsoft.com/office/drawing/2014/main" id="{8C349B8A-972B-4989-B9E5-D5BA654EE86C}"/>
                  </a:ext>
                </a:extLst>
              </p:cNvPr>
              <p:cNvGrpSpPr/>
              <p:nvPr/>
            </p:nvGrpSpPr>
            <p:grpSpPr>
              <a:xfrm>
                <a:off x="5403816" y="5653577"/>
                <a:ext cx="147850" cy="126000"/>
                <a:chOff x="4535450" y="8243516"/>
                <a:chExt cx="147850" cy="126000"/>
              </a:xfrm>
            </p:grpSpPr>
            <p:sp>
              <p:nvSpPr>
                <p:cNvPr id="793" name="正方形/長方形 792">
                  <a:extLst>
                    <a:ext uri="{FF2B5EF4-FFF2-40B4-BE49-F238E27FC236}">
                      <a16:creationId xmlns:a16="http://schemas.microsoft.com/office/drawing/2014/main" id="{E11B487E-1139-4A12-B436-4D867ACF2676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94" name="正方形/長方形 793">
                  <a:extLst>
                    <a:ext uri="{FF2B5EF4-FFF2-40B4-BE49-F238E27FC236}">
                      <a16:creationId xmlns:a16="http://schemas.microsoft.com/office/drawing/2014/main" id="{C741B1DF-9FE2-4478-B45D-6A5E14AA35BF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95" name="正方形/長方形 794">
                  <a:extLst>
                    <a:ext uri="{FF2B5EF4-FFF2-40B4-BE49-F238E27FC236}">
                      <a16:creationId xmlns:a16="http://schemas.microsoft.com/office/drawing/2014/main" id="{800D7C03-F510-439E-B019-E819E0D0889B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90" name="グループ化 289">
              <a:extLst>
                <a:ext uri="{FF2B5EF4-FFF2-40B4-BE49-F238E27FC236}">
                  <a16:creationId xmlns:a16="http://schemas.microsoft.com/office/drawing/2014/main" id="{FA9AF850-DCB6-4905-9919-062CE83D9188}"/>
                </a:ext>
              </a:extLst>
            </p:cNvPr>
            <p:cNvGrpSpPr/>
            <p:nvPr/>
          </p:nvGrpSpPr>
          <p:grpSpPr>
            <a:xfrm>
              <a:off x="4537722" y="5674973"/>
              <a:ext cx="863816" cy="854695"/>
              <a:chOff x="4687850" y="5653577"/>
              <a:chExt cx="863816" cy="854695"/>
            </a:xfrm>
          </p:grpSpPr>
          <p:grpSp>
            <p:nvGrpSpPr>
              <p:cNvPr id="743" name="グループ化 742">
                <a:extLst>
                  <a:ext uri="{FF2B5EF4-FFF2-40B4-BE49-F238E27FC236}">
                    <a16:creationId xmlns:a16="http://schemas.microsoft.com/office/drawing/2014/main" id="{A80AAA81-25AB-4665-9BC5-ECBED2DDD16D}"/>
                  </a:ext>
                </a:extLst>
              </p:cNvPr>
              <p:cNvGrpSpPr/>
              <p:nvPr/>
            </p:nvGrpSpPr>
            <p:grpSpPr>
              <a:xfrm>
                <a:off x="4687850" y="6382272"/>
                <a:ext cx="147850" cy="126000"/>
                <a:chOff x="4535450" y="8243516"/>
                <a:chExt cx="147850" cy="126000"/>
              </a:xfrm>
            </p:grpSpPr>
            <p:sp>
              <p:nvSpPr>
                <p:cNvPr id="780" name="正方形/長方形 779">
                  <a:extLst>
                    <a:ext uri="{FF2B5EF4-FFF2-40B4-BE49-F238E27FC236}">
                      <a16:creationId xmlns:a16="http://schemas.microsoft.com/office/drawing/2014/main" id="{061A8E84-BA82-42CF-A6DF-95A9B787E1B8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81" name="正方形/長方形 780">
                  <a:extLst>
                    <a:ext uri="{FF2B5EF4-FFF2-40B4-BE49-F238E27FC236}">
                      <a16:creationId xmlns:a16="http://schemas.microsoft.com/office/drawing/2014/main" id="{45C98117-DF4E-4790-AE7A-2B730E79D016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82" name="正方形/長方形 781">
                  <a:extLst>
                    <a:ext uri="{FF2B5EF4-FFF2-40B4-BE49-F238E27FC236}">
                      <a16:creationId xmlns:a16="http://schemas.microsoft.com/office/drawing/2014/main" id="{273B84FC-D1C1-472E-AE6E-D08E2232C6F5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44" name="グループ化 743">
                <a:extLst>
                  <a:ext uri="{FF2B5EF4-FFF2-40B4-BE49-F238E27FC236}">
                    <a16:creationId xmlns:a16="http://schemas.microsoft.com/office/drawing/2014/main" id="{1233A890-D915-4E6E-A25A-2C49ABE7FD16}"/>
                  </a:ext>
                </a:extLst>
              </p:cNvPr>
              <p:cNvGrpSpPr/>
              <p:nvPr/>
            </p:nvGrpSpPr>
            <p:grpSpPr>
              <a:xfrm>
                <a:off x="5403816" y="6382272"/>
                <a:ext cx="147850" cy="126000"/>
                <a:chOff x="4535450" y="8243516"/>
                <a:chExt cx="147850" cy="126000"/>
              </a:xfrm>
            </p:grpSpPr>
            <p:sp>
              <p:nvSpPr>
                <p:cNvPr id="777" name="正方形/長方形 776">
                  <a:extLst>
                    <a:ext uri="{FF2B5EF4-FFF2-40B4-BE49-F238E27FC236}">
                      <a16:creationId xmlns:a16="http://schemas.microsoft.com/office/drawing/2014/main" id="{8D75F17C-4FAA-4C51-8DAC-B227A5A829BB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78" name="正方形/長方形 777">
                  <a:extLst>
                    <a:ext uri="{FF2B5EF4-FFF2-40B4-BE49-F238E27FC236}">
                      <a16:creationId xmlns:a16="http://schemas.microsoft.com/office/drawing/2014/main" id="{7B25243A-F127-4B04-AFB4-151380B000EE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79" name="正方形/長方形 778">
                  <a:extLst>
                    <a:ext uri="{FF2B5EF4-FFF2-40B4-BE49-F238E27FC236}">
                      <a16:creationId xmlns:a16="http://schemas.microsoft.com/office/drawing/2014/main" id="{D23FE3D6-42E8-4A95-A838-48062888A933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45" name="グループ化 744">
                <a:extLst>
                  <a:ext uri="{FF2B5EF4-FFF2-40B4-BE49-F238E27FC236}">
                    <a16:creationId xmlns:a16="http://schemas.microsoft.com/office/drawing/2014/main" id="{46A4F1BB-8000-4804-AB64-551DCF597B60}"/>
                  </a:ext>
                </a:extLst>
              </p:cNvPr>
              <p:cNvGrpSpPr/>
              <p:nvPr/>
            </p:nvGrpSpPr>
            <p:grpSpPr>
              <a:xfrm>
                <a:off x="4687850" y="6197324"/>
                <a:ext cx="147850" cy="126000"/>
                <a:chOff x="4535450" y="8243516"/>
                <a:chExt cx="147850" cy="126000"/>
              </a:xfrm>
            </p:grpSpPr>
            <p:sp>
              <p:nvSpPr>
                <p:cNvPr id="774" name="正方形/長方形 773">
                  <a:extLst>
                    <a:ext uri="{FF2B5EF4-FFF2-40B4-BE49-F238E27FC236}">
                      <a16:creationId xmlns:a16="http://schemas.microsoft.com/office/drawing/2014/main" id="{2D06CBE0-35B8-4998-AAA3-173A7DA4FDBB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75" name="正方形/長方形 774">
                  <a:extLst>
                    <a:ext uri="{FF2B5EF4-FFF2-40B4-BE49-F238E27FC236}">
                      <a16:creationId xmlns:a16="http://schemas.microsoft.com/office/drawing/2014/main" id="{22438F9F-DAF4-4121-9774-9E76A942620E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76" name="正方形/長方形 775">
                  <a:extLst>
                    <a:ext uri="{FF2B5EF4-FFF2-40B4-BE49-F238E27FC236}">
                      <a16:creationId xmlns:a16="http://schemas.microsoft.com/office/drawing/2014/main" id="{30C901DD-628C-47C3-AFB7-41EDBB2F2F90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46" name="グループ化 745">
                <a:extLst>
                  <a:ext uri="{FF2B5EF4-FFF2-40B4-BE49-F238E27FC236}">
                    <a16:creationId xmlns:a16="http://schemas.microsoft.com/office/drawing/2014/main" id="{C5952F16-2582-4505-9DF8-6C1632D45057}"/>
                  </a:ext>
                </a:extLst>
              </p:cNvPr>
              <p:cNvGrpSpPr/>
              <p:nvPr/>
            </p:nvGrpSpPr>
            <p:grpSpPr>
              <a:xfrm>
                <a:off x="5403816" y="6197324"/>
                <a:ext cx="147850" cy="126000"/>
                <a:chOff x="4535450" y="8243516"/>
                <a:chExt cx="147850" cy="126000"/>
              </a:xfrm>
            </p:grpSpPr>
            <p:sp>
              <p:nvSpPr>
                <p:cNvPr id="771" name="正方形/長方形 770">
                  <a:extLst>
                    <a:ext uri="{FF2B5EF4-FFF2-40B4-BE49-F238E27FC236}">
                      <a16:creationId xmlns:a16="http://schemas.microsoft.com/office/drawing/2014/main" id="{B26F2A08-59AA-4691-AAC5-A556A092DFC0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72" name="正方形/長方形 771">
                  <a:extLst>
                    <a:ext uri="{FF2B5EF4-FFF2-40B4-BE49-F238E27FC236}">
                      <a16:creationId xmlns:a16="http://schemas.microsoft.com/office/drawing/2014/main" id="{6EAEC75A-D76B-42E5-AECF-694C00D2E259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73" name="正方形/長方形 772">
                  <a:extLst>
                    <a:ext uri="{FF2B5EF4-FFF2-40B4-BE49-F238E27FC236}">
                      <a16:creationId xmlns:a16="http://schemas.microsoft.com/office/drawing/2014/main" id="{D4A96897-AB16-4DBC-9EBC-D81F841EFEDD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47" name="グループ化 746">
                <a:extLst>
                  <a:ext uri="{FF2B5EF4-FFF2-40B4-BE49-F238E27FC236}">
                    <a16:creationId xmlns:a16="http://schemas.microsoft.com/office/drawing/2014/main" id="{50FA6561-C51A-4D9A-9223-F8337603A5F7}"/>
                  </a:ext>
                </a:extLst>
              </p:cNvPr>
              <p:cNvGrpSpPr/>
              <p:nvPr/>
            </p:nvGrpSpPr>
            <p:grpSpPr>
              <a:xfrm>
                <a:off x="4687850" y="6016712"/>
                <a:ext cx="147850" cy="126000"/>
                <a:chOff x="4535450" y="8243516"/>
                <a:chExt cx="147850" cy="126000"/>
              </a:xfrm>
            </p:grpSpPr>
            <p:sp>
              <p:nvSpPr>
                <p:cNvPr id="768" name="正方形/長方形 767">
                  <a:extLst>
                    <a:ext uri="{FF2B5EF4-FFF2-40B4-BE49-F238E27FC236}">
                      <a16:creationId xmlns:a16="http://schemas.microsoft.com/office/drawing/2014/main" id="{69AABFE5-4963-442E-B906-557812A73B2D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69" name="正方形/長方形 768">
                  <a:extLst>
                    <a:ext uri="{FF2B5EF4-FFF2-40B4-BE49-F238E27FC236}">
                      <a16:creationId xmlns:a16="http://schemas.microsoft.com/office/drawing/2014/main" id="{6BC3E926-33F1-47AE-A223-76D18317DD7E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70" name="正方形/長方形 769">
                  <a:extLst>
                    <a:ext uri="{FF2B5EF4-FFF2-40B4-BE49-F238E27FC236}">
                      <a16:creationId xmlns:a16="http://schemas.microsoft.com/office/drawing/2014/main" id="{8180EEE0-4E8A-465A-A797-91820249FB4F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48" name="グループ化 747">
                <a:extLst>
                  <a:ext uri="{FF2B5EF4-FFF2-40B4-BE49-F238E27FC236}">
                    <a16:creationId xmlns:a16="http://schemas.microsoft.com/office/drawing/2014/main" id="{D786DDE3-FC6F-4238-9792-2020C0DD3677}"/>
                  </a:ext>
                </a:extLst>
              </p:cNvPr>
              <p:cNvGrpSpPr/>
              <p:nvPr/>
            </p:nvGrpSpPr>
            <p:grpSpPr>
              <a:xfrm>
                <a:off x="5403816" y="6016712"/>
                <a:ext cx="147850" cy="126000"/>
                <a:chOff x="4535450" y="8243516"/>
                <a:chExt cx="147850" cy="126000"/>
              </a:xfrm>
            </p:grpSpPr>
            <p:sp>
              <p:nvSpPr>
                <p:cNvPr id="765" name="正方形/長方形 764">
                  <a:extLst>
                    <a:ext uri="{FF2B5EF4-FFF2-40B4-BE49-F238E27FC236}">
                      <a16:creationId xmlns:a16="http://schemas.microsoft.com/office/drawing/2014/main" id="{AB073060-1CC6-40BD-A0C0-1EEB77B452C1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66" name="正方形/長方形 765">
                  <a:extLst>
                    <a:ext uri="{FF2B5EF4-FFF2-40B4-BE49-F238E27FC236}">
                      <a16:creationId xmlns:a16="http://schemas.microsoft.com/office/drawing/2014/main" id="{A2B03BA3-725A-4EBA-8B19-4F7F7AD07E1F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67" name="正方形/長方形 766">
                  <a:extLst>
                    <a:ext uri="{FF2B5EF4-FFF2-40B4-BE49-F238E27FC236}">
                      <a16:creationId xmlns:a16="http://schemas.microsoft.com/office/drawing/2014/main" id="{30B985CC-C8D9-43C1-8194-F2CEDFEB8C31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49" name="グループ化 748">
                <a:extLst>
                  <a:ext uri="{FF2B5EF4-FFF2-40B4-BE49-F238E27FC236}">
                    <a16:creationId xmlns:a16="http://schemas.microsoft.com/office/drawing/2014/main" id="{CBFCBB02-B61A-478B-A5A3-BEA4CA2E551B}"/>
                  </a:ext>
                </a:extLst>
              </p:cNvPr>
              <p:cNvGrpSpPr/>
              <p:nvPr/>
            </p:nvGrpSpPr>
            <p:grpSpPr>
              <a:xfrm>
                <a:off x="4687850" y="5848675"/>
                <a:ext cx="147850" cy="126000"/>
                <a:chOff x="4535450" y="8243516"/>
                <a:chExt cx="147850" cy="126000"/>
              </a:xfrm>
            </p:grpSpPr>
            <p:sp>
              <p:nvSpPr>
                <p:cNvPr id="762" name="正方形/長方形 761">
                  <a:extLst>
                    <a:ext uri="{FF2B5EF4-FFF2-40B4-BE49-F238E27FC236}">
                      <a16:creationId xmlns:a16="http://schemas.microsoft.com/office/drawing/2014/main" id="{529D8F91-89A2-458D-BC69-D5F2634928C3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63" name="正方形/長方形 762">
                  <a:extLst>
                    <a:ext uri="{FF2B5EF4-FFF2-40B4-BE49-F238E27FC236}">
                      <a16:creationId xmlns:a16="http://schemas.microsoft.com/office/drawing/2014/main" id="{F51A8EF6-6092-4039-ACF7-72094BF6B07B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64" name="正方形/長方形 763">
                  <a:extLst>
                    <a:ext uri="{FF2B5EF4-FFF2-40B4-BE49-F238E27FC236}">
                      <a16:creationId xmlns:a16="http://schemas.microsoft.com/office/drawing/2014/main" id="{3C1A8169-D6ED-4527-9FD2-7BDCD06859F5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50" name="グループ化 749">
                <a:extLst>
                  <a:ext uri="{FF2B5EF4-FFF2-40B4-BE49-F238E27FC236}">
                    <a16:creationId xmlns:a16="http://schemas.microsoft.com/office/drawing/2014/main" id="{EF988AA3-42A2-48F4-92FC-CC83E1245334}"/>
                  </a:ext>
                </a:extLst>
              </p:cNvPr>
              <p:cNvGrpSpPr/>
              <p:nvPr/>
            </p:nvGrpSpPr>
            <p:grpSpPr>
              <a:xfrm>
                <a:off x="5403816" y="5848675"/>
                <a:ext cx="147850" cy="126000"/>
                <a:chOff x="4535450" y="8243516"/>
                <a:chExt cx="147850" cy="126000"/>
              </a:xfrm>
            </p:grpSpPr>
            <p:sp>
              <p:nvSpPr>
                <p:cNvPr id="759" name="正方形/長方形 758">
                  <a:extLst>
                    <a:ext uri="{FF2B5EF4-FFF2-40B4-BE49-F238E27FC236}">
                      <a16:creationId xmlns:a16="http://schemas.microsoft.com/office/drawing/2014/main" id="{FB8100BC-C7F8-4CCB-A9C9-A8E70B767421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60" name="正方形/長方形 759">
                  <a:extLst>
                    <a:ext uri="{FF2B5EF4-FFF2-40B4-BE49-F238E27FC236}">
                      <a16:creationId xmlns:a16="http://schemas.microsoft.com/office/drawing/2014/main" id="{F7B5BDBB-5B04-429F-B1C5-AACF72072F8C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61" name="正方形/長方形 760">
                  <a:extLst>
                    <a:ext uri="{FF2B5EF4-FFF2-40B4-BE49-F238E27FC236}">
                      <a16:creationId xmlns:a16="http://schemas.microsoft.com/office/drawing/2014/main" id="{E6B6D0FC-01EC-47CC-BBB2-7CD55D7DB8FE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51" name="グループ化 750">
                <a:extLst>
                  <a:ext uri="{FF2B5EF4-FFF2-40B4-BE49-F238E27FC236}">
                    <a16:creationId xmlns:a16="http://schemas.microsoft.com/office/drawing/2014/main" id="{A1FDFF0D-271B-48A1-B5C5-5BD82BA8E307}"/>
                  </a:ext>
                </a:extLst>
              </p:cNvPr>
              <p:cNvGrpSpPr/>
              <p:nvPr/>
            </p:nvGrpSpPr>
            <p:grpSpPr>
              <a:xfrm>
                <a:off x="4687850" y="5653577"/>
                <a:ext cx="147850" cy="126000"/>
                <a:chOff x="4535450" y="8243516"/>
                <a:chExt cx="147850" cy="126000"/>
              </a:xfrm>
            </p:grpSpPr>
            <p:sp>
              <p:nvSpPr>
                <p:cNvPr id="756" name="正方形/長方形 755">
                  <a:extLst>
                    <a:ext uri="{FF2B5EF4-FFF2-40B4-BE49-F238E27FC236}">
                      <a16:creationId xmlns:a16="http://schemas.microsoft.com/office/drawing/2014/main" id="{1AFC1253-DF3D-42A5-9C85-664549B63873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57" name="正方形/長方形 756">
                  <a:extLst>
                    <a:ext uri="{FF2B5EF4-FFF2-40B4-BE49-F238E27FC236}">
                      <a16:creationId xmlns:a16="http://schemas.microsoft.com/office/drawing/2014/main" id="{9C3FD810-97F6-4FB1-B7E9-59F17027E4DC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58" name="正方形/長方形 757">
                  <a:extLst>
                    <a:ext uri="{FF2B5EF4-FFF2-40B4-BE49-F238E27FC236}">
                      <a16:creationId xmlns:a16="http://schemas.microsoft.com/office/drawing/2014/main" id="{3BC48280-C9D7-4AAE-811F-85A2DCE3DCBC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52" name="グループ化 751">
                <a:extLst>
                  <a:ext uri="{FF2B5EF4-FFF2-40B4-BE49-F238E27FC236}">
                    <a16:creationId xmlns:a16="http://schemas.microsoft.com/office/drawing/2014/main" id="{AAC75CF7-405E-44BC-9927-559C5A2C8B18}"/>
                  </a:ext>
                </a:extLst>
              </p:cNvPr>
              <p:cNvGrpSpPr/>
              <p:nvPr/>
            </p:nvGrpSpPr>
            <p:grpSpPr>
              <a:xfrm>
                <a:off x="5403816" y="5653577"/>
                <a:ext cx="147850" cy="126000"/>
                <a:chOff x="4535450" y="8243516"/>
                <a:chExt cx="147850" cy="126000"/>
              </a:xfrm>
            </p:grpSpPr>
            <p:sp>
              <p:nvSpPr>
                <p:cNvPr id="753" name="正方形/長方形 752">
                  <a:extLst>
                    <a:ext uri="{FF2B5EF4-FFF2-40B4-BE49-F238E27FC236}">
                      <a16:creationId xmlns:a16="http://schemas.microsoft.com/office/drawing/2014/main" id="{043AEEA1-3148-42E5-B696-E60F93E3F117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54" name="正方形/長方形 753">
                  <a:extLst>
                    <a:ext uri="{FF2B5EF4-FFF2-40B4-BE49-F238E27FC236}">
                      <a16:creationId xmlns:a16="http://schemas.microsoft.com/office/drawing/2014/main" id="{C9502CC7-C401-4ADE-A6C7-6A4B7B2FD9B7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55" name="正方形/長方形 754">
                  <a:extLst>
                    <a:ext uri="{FF2B5EF4-FFF2-40B4-BE49-F238E27FC236}">
                      <a16:creationId xmlns:a16="http://schemas.microsoft.com/office/drawing/2014/main" id="{DF45AACE-9506-42BF-AE51-3B0AB0105E55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91" name="グループ化 290">
              <a:extLst>
                <a:ext uri="{FF2B5EF4-FFF2-40B4-BE49-F238E27FC236}">
                  <a16:creationId xmlns:a16="http://schemas.microsoft.com/office/drawing/2014/main" id="{9FA062B2-A4AA-4550-9F89-117367F518C2}"/>
                </a:ext>
              </a:extLst>
            </p:cNvPr>
            <p:cNvGrpSpPr/>
            <p:nvPr/>
          </p:nvGrpSpPr>
          <p:grpSpPr>
            <a:xfrm>
              <a:off x="4537722" y="4764853"/>
              <a:ext cx="863816" cy="854695"/>
              <a:chOff x="4687850" y="5653577"/>
              <a:chExt cx="863816" cy="854695"/>
            </a:xfrm>
          </p:grpSpPr>
          <p:grpSp>
            <p:nvGrpSpPr>
              <p:cNvPr id="703" name="グループ化 702">
                <a:extLst>
                  <a:ext uri="{FF2B5EF4-FFF2-40B4-BE49-F238E27FC236}">
                    <a16:creationId xmlns:a16="http://schemas.microsoft.com/office/drawing/2014/main" id="{519856A8-8DC6-4438-9BDA-B78DC4889F31}"/>
                  </a:ext>
                </a:extLst>
              </p:cNvPr>
              <p:cNvGrpSpPr/>
              <p:nvPr/>
            </p:nvGrpSpPr>
            <p:grpSpPr>
              <a:xfrm>
                <a:off x="4687850" y="6382272"/>
                <a:ext cx="147850" cy="126000"/>
                <a:chOff x="4535450" y="8243516"/>
                <a:chExt cx="147850" cy="126000"/>
              </a:xfrm>
            </p:grpSpPr>
            <p:sp>
              <p:nvSpPr>
                <p:cNvPr id="740" name="正方形/長方形 739">
                  <a:extLst>
                    <a:ext uri="{FF2B5EF4-FFF2-40B4-BE49-F238E27FC236}">
                      <a16:creationId xmlns:a16="http://schemas.microsoft.com/office/drawing/2014/main" id="{189C2D92-47F4-4256-A490-720207C5ADAF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41" name="正方形/長方形 740">
                  <a:extLst>
                    <a:ext uri="{FF2B5EF4-FFF2-40B4-BE49-F238E27FC236}">
                      <a16:creationId xmlns:a16="http://schemas.microsoft.com/office/drawing/2014/main" id="{E12EA594-D54D-40A6-9DDD-519093FA5802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42" name="正方形/長方形 741">
                  <a:extLst>
                    <a:ext uri="{FF2B5EF4-FFF2-40B4-BE49-F238E27FC236}">
                      <a16:creationId xmlns:a16="http://schemas.microsoft.com/office/drawing/2014/main" id="{105CDAF1-6BE2-4592-9962-C4487BF040D3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04" name="グループ化 703">
                <a:extLst>
                  <a:ext uri="{FF2B5EF4-FFF2-40B4-BE49-F238E27FC236}">
                    <a16:creationId xmlns:a16="http://schemas.microsoft.com/office/drawing/2014/main" id="{DD13C62B-1442-41EF-8B62-11FFC6D651EB}"/>
                  </a:ext>
                </a:extLst>
              </p:cNvPr>
              <p:cNvGrpSpPr/>
              <p:nvPr/>
            </p:nvGrpSpPr>
            <p:grpSpPr>
              <a:xfrm>
                <a:off x="5403816" y="6382272"/>
                <a:ext cx="147850" cy="126000"/>
                <a:chOff x="4535450" y="8243516"/>
                <a:chExt cx="147850" cy="126000"/>
              </a:xfrm>
            </p:grpSpPr>
            <p:sp>
              <p:nvSpPr>
                <p:cNvPr id="737" name="正方形/長方形 736">
                  <a:extLst>
                    <a:ext uri="{FF2B5EF4-FFF2-40B4-BE49-F238E27FC236}">
                      <a16:creationId xmlns:a16="http://schemas.microsoft.com/office/drawing/2014/main" id="{A90D160C-D53F-4B45-80C8-0B4B8DB2B7F3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38" name="正方形/長方形 737">
                  <a:extLst>
                    <a:ext uri="{FF2B5EF4-FFF2-40B4-BE49-F238E27FC236}">
                      <a16:creationId xmlns:a16="http://schemas.microsoft.com/office/drawing/2014/main" id="{D5DA2EA7-860B-49A5-9D62-D8EBB7D4ECD8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39" name="正方形/長方形 738">
                  <a:extLst>
                    <a:ext uri="{FF2B5EF4-FFF2-40B4-BE49-F238E27FC236}">
                      <a16:creationId xmlns:a16="http://schemas.microsoft.com/office/drawing/2014/main" id="{1DE2EE37-246C-4D10-AF2A-06F781A342E3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05" name="グループ化 704">
                <a:extLst>
                  <a:ext uri="{FF2B5EF4-FFF2-40B4-BE49-F238E27FC236}">
                    <a16:creationId xmlns:a16="http://schemas.microsoft.com/office/drawing/2014/main" id="{90B7E94B-DB44-4471-AB8D-8B7C880B0E55}"/>
                  </a:ext>
                </a:extLst>
              </p:cNvPr>
              <p:cNvGrpSpPr/>
              <p:nvPr/>
            </p:nvGrpSpPr>
            <p:grpSpPr>
              <a:xfrm>
                <a:off x="4687850" y="6197324"/>
                <a:ext cx="147850" cy="126000"/>
                <a:chOff x="4535450" y="8243516"/>
                <a:chExt cx="147850" cy="126000"/>
              </a:xfrm>
            </p:grpSpPr>
            <p:sp>
              <p:nvSpPr>
                <p:cNvPr id="734" name="正方形/長方形 733">
                  <a:extLst>
                    <a:ext uri="{FF2B5EF4-FFF2-40B4-BE49-F238E27FC236}">
                      <a16:creationId xmlns:a16="http://schemas.microsoft.com/office/drawing/2014/main" id="{C592EBF7-2C4F-46C9-A164-2E625CE7CDDD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35" name="正方形/長方形 734">
                  <a:extLst>
                    <a:ext uri="{FF2B5EF4-FFF2-40B4-BE49-F238E27FC236}">
                      <a16:creationId xmlns:a16="http://schemas.microsoft.com/office/drawing/2014/main" id="{4FD0694E-AEBB-4547-A122-8B2BA0320409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36" name="正方形/長方形 735">
                  <a:extLst>
                    <a:ext uri="{FF2B5EF4-FFF2-40B4-BE49-F238E27FC236}">
                      <a16:creationId xmlns:a16="http://schemas.microsoft.com/office/drawing/2014/main" id="{A8A01EBF-0EBC-47C2-896B-B9EA2813A3C1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06" name="グループ化 705">
                <a:extLst>
                  <a:ext uri="{FF2B5EF4-FFF2-40B4-BE49-F238E27FC236}">
                    <a16:creationId xmlns:a16="http://schemas.microsoft.com/office/drawing/2014/main" id="{4A5D7242-476C-4C91-B9CB-BFDAA88BB882}"/>
                  </a:ext>
                </a:extLst>
              </p:cNvPr>
              <p:cNvGrpSpPr/>
              <p:nvPr/>
            </p:nvGrpSpPr>
            <p:grpSpPr>
              <a:xfrm>
                <a:off x="5403816" y="6197324"/>
                <a:ext cx="147850" cy="126000"/>
                <a:chOff x="4535450" y="8243516"/>
                <a:chExt cx="147850" cy="126000"/>
              </a:xfrm>
            </p:grpSpPr>
            <p:sp>
              <p:nvSpPr>
                <p:cNvPr id="731" name="正方形/長方形 730">
                  <a:extLst>
                    <a:ext uri="{FF2B5EF4-FFF2-40B4-BE49-F238E27FC236}">
                      <a16:creationId xmlns:a16="http://schemas.microsoft.com/office/drawing/2014/main" id="{2A62AD06-7B04-4749-9C8E-4A014F98A9E2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32" name="正方形/長方形 731">
                  <a:extLst>
                    <a:ext uri="{FF2B5EF4-FFF2-40B4-BE49-F238E27FC236}">
                      <a16:creationId xmlns:a16="http://schemas.microsoft.com/office/drawing/2014/main" id="{2694DD66-5CAF-4320-88F5-DD65F77277FD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33" name="正方形/長方形 732">
                  <a:extLst>
                    <a:ext uri="{FF2B5EF4-FFF2-40B4-BE49-F238E27FC236}">
                      <a16:creationId xmlns:a16="http://schemas.microsoft.com/office/drawing/2014/main" id="{1F394BAA-3CCD-47DB-BCA1-96A953919255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07" name="グループ化 706">
                <a:extLst>
                  <a:ext uri="{FF2B5EF4-FFF2-40B4-BE49-F238E27FC236}">
                    <a16:creationId xmlns:a16="http://schemas.microsoft.com/office/drawing/2014/main" id="{0BB0E6D6-D7B1-4BDD-B621-10858F089821}"/>
                  </a:ext>
                </a:extLst>
              </p:cNvPr>
              <p:cNvGrpSpPr/>
              <p:nvPr/>
            </p:nvGrpSpPr>
            <p:grpSpPr>
              <a:xfrm>
                <a:off x="4687850" y="6016712"/>
                <a:ext cx="147850" cy="126000"/>
                <a:chOff x="4535450" y="8243516"/>
                <a:chExt cx="147850" cy="126000"/>
              </a:xfrm>
            </p:grpSpPr>
            <p:sp>
              <p:nvSpPr>
                <p:cNvPr id="728" name="正方形/長方形 727">
                  <a:extLst>
                    <a:ext uri="{FF2B5EF4-FFF2-40B4-BE49-F238E27FC236}">
                      <a16:creationId xmlns:a16="http://schemas.microsoft.com/office/drawing/2014/main" id="{4666E868-F123-419D-ADAB-07B1681A7F49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29" name="正方形/長方形 728">
                  <a:extLst>
                    <a:ext uri="{FF2B5EF4-FFF2-40B4-BE49-F238E27FC236}">
                      <a16:creationId xmlns:a16="http://schemas.microsoft.com/office/drawing/2014/main" id="{AB0B6D21-4D4C-467C-9D72-CD3BC399990B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30" name="正方形/長方形 729">
                  <a:extLst>
                    <a:ext uri="{FF2B5EF4-FFF2-40B4-BE49-F238E27FC236}">
                      <a16:creationId xmlns:a16="http://schemas.microsoft.com/office/drawing/2014/main" id="{6DAB7ED2-C564-478D-A059-96556C15B947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08" name="グループ化 707">
                <a:extLst>
                  <a:ext uri="{FF2B5EF4-FFF2-40B4-BE49-F238E27FC236}">
                    <a16:creationId xmlns:a16="http://schemas.microsoft.com/office/drawing/2014/main" id="{2F734C4C-9263-4324-9DE7-88EBA8A76FD0}"/>
                  </a:ext>
                </a:extLst>
              </p:cNvPr>
              <p:cNvGrpSpPr/>
              <p:nvPr/>
            </p:nvGrpSpPr>
            <p:grpSpPr>
              <a:xfrm>
                <a:off x="5403816" y="6016712"/>
                <a:ext cx="147850" cy="126000"/>
                <a:chOff x="4535450" y="8243516"/>
                <a:chExt cx="147850" cy="126000"/>
              </a:xfrm>
            </p:grpSpPr>
            <p:sp>
              <p:nvSpPr>
                <p:cNvPr id="725" name="正方形/長方形 724">
                  <a:extLst>
                    <a:ext uri="{FF2B5EF4-FFF2-40B4-BE49-F238E27FC236}">
                      <a16:creationId xmlns:a16="http://schemas.microsoft.com/office/drawing/2014/main" id="{D13684A1-BD6E-4B5B-B774-314AE10C8674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26" name="正方形/長方形 725">
                  <a:extLst>
                    <a:ext uri="{FF2B5EF4-FFF2-40B4-BE49-F238E27FC236}">
                      <a16:creationId xmlns:a16="http://schemas.microsoft.com/office/drawing/2014/main" id="{CEC95C48-310D-4539-A918-3C0B90636AF4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27" name="正方形/長方形 726">
                  <a:extLst>
                    <a:ext uri="{FF2B5EF4-FFF2-40B4-BE49-F238E27FC236}">
                      <a16:creationId xmlns:a16="http://schemas.microsoft.com/office/drawing/2014/main" id="{59B74D83-579F-4AB3-946A-6648F7248CF7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09" name="グループ化 708">
                <a:extLst>
                  <a:ext uri="{FF2B5EF4-FFF2-40B4-BE49-F238E27FC236}">
                    <a16:creationId xmlns:a16="http://schemas.microsoft.com/office/drawing/2014/main" id="{4B291A49-C824-4C84-8A87-F591BC5E0DAF}"/>
                  </a:ext>
                </a:extLst>
              </p:cNvPr>
              <p:cNvGrpSpPr/>
              <p:nvPr/>
            </p:nvGrpSpPr>
            <p:grpSpPr>
              <a:xfrm>
                <a:off x="4687850" y="5848675"/>
                <a:ext cx="147850" cy="126000"/>
                <a:chOff x="4535450" y="8243516"/>
                <a:chExt cx="147850" cy="126000"/>
              </a:xfrm>
            </p:grpSpPr>
            <p:sp>
              <p:nvSpPr>
                <p:cNvPr id="722" name="正方形/長方形 721">
                  <a:extLst>
                    <a:ext uri="{FF2B5EF4-FFF2-40B4-BE49-F238E27FC236}">
                      <a16:creationId xmlns:a16="http://schemas.microsoft.com/office/drawing/2014/main" id="{91EF7194-4E8C-4A26-B6A1-6D13AD5017B2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23" name="正方形/長方形 722">
                  <a:extLst>
                    <a:ext uri="{FF2B5EF4-FFF2-40B4-BE49-F238E27FC236}">
                      <a16:creationId xmlns:a16="http://schemas.microsoft.com/office/drawing/2014/main" id="{EE3EE288-4449-45CF-B586-6F56157BE987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24" name="正方形/長方形 723">
                  <a:extLst>
                    <a:ext uri="{FF2B5EF4-FFF2-40B4-BE49-F238E27FC236}">
                      <a16:creationId xmlns:a16="http://schemas.microsoft.com/office/drawing/2014/main" id="{C0901F10-4779-450F-AE4E-33475A865A99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10" name="グループ化 709">
                <a:extLst>
                  <a:ext uri="{FF2B5EF4-FFF2-40B4-BE49-F238E27FC236}">
                    <a16:creationId xmlns:a16="http://schemas.microsoft.com/office/drawing/2014/main" id="{8573FD7B-2FB3-4283-BDDE-A092C24DAB90}"/>
                  </a:ext>
                </a:extLst>
              </p:cNvPr>
              <p:cNvGrpSpPr/>
              <p:nvPr/>
            </p:nvGrpSpPr>
            <p:grpSpPr>
              <a:xfrm>
                <a:off x="5403816" y="5848675"/>
                <a:ext cx="147850" cy="126000"/>
                <a:chOff x="4535450" y="8243516"/>
                <a:chExt cx="147850" cy="126000"/>
              </a:xfrm>
            </p:grpSpPr>
            <p:sp>
              <p:nvSpPr>
                <p:cNvPr id="719" name="正方形/長方形 718">
                  <a:extLst>
                    <a:ext uri="{FF2B5EF4-FFF2-40B4-BE49-F238E27FC236}">
                      <a16:creationId xmlns:a16="http://schemas.microsoft.com/office/drawing/2014/main" id="{2ED50D3A-8028-4F51-B251-0D8E16AB750C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20" name="正方形/長方形 719">
                  <a:extLst>
                    <a:ext uri="{FF2B5EF4-FFF2-40B4-BE49-F238E27FC236}">
                      <a16:creationId xmlns:a16="http://schemas.microsoft.com/office/drawing/2014/main" id="{B46717A0-62E1-4C96-8E5C-55D30166E1B9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21" name="正方形/長方形 720">
                  <a:extLst>
                    <a:ext uri="{FF2B5EF4-FFF2-40B4-BE49-F238E27FC236}">
                      <a16:creationId xmlns:a16="http://schemas.microsoft.com/office/drawing/2014/main" id="{B7187E4A-077F-4267-A1C6-885092202686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11" name="グループ化 710">
                <a:extLst>
                  <a:ext uri="{FF2B5EF4-FFF2-40B4-BE49-F238E27FC236}">
                    <a16:creationId xmlns:a16="http://schemas.microsoft.com/office/drawing/2014/main" id="{53989A55-0047-4FDC-9A41-00D8307A0492}"/>
                  </a:ext>
                </a:extLst>
              </p:cNvPr>
              <p:cNvGrpSpPr/>
              <p:nvPr/>
            </p:nvGrpSpPr>
            <p:grpSpPr>
              <a:xfrm>
                <a:off x="4687850" y="5653577"/>
                <a:ext cx="147850" cy="126000"/>
                <a:chOff x="4535450" y="8243516"/>
                <a:chExt cx="147850" cy="126000"/>
              </a:xfrm>
            </p:grpSpPr>
            <p:sp>
              <p:nvSpPr>
                <p:cNvPr id="716" name="正方形/長方形 715">
                  <a:extLst>
                    <a:ext uri="{FF2B5EF4-FFF2-40B4-BE49-F238E27FC236}">
                      <a16:creationId xmlns:a16="http://schemas.microsoft.com/office/drawing/2014/main" id="{F1F65E18-15E0-4D8F-9C74-B1AC4023B5CF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17" name="正方形/長方形 716">
                  <a:extLst>
                    <a:ext uri="{FF2B5EF4-FFF2-40B4-BE49-F238E27FC236}">
                      <a16:creationId xmlns:a16="http://schemas.microsoft.com/office/drawing/2014/main" id="{7DB85565-D90F-4EC1-B209-C2C87A678933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18" name="正方形/長方形 717">
                  <a:extLst>
                    <a:ext uri="{FF2B5EF4-FFF2-40B4-BE49-F238E27FC236}">
                      <a16:creationId xmlns:a16="http://schemas.microsoft.com/office/drawing/2014/main" id="{3AC9CE4D-6BF0-436C-B5F8-B11E71D5C084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12" name="グループ化 711">
                <a:extLst>
                  <a:ext uri="{FF2B5EF4-FFF2-40B4-BE49-F238E27FC236}">
                    <a16:creationId xmlns:a16="http://schemas.microsoft.com/office/drawing/2014/main" id="{02CE8E27-15A2-4E42-BD55-14EB189A0AD0}"/>
                  </a:ext>
                </a:extLst>
              </p:cNvPr>
              <p:cNvGrpSpPr/>
              <p:nvPr/>
            </p:nvGrpSpPr>
            <p:grpSpPr>
              <a:xfrm>
                <a:off x="5403816" y="5653577"/>
                <a:ext cx="147850" cy="126000"/>
                <a:chOff x="4535450" y="8243516"/>
                <a:chExt cx="147850" cy="126000"/>
              </a:xfrm>
            </p:grpSpPr>
            <p:sp>
              <p:nvSpPr>
                <p:cNvPr id="713" name="正方形/長方形 712">
                  <a:extLst>
                    <a:ext uri="{FF2B5EF4-FFF2-40B4-BE49-F238E27FC236}">
                      <a16:creationId xmlns:a16="http://schemas.microsoft.com/office/drawing/2014/main" id="{35DFD3EE-C013-4A34-B26A-6CB58A767447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14" name="正方形/長方形 713">
                  <a:extLst>
                    <a:ext uri="{FF2B5EF4-FFF2-40B4-BE49-F238E27FC236}">
                      <a16:creationId xmlns:a16="http://schemas.microsoft.com/office/drawing/2014/main" id="{58D515A0-A1B6-49BE-AFB7-0AA554EB0038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15" name="正方形/長方形 714">
                  <a:extLst>
                    <a:ext uri="{FF2B5EF4-FFF2-40B4-BE49-F238E27FC236}">
                      <a16:creationId xmlns:a16="http://schemas.microsoft.com/office/drawing/2014/main" id="{039C5076-0CC7-4CA7-99FA-E2DF8F4E1BE3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92" name="グループ化 291">
              <a:extLst>
                <a:ext uri="{FF2B5EF4-FFF2-40B4-BE49-F238E27FC236}">
                  <a16:creationId xmlns:a16="http://schemas.microsoft.com/office/drawing/2014/main" id="{18550A2C-17DA-4B6B-A4DC-C385E6B98D4E}"/>
                </a:ext>
              </a:extLst>
            </p:cNvPr>
            <p:cNvGrpSpPr/>
            <p:nvPr/>
          </p:nvGrpSpPr>
          <p:grpSpPr>
            <a:xfrm>
              <a:off x="4537722" y="4211380"/>
              <a:ext cx="863816" cy="854695"/>
              <a:chOff x="4687850" y="5653577"/>
              <a:chExt cx="863816" cy="854695"/>
            </a:xfrm>
          </p:grpSpPr>
          <p:grpSp>
            <p:nvGrpSpPr>
              <p:cNvPr id="663" name="グループ化 662">
                <a:extLst>
                  <a:ext uri="{FF2B5EF4-FFF2-40B4-BE49-F238E27FC236}">
                    <a16:creationId xmlns:a16="http://schemas.microsoft.com/office/drawing/2014/main" id="{01F23A06-C727-40F3-A52B-44310623FD92}"/>
                  </a:ext>
                </a:extLst>
              </p:cNvPr>
              <p:cNvGrpSpPr/>
              <p:nvPr/>
            </p:nvGrpSpPr>
            <p:grpSpPr>
              <a:xfrm>
                <a:off x="4687850" y="6382272"/>
                <a:ext cx="147850" cy="126000"/>
                <a:chOff x="4535450" y="8243516"/>
                <a:chExt cx="147850" cy="126000"/>
              </a:xfrm>
            </p:grpSpPr>
            <p:sp>
              <p:nvSpPr>
                <p:cNvPr id="700" name="正方形/長方形 699">
                  <a:extLst>
                    <a:ext uri="{FF2B5EF4-FFF2-40B4-BE49-F238E27FC236}">
                      <a16:creationId xmlns:a16="http://schemas.microsoft.com/office/drawing/2014/main" id="{D001DC40-584B-4B30-BE98-42FFA562EBEE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01" name="正方形/長方形 700">
                  <a:extLst>
                    <a:ext uri="{FF2B5EF4-FFF2-40B4-BE49-F238E27FC236}">
                      <a16:creationId xmlns:a16="http://schemas.microsoft.com/office/drawing/2014/main" id="{310AEDA9-F2C7-4FDD-9F51-9DD5260096CC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02" name="正方形/長方形 701">
                  <a:extLst>
                    <a:ext uri="{FF2B5EF4-FFF2-40B4-BE49-F238E27FC236}">
                      <a16:creationId xmlns:a16="http://schemas.microsoft.com/office/drawing/2014/main" id="{7BA60A37-58C4-4A98-A917-8434F92F56B7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64" name="グループ化 663">
                <a:extLst>
                  <a:ext uri="{FF2B5EF4-FFF2-40B4-BE49-F238E27FC236}">
                    <a16:creationId xmlns:a16="http://schemas.microsoft.com/office/drawing/2014/main" id="{01294E32-AF4E-4D9E-B294-3FB1696D1395}"/>
                  </a:ext>
                </a:extLst>
              </p:cNvPr>
              <p:cNvGrpSpPr/>
              <p:nvPr/>
            </p:nvGrpSpPr>
            <p:grpSpPr>
              <a:xfrm>
                <a:off x="5403816" y="6382272"/>
                <a:ext cx="147850" cy="126000"/>
                <a:chOff x="4535450" y="8243516"/>
                <a:chExt cx="147850" cy="126000"/>
              </a:xfrm>
            </p:grpSpPr>
            <p:sp>
              <p:nvSpPr>
                <p:cNvPr id="697" name="正方形/長方形 696">
                  <a:extLst>
                    <a:ext uri="{FF2B5EF4-FFF2-40B4-BE49-F238E27FC236}">
                      <a16:creationId xmlns:a16="http://schemas.microsoft.com/office/drawing/2014/main" id="{AEFA0CFC-928C-4E21-B3E2-23DE261C65F2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98" name="正方形/長方形 697">
                  <a:extLst>
                    <a:ext uri="{FF2B5EF4-FFF2-40B4-BE49-F238E27FC236}">
                      <a16:creationId xmlns:a16="http://schemas.microsoft.com/office/drawing/2014/main" id="{E9A792E1-1A20-4226-B8BC-FB2A62307481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99" name="正方形/長方形 698">
                  <a:extLst>
                    <a:ext uri="{FF2B5EF4-FFF2-40B4-BE49-F238E27FC236}">
                      <a16:creationId xmlns:a16="http://schemas.microsoft.com/office/drawing/2014/main" id="{3823E09C-058F-4911-B553-1FAB14D095D2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65" name="グループ化 664">
                <a:extLst>
                  <a:ext uri="{FF2B5EF4-FFF2-40B4-BE49-F238E27FC236}">
                    <a16:creationId xmlns:a16="http://schemas.microsoft.com/office/drawing/2014/main" id="{10A974AA-9D9C-47A1-AB5B-47EB2768A123}"/>
                  </a:ext>
                </a:extLst>
              </p:cNvPr>
              <p:cNvGrpSpPr/>
              <p:nvPr/>
            </p:nvGrpSpPr>
            <p:grpSpPr>
              <a:xfrm>
                <a:off x="4687850" y="6197324"/>
                <a:ext cx="147850" cy="126000"/>
                <a:chOff x="4535450" y="8243516"/>
                <a:chExt cx="147850" cy="126000"/>
              </a:xfrm>
            </p:grpSpPr>
            <p:sp>
              <p:nvSpPr>
                <p:cNvPr id="694" name="正方形/長方形 693">
                  <a:extLst>
                    <a:ext uri="{FF2B5EF4-FFF2-40B4-BE49-F238E27FC236}">
                      <a16:creationId xmlns:a16="http://schemas.microsoft.com/office/drawing/2014/main" id="{DC621B35-C2C1-42CE-93CF-F9080BCE46AE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95" name="正方形/長方形 694">
                  <a:extLst>
                    <a:ext uri="{FF2B5EF4-FFF2-40B4-BE49-F238E27FC236}">
                      <a16:creationId xmlns:a16="http://schemas.microsoft.com/office/drawing/2014/main" id="{A9F56E4F-2A0E-4BE0-AF71-0646952E51F7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96" name="正方形/長方形 695">
                  <a:extLst>
                    <a:ext uri="{FF2B5EF4-FFF2-40B4-BE49-F238E27FC236}">
                      <a16:creationId xmlns:a16="http://schemas.microsoft.com/office/drawing/2014/main" id="{60E7A949-1007-4B5B-940A-E2C4F654A95C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66" name="グループ化 665">
                <a:extLst>
                  <a:ext uri="{FF2B5EF4-FFF2-40B4-BE49-F238E27FC236}">
                    <a16:creationId xmlns:a16="http://schemas.microsoft.com/office/drawing/2014/main" id="{290F97DE-4FEB-405E-BA64-5CA32071CBB3}"/>
                  </a:ext>
                </a:extLst>
              </p:cNvPr>
              <p:cNvGrpSpPr/>
              <p:nvPr/>
            </p:nvGrpSpPr>
            <p:grpSpPr>
              <a:xfrm>
                <a:off x="5403816" y="6197324"/>
                <a:ext cx="147850" cy="126000"/>
                <a:chOff x="4535450" y="8243516"/>
                <a:chExt cx="147850" cy="126000"/>
              </a:xfrm>
            </p:grpSpPr>
            <p:sp>
              <p:nvSpPr>
                <p:cNvPr id="691" name="正方形/長方形 690">
                  <a:extLst>
                    <a:ext uri="{FF2B5EF4-FFF2-40B4-BE49-F238E27FC236}">
                      <a16:creationId xmlns:a16="http://schemas.microsoft.com/office/drawing/2014/main" id="{B46D1CCE-758A-4DFF-B57C-9F6487FD276B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92" name="正方形/長方形 691">
                  <a:extLst>
                    <a:ext uri="{FF2B5EF4-FFF2-40B4-BE49-F238E27FC236}">
                      <a16:creationId xmlns:a16="http://schemas.microsoft.com/office/drawing/2014/main" id="{4EB5B9B8-4A31-45F9-94A3-1DB2E1E62978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93" name="正方形/長方形 692">
                  <a:extLst>
                    <a:ext uri="{FF2B5EF4-FFF2-40B4-BE49-F238E27FC236}">
                      <a16:creationId xmlns:a16="http://schemas.microsoft.com/office/drawing/2014/main" id="{740CE26B-F1BC-46EB-8D95-AEB111B89D9C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67" name="グループ化 666">
                <a:extLst>
                  <a:ext uri="{FF2B5EF4-FFF2-40B4-BE49-F238E27FC236}">
                    <a16:creationId xmlns:a16="http://schemas.microsoft.com/office/drawing/2014/main" id="{447BA2EF-D2E1-48C0-95F7-8A77E85B828F}"/>
                  </a:ext>
                </a:extLst>
              </p:cNvPr>
              <p:cNvGrpSpPr/>
              <p:nvPr/>
            </p:nvGrpSpPr>
            <p:grpSpPr>
              <a:xfrm>
                <a:off x="4687850" y="6016712"/>
                <a:ext cx="147850" cy="126000"/>
                <a:chOff x="4535450" y="8243516"/>
                <a:chExt cx="147850" cy="126000"/>
              </a:xfrm>
            </p:grpSpPr>
            <p:sp>
              <p:nvSpPr>
                <p:cNvPr id="688" name="正方形/長方形 687">
                  <a:extLst>
                    <a:ext uri="{FF2B5EF4-FFF2-40B4-BE49-F238E27FC236}">
                      <a16:creationId xmlns:a16="http://schemas.microsoft.com/office/drawing/2014/main" id="{634E15C2-C9F4-4962-B0F5-49B463A71E49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89" name="正方形/長方形 688">
                  <a:extLst>
                    <a:ext uri="{FF2B5EF4-FFF2-40B4-BE49-F238E27FC236}">
                      <a16:creationId xmlns:a16="http://schemas.microsoft.com/office/drawing/2014/main" id="{FDC9EAC7-DE95-4475-A19C-07A87ABEF03D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90" name="正方形/長方形 689">
                  <a:extLst>
                    <a:ext uri="{FF2B5EF4-FFF2-40B4-BE49-F238E27FC236}">
                      <a16:creationId xmlns:a16="http://schemas.microsoft.com/office/drawing/2014/main" id="{8F6E731C-085F-4C97-88D3-D37F698DF4EA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68" name="グループ化 667">
                <a:extLst>
                  <a:ext uri="{FF2B5EF4-FFF2-40B4-BE49-F238E27FC236}">
                    <a16:creationId xmlns:a16="http://schemas.microsoft.com/office/drawing/2014/main" id="{3A0BF17F-0171-449E-A3DC-4327625DBF1B}"/>
                  </a:ext>
                </a:extLst>
              </p:cNvPr>
              <p:cNvGrpSpPr/>
              <p:nvPr/>
            </p:nvGrpSpPr>
            <p:grpSpPr>
              <a:xfrm>
                <a:off x="5403816" y="6016712"/>
                <a:ext cx="147850" cy="126000"/>
                <a:chOff x="4535450" y="8243516"/>
                <a:chExt cx="147850" cy="126000"/>
              </a:xfrm>
            </p:grpSpPr>
            <p:sp>
              <p:nvSpPr>
                <p:cNvPr id="685" name="正方形/長方形 684">
                  <a:extLst>
                    <a:ext uri="{FF2B5EF4-FFF2-40B4-BE49-F238E27FC236}">
                      <a16:creationId xmlns:a16="http://schemas.microsoft.com/office/drawing/2014/main" id="{B35E65BD-7364-4F55-8402-CC455D44B83E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86" name="正方形/長方形 685">
                  <a:extLst>
                    <a:ext uri="{FF2B5EF4-FFF2-40B4-BE49-F238E27FC236}">
                      <a16:creationId xmlns:a16="http://schemas.microsoft.com/office/drawing/2014/main" id="{B016BADA-8B5C-4829-9DF0-6A37B20F212D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87" name="正方形/長方形 686">
                  <a:extLst>
                    <a:ext uri="{FF2B5EF4-FFF2-40B4-BE49-F238E27FC236}">
                      <a16:creationId xmlns:a16="http://schemas.microsoft.com/office/drawing/2014/main" id="{A3DFA5E3-8354-4F41-9A96-A6580292B9B3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69" name="グループ化 668">
                <a:extLst>
                  <a:ext uri="{FF2B5EF4-FFF2-40B4-BE49-F238E27FC236}">
                    <a16:creationId xmlns:a16="http://schemas.microsoft.com/office/drawing/2014/main" id="{F097D8C6-453D-489C-A15D-EB7FDFB4B714}"/>
                  </a:ext>
                </a:extLst>
              </p:cNvPr>
              <p:cNvGrpSpPr/>
              <p:nvPr/>
            </p:nvGrpSpPr>
            <p:grpSpPr>
              <a:xfrm>
                <a:off x="4687850" y="5848675"/>
                <a:ext cx="147850" cy="126000"/>
                <a:chOff x="4535450" y="8243516"/>
                <a:chExt cx="147850" cy="126000"/>
              </a:xfrm>
            </p:grpSpPr>
            <p:sp>
              <p:nvSpPr>
                <p:cNvPr id="682" name="正方形/長方形 681">
                  <a:extLst>
                    <a:ext uri="{FF2B5EF4-FFF2-40B4-BE49-F238E27FC236}">
                      <a16:creationId xmlns:a16="http://schemas.microsoft.com/office/drawing/2014/main" id="{66D9583F-A497-4FF9-A116-0D789E8879C6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83" name="正方形/長方形 682">
                  <a:extLst>
                    <a:ext uri="{FF2B5EF4-FFF2-40B4-BE49-F238E27FC236}">
                      <a16:creationId xmlns:a16="http://schemas.microsoft.com/office/drawing/2014/main" id="{5503B829-5413-4B75-A75A-AD22C465D01A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84" name="正方形/長方形 683">
                  <a:extLst>
                    <a:ext uri="{FF2B5EF4-FFF2-40B4-BE49-F238E27FC236}">
                      <a16:creationId xmlns:a16="http://schemas.microsoft.com/office/drawing/2014/main" id="{9FCA8CE5-317F-46C4-9C57-B43266716DB3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70" name="グループ化 669">
                <a:extLst>
                  <a:ext uri="{FF2B5EF4-FFF2-40B4-BE49-F238E27FC236}">
                    <a16:creationId xmlns:a16="http://schemas.microsoft.com/office/drawing/2014/main" id="{5F8E7051-A0C7-4E7C-9A2B-554EE0CBE63E}"/>
                  </a:ext>
                </a:extLst>
              </p:cNvPr>
              <p:cNvGrpSpPr/>
              <p:nvPr/>
            </p:nvGrpSpPr>
            <p:grpSpPr>
              <a:xfrm>
                <a:off x="5403816" y="5848675"/>
                <a:ext cx="147850" cy="126000"/>
                <a:chOff x="4535450" y="8243516"/>
                <a:chExt cx="147850" cy="126000"/>
              </a:xfrm>
            </p:grpSpPr>
            <p:sp>
              <p:nvSpPr>
                <p:cNvPr id="679" name="正方形/長方形 678">
                  <a:extLst>
                    <a:ext uri="{FF2B5EF4-FFF2-40B4-BE49-F238E27FC236}">
                      <a16:creationId xmlns:a16="http://schemas.microsoft.com/office/drawing/2014/main" id="{75CCC7FF-2341-4239-B7F8-05E4C6CE319A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80" name="正方形/長方形 679">
                  <a:extLst>
                    <a:ext uri="{FF2B5EF4-FFF2-40B4-BE49-F238E27FC236}">
                      <a16:creationId xmlns:a16="http://schemas.microsoft.com/office/drawing/2014/main" id="{ADBAE4CA-FE5F-4804-A26C-D866450A0E7C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81" name="正方形/長方形 680">
                  <a:extLst>
                    <a:ext uri="{FF2B5EF4-FFF2-40B4-BE49-F238E27FC236}">
                      <a16:creationId xmlns:a16="http://schemas.microsoft.com/office/drawing/2014/main" id="{CE4A6232-2B8A-41C4-B907-A40BFB37F953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71" name="グループ化 670">
                <a:extLst>
                  <a:ext uri="{FF2B5EF4-FFF2-40B4-BE49-F238E27FC236}">
                    <a16:creationId xmlns:a16="http://schemas.microsoft.com/office/drawing/2014/main" id="{089C6FE9-CB42-41F0-B807-CEF369C99519}"/>
                  </a:ext>
                </a:extLst>
              </p:cNvPr>
              <p:cNvGrpSpPr/>
              <p:nvPr/>
            </p:nvGrpSpPr>
            <p:grpSpPr>
              <a:xfrm>
                <a:off x="4687850" y="5653577"/>
                <a:ext cx="147850" cy="126000"/>
                <a:chOff x="4535450" y="8243516"/>
                <a:chExt cx="147850" cy="126000"/>
              </a:xfrm>
            </p:grpSpPr>
            <p:sp>
              <p:nvSpPr>
                <p:cNvPr id="676" name="正方形/長方形 675">
                  <a:extLst>
                    <a:ext uri="{FF2B5EF4-FFF2-40B4-BE49-F238E27FC236}">
                      <a16:creationId xmlns:a16="http://schemas.microsoft.com/office/drawing/2014/main" id="{B17BD7E7-1C67-42DB-817B-71279EF8A9CF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77" name="正方形/長方形 676">
                  <a:extLst>
                    <a:ext uri="{FF2B5EF4-FFF2-40B4-BE49-F238E27FC236}">
                      <a16:creationId xmlns:a16="http://schemas.microsoft.com/office/drawing/2014/main" id="{4BF60ECD-E1C6-4490-A02D-E41693BF02AD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78" name="正方形/長方形 677">
                  <a:extLst>
                    <a:ext uri="{FF2B5EF4-FFF2-40B4-BE49-F238E27FC236}">
                      <a16:creationId xmlns:a16="http://schemas.microsoft.com/office/drawing/2014/main" id="{D71646F0-CFAA-4597-8D80-4B1717360F4C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72" name="グループ化 671">
                <a:extLst>
                  <a:ext uri="{FF2B5EF4-FFF2-40B4-BE49-F238E27FC236}">
                    <a16:creationId xmlns:a16="http://schemas.microsoft.com/office/drawing/2014/main" id="{24FD9091-B507-4B4D-B0F8-D394A02D52E7}"/>
                  </a:ext>
                </a:extLst>
              </p:cNvPr>
              <p:cNvGrpSpPr/>
              <p:nvPr/>
            </p:nvGrpSpPr>
            <p:grpSpPr>
              <a:xfrm>
                <a:off x="5403816" y="5653577"/>
                <a:ext cx="147850" cy="126000"/>
                <a:chOff x="4535450" y="8243516"/>
                <a:chExt cx="147850" cy="126000"/>
              </a:xfrm>
            </p:grpSpPr>
            <p:sp>
              <p:nvSpPr>
                <p:cNvPr id="673" name="正方形/長方形 672">
                  <a:extLst>
                    <a:ext uri="{FF2B5EF4-FFF2-40B4-BE49-F238E27FC236}">
                      <a16:creationId xmlns:a16="http://schemas.microsoft.com/office/drawing/2014/main" id="{15F630A5-7DED-492D-82BE-D4C7493E5369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74" name="正方形/長方形 673">
                  <a:extLst>
                    <a:ext uri="{FF2B5EF4-FFF2-40B4-BE49-F238E27FC236}">
                      <a16:creationId xmlns:a16="http://schemas.microsoft.com/office/drawing/2014/main" id="{2A29A37C-E660-469E-BB7A-93796A4BF890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75" name="正方形/長方形 674">
                  <a:extLst>
                    <a:ext uri="{FF2B5EF4-FFF2-40B4-BE49-F238E27FC236}">
                      <a16:creationId xmlns:a16="http://schemas.microsoft.com/office/drawing/2014/main" id="{E23823B7-2B4D-44ED-A2CB-7205F79B1409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93" name="グループ化 292">
              <a:extLst>
                <a:ext uri="{FF2B5EF4-FFF2-40B4-BE49-F238E27FC236}">
                  <a16:creationId xmlns:a16="http://schemas.microsoft.com/office/drawing/2014/main" id="{E5F9F303-2E85-4C91-9A7F-A6198E93C5B8}"/>
                </a:ext>
              </a:extLst>
            </p:cNvPr>
            <p:cNvGrpSpPr/>
            <p:nvPr/>
          </p:nvGrpSpPr>
          <p:grpSpPr>
            <a:xfrm>
              <a:off x="4537722" y="3305128"/>
              <a:ext cx="863816" cy="854695"/>
              <a:chOff x="4687850" y="5653577"/>
              <a:chExt cx="863816" cy="854695"/>
            </a:xfrm>
          </p:grpSpPr>
          <p:grpSp>
            <p:nvGrpSpPr>
              <p:cNvPr id="623" name="グループ化 622">
                <a:extLst>
                  <a:ext uri="{FF2B5EF4-FFF2-40B4-BE49-F238E27FC236}">
                    <a16:creationId xmlns:a16="http://schemas.microsoft.com/office/drawing/2014/main" id="{AD6F04B9-9D54-4E06-96D6-FCCEBEF39969}"/>
                  </a:ext>
                </a:extLst>
              </p:cNvPr>
              <p:cNvGrpSpPr/>
              <p:nvPr/>
            </p:nvGrpSpPr>
            <p:grpSpPr>
              <a:xfrm>
                <a:off x="4687850" y="6382272"/>
                <a:ext cx="147850" cy="126000"/>
                <a:chOff x="4535450" y="8243516"/>
                <a:chExt cx="147850" cy="126000"/>
              </a:xfrm>
            </p:grpSpPr>
            <p:sp>
              <p:nvSpPr>
                <p:cNvPr id="660" name="正方形/長方形 659">
                  <a:extLst>
                    <a:ext uri="{FF2B5EF4-FFF2-40B4-BE49-F238E27FC236}">
                      <a16:creationId xmlns:a16="http://schemas.microsoft.com/office/drawing/2014/main" id="{E89FDED4-5482-414D-B1D1-D237C450E93B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61" name="正方形/長方形 660">
                  <a:extLst>
                    <a:ext uri="{FF2B5EF4-FFF2-40B4-BE49-F238E27FC236}">
                      <a16:creationId xmlns:a16="http://schemas.microsoft.com/office/drawing/2014/main" id="{8EBAF4E3-025D-414F-9591-4F4D0096FDB0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62" name="正方形/長方形 661">
                  <a:extLst>
                    <a:ext uri="{FF2B5EF4-FFF2-40B4-BE49-F238E27FC236}">
                      <a16:creationId xmlns:a16="http://schemas.microsoft.com/office/drawing/2014/main" id="{E0D7000F-066B-4463-AC64-1263964D2F1E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24" name="グループ化 623">
                <a:extLst>
                  <a:ext uri="{FF2B5EF4-FFF2-40B4-BE49-F238E27FC236}">
                    <a16:creationId xmlns:a16="http://schemas.microsoft.com/office/drawing/2014/main" id="{6E346DF5-A16E-48F7-B96A-810C1B7B8FE5}"/>
                  </a:ext>
                </a:extLst>
              </p:cNvPr>
              <p:cNvGrpSpPr/>
              <p:nvPr/>
            </p:nvGrpSpPr>
            <p:grpSpPr>
              <a:xfrm>
                <a:off x="5403816" y="6382272"/>
                <a:ext cx="147850" cy="126000"/>
                <a:chOff x="4535450" y="8243516"/>
                <a:chExt cx="147850" cy="126000"/>
              </a:xfrm>
            </p:grpSpPr>
            <p:sp>
              <p:nvSpPr>
                <p:cNvPr id="657" name="正方形/長方形 656">
                  <a:extLst>
                    <a:ext uri="{FF2B5EF4-FFF2-40B4-BE49-F238E27FC236}">
                      <a16:creationId xmlns:a16="http://schemas.microsoft.com/office/drawing/2014/main" id="{B91EFAA5-B6CC-4836-89B1-0A9C9BB40E7C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58" name="正方形/長方形 657">
                  <a:extLst>
                    <a:ext uri="{FF2B5EF4-FFF2-40B4-BE49-F238E27FC236}">
                      <a16:creationId xmlns:a16="http://schemas.microsoft.com/office/drawing/2014/main" id="{19CF7E34-A40B-41AF-BCF8-BA635A115133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59" name="正方形/長方形 658">
                  <a:extLst>
                    <a:ext uri="{FF2B5EF4-FFF2-40B4-BE49-F238E27FC236}">
                      <a16:creationId xmlns:a16="http://schemas.microsoft.com/office/drawing/2014/main" id="{C8EBCC7E-B3A3-42E6-9464-AC096F59F15C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25" name="グループ化 624">
                <a:extLst>
                  <a:ext uri="{FF2B5EF4-FFF2-40B4-BE49-F238E27FC236}">
                    <a16:creationId xmlns:a16="http://schemas.microsoft.com/office/drawing/2014/main" id="{C8BD301B-6AD9-4BC2-B04F-E6BC9BFAF27F}"/>
                  </a:ext>
                </a:extLst>
              </p:cNvPr>
              <p:cNvGrpSpPr/>
              <p:nvPr/>
            </p:nvGrpSpPr>
            <p:grpSpPr>
              <a:xfrm>
                <a:off x="4687850" y="6197324"/>
                <a:ext cx="147850" cy="126000"/>
                <a:chOff x="4535450" y="8243516"/>
                <a:chExt cx="147850" cy="126000"/>
              </a:xfrm>
            </p:grpSpPr>
            <p:sp>
              <p:nvSpPr>
                <p:cNvPr id="654" name="正方形/長方形 653">
                  <a:extLst>
                    <a:ext uri="{FF2B5EF4-FFF2-40B4-BE49-F238E27FC236}">
                      <a16:creationId xmlns:a16="http://schemas.microsoft.com/office/drawing/2014/main" id="{09D6A5A0-DCF0-4A01-A366-A0E6FFC672F9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55" name="正方形/長方形 654">
                  <a:extLst>
                    <a:ext uri="{FF2B5EF4-FFF2-40B4-BE49-F238E27FC236}">
                      <a16:creationId xmlns:a16="http://schemas.microsoft.com/office/drawing/2014/main" id="{11995BB5-DD78-4949-BD32-B48DF81950C2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56" name="正方形/長方形 655">
                  <a:extLst>
                    <a:ext uri="{FF2B5EF4-FFF2-40B4-BE49-F238E27FC236}">
                      <a16:creationId xmlns:a16="http://schemas.microsoft.com/office/drawing/2014/main" id="{93627BBF-E912-4DFC-A8A7-D220F57E7002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26" name="グループ化 625">
                <a:extLst>
                  <a:ext uri="{FF2B5EF4-FFF2-40B4-BE49-F238E27FC236}">
                    <a16:creationId xmlns:a16="http://schemas.microsoft.com/office/drawing/2014/main" id="{2AF06930-7D64-471A-88E6-D6817E93D99D}"/>
                  </a:ext>
                </a:extLst>
              </p:cNvPr>
              <p:cNvGrpSpPr/>
              <p:nvPr/>
            </p:nvGrpSpPr>
            <p:grpSpPr>
              <a:xfrm>
                <a:off x="5403816" y="6197324"/>
                <a:ext cx="147850" cy="126000"/>
                <a:chOff x="4535450" y="8243516"/>
                <a:chExt cx="147850" cy="126000"/>
              </a:xfrm>
            </p:grpSpPr>
            <p:sp>
              <p:nvSpPr>
                <p:cNvPr id="651" name="正方形/長方形 650">
                  <a:extLst>
                    <a:ext uri="{FF2B5EF4-FFF2-40B4-BE49-F238E27FC236}">
                      <a16:creationId xmlns:a16="http://schemas.microsoft.com/office/drawing/2014/main" id="{9EBF3C9F-29FD-421D-8129-2D3C189F8F9C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52" name="正方形/長方形 651">
                  <a:extLst>
                    <a:ext uri="{FF2B5EF4-FFF2-40B4-BE49-F238E27FC236}">
                      <a16:creationId xmlns:a16="http://schemas.microsoft.com/office/drawing/2014/main" id="{9B9EDC24-1D2D-47DB-A0F1-42B88256DE9C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53" name="正方形/長方形 652">
                  <a:extLst>
                    <a:ext uri="{FF2B5EF4-FFF2-40B4-BE49-F238E27FC236}">
                      <a16:creationId xmlns:a16="http://schemas.microsoft.com/office/drawing/2014/main" id="{B2F0ACBE-B5D9-4E27-AAAD-D13DF8886BBC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27" name="グループ化 626">
                <a:extLst>
                  <a:ext uri="{FF2B5EF4-FFF2-40B4-BE49-F238E27FC236}">
                    <a16:creationId xmlns:a16="http://schemas.microsoft.com/office/drawing/2014/main" id="{76640177-CE53-427B-8E2F-BCE261ED8FCC}"/>
                  </a:ext>
                </a:extLst>
              </p:cNvPr>
              <p:cNvGrpSpPr/>
              <p:nvPr/>
            </p:nvGrpSpPr>
            <p:grpSpPr>
              <a:xfrm>
                <a:off x="4687850" y="6016712"/>
                <a:ext cx="147850" cy="126000"/>
                <a:chOff x="4535450" y="8243516"/>
                <a:chExt cx="147850" cy="126000"/>
              </a:xfrm>
            </p:grpSpPr>
            <p:sp>
              <p:nvSpPr>
                <p:cNvPr id="648" name="正方形/長方形 647">
                  <a:extLst>
                    <a:ext uri="{FF2B5EF4-FFF2-40B4-BE49-F238E27FC236}">
                      <a16:creationId xmlns:a16="http://schemas.microsoft.com/office/drawing/2014/main" id="{7EAA9F5E-6671-4B04-B5A3-B8D287DC36AF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49" name="正方形/長方形 648">
                  <a:extLst>
                    <a:ext uri="{FF2B5EF4-FFF2-40B4-BE49-F238E27FC236}">
                      <a16:creationId xmlns:a16="http://schemas.microsoft.com/office/drawing/2014/main" id="{D8CE84DD-1D54-4359-B89D-F5DA96D021FA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50" name="正方形/長方形 649">
                  <a:extLst>
                    <a:ext uri="{FF2B5EF4-FFF2-40B4-BE49-F238E27FC236}">
                      <a16:creationId xmlns:a16="http://schemas.microsoft.com/office/drawing/2014/main" id="{523E40E0-7F3A-43BB-BA03-E284E536BEF3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28" name="グループ化 627">
                <a:extLst>
                  <a:ext uri="{FF2B5EF4-FFF2-40B4-BE49-F238E27FC236}">
                    <a16:creationId xmlns:a16="http://schemas.microsoft.com/office/drawing/2014/main" id="{0A8E7FE2-BD77-4ACC-BD56-19366BE86DDC}"/>
                  </a:ext>
                </a:extLst>
              </p:cNvPr>
              <p:cNvGrpSpPr/>
              <p:nvPr/>
            </p:nvGrpSpPr>
            <p:grpSpPr>
              <a:xfrm>
                <a:off x="5403816" y="6016712"/>
                <a:ext cx="147850" cy="126000"/>
                <a:chOff x="4535450" y="8243516"/>
                <a:chExt cx="147850" cy="126000"/>
              </a:xfrm>
            </p:grpSpPr>
            <p:sp>
              <p:nvSpPr>
                <p:cNvPr id="645" name="正方形/長方形 644">
                  <a:extLst>
                    <a:ext uri="{FF2B5EF4-FFF2-40B4-BE49-F238E27FC236}">
                      <a16:creationId xmlns:a16="http://schemas.microsoft.com/office/drawing/2014/main" id="{727DD9B2-AA28-4E18-B50E-9A3B9381203E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46" name="正方形/長方形 645">
                  <a:extLst>
                    <a:ext uri="{FF2B5EF4-FFF2-40B4-BE49-F238E27FC236}">
                      <a16:creationId xmlns:a16="http://schemas.microsoft.com/office/drawing/2014/main" id="{2FED2CF4-A5BA-46E8-8850-C907F7BD57A8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47" name="正方形/長方形 646">
                  <a:extLst>
                    <a:ext uri="{FF2B5EF4-FFF2-40B4-BE49-F238E27FC236}">
                      <a16:creationId xmlns:a16="http://schemas.microsoft.com/office/drawing/2014/main" id="{5E9F246B-BCEB-4915-8737-D7B93AC97B04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29" name="グループ化 628">
                <a:extLst>
                  <a:ext uri="{FF2B5EF4-FFF2-40B4-BE49-F238E27FC236}">
                    <a16:creationId xmlns:a16="http://schemas.microsoft.com/office/drawing/2014/main" id="{8ECCA689-A286-4C70-8921-0B26E8BD2218}"/>
                  </a:ext>
                </a:extLst>
              </p:cNvPr>
              <p:cNvGrpSpPr/>
              <p:nvPr/>
            </p:nvGrpSpPr>
            <p:grpSpPr>
              <a:xfrm>
                <a:off x="4687850" y="5848675"/>
                <a:ext cx="147850" cy="126000"/>
                <a:chOff x="4535450" y="8243516"/>
                <a:chExt cx="147850" cy="126000"/>
              </a:xfrm>
            </p:grpSpPr>
            <p:sp>
              <p:nvSpPr>
                <p:cNvPr id="642" name="正方形/長方形 641">
                  <a:extLst>
                    <a:ext uri="{FF2B5EF4-FFF2-40B4-BE49-F238E27FC236}">
                      <a16:creationId xmlns:a16="http://schemas.microsoft.com/office/drawing/2014/main" id="{EA805BB9-A882-4FEA-9089-81E1A6D3E0FC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43" name="正方形/長方形 642">
                  <a:extLst>
                    <a:ext uri="{FF2B5EF4-FFF2-40B4-BE49-F238E27FC236}">
                      <a16:creationId xmlns:a16="http://schemas.microsoft.com/office/drawing/2014/main" id="{828E187A-6AE9-441D-ABA9-EF275C38AF35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44" name="正方形/長方形 643">
                  <a:extLst>
                    <a:ext uri="{FF2B5EF4-FFF2-40B4-BE49-F238E27FC236}">
                      <a16:creationId xmlns:a16="http://schemas.microsoft.com/office/drawing/2014/main" id="{93B3F8B0-0BE6-4AEB-9F66-00E71D8BFE9F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30" name="グループ化 629">
                <a:extLst>
                  <a:ext uri="{FF2B5EF4-FFF2-40B4-BE49-F238E27FC236}">
                    <a16:creationId xmlns:a16="http://schemas.microsoft.com/office/drawing/2014/main" id="{9FA6FA92-165C-47F2-B8FE-5E67F2BD8B7C}"/>
                  </a:ext>
                </a:extLst>
              </p:cNvPr>
              <p:cNvGrpSpPr/>
              <p:nvPr/>
            </p:nvGrpSpPr>
            <p:grpSpPr>
              <a:xfrm>
                <a:off x="5403816" y="5848675"/>
                <a:ext cx="147850" cy="126000"/>
                <a:chOff x="4535450" y="8243516"/>
                <a:chExt cx="147850" cy="126000"/>
              </a:xfrm>
            </p:grpSpPr>
            <p:sp>
              <p:nvSpPr>
                <p:cNvPr id="639" name="正方形/長方形 638">
                  <a:extLst>
                    <a:ext uri="{FF2B5EF4-FFF2-40B4-BE49-F238E27FC236}">
                      <a16:creationId xmlns:a16="http://schemas.microsoft.com/office/drawing/2014/main" id="{014B3A37-44B5-4854-8153-D4F291EDFCEE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40" name="正方形/長方形 639">
                  <a:extLst>
                    <a:ext uri="{FF2B5EF4-FFF2-40B4-BE49-F238E27FC236}">
                      <a16:creationId xmlns:a16="http://schemas.microsoft.com/office/drawing/2014/main" id="{4BE18F74-4B17-49F2-A474-7E56AC70B084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41" name="正方形/長方形 640">
                  <a:extLst>
                    <a:ext uri="{FF2B5EF4-FFF2-40B4-BE49-F238E27FC236}">
                      <a16:creationId xmlns:a16="http://schemas.microsoft.com/office/drawing/2014/main" id="{5811E5F0-2FE5-47B9-8CE6-619650F9A010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31" name="グループ化 630">
                <a:extLst>
                  <a:ext uri="{FF2B5EF4-FFF2-40B4-BE49-F238E27FC236}">
                    <a16:creationId xmlns:a16="http://schemas.microsoft.com/office/drawing/2014/main" id="{D237A889-14B7-4292-A7E9-FAB9277FB710}"/>
                  </a:ext>
                </a:extLst>
              </p:cNvPr>
              <p:cNvGrpSpPr/>
              <p:nvPr/>
            </p:nvGrpSpPr>
            <p:grpSpPr>
              <a:xfrm>
                <a:off x="4687850" y="5653577"/>
                <a:ext cx="147850" cy="126000"/>
                <a:chOff x="4535450" y="8243516"/>
                <a:chExt cx="147850" cy="126000"/>
              </a:xfrm>
            </p:grpSpPr>
            <p:sp>
              <p:nvSpPr>
                <p:cNvPr id="636" name="正方形/長方形 635">
                  <a:extLst>
                    <a:ext uri="{FF2B5EF4-FFF2-40B4-BE49-F238E27FC236}">
                      <a16:creationId xmlns:a16="http://schemas.microsoft.com/office/drawing/2014/main" id="{736B95DE-D4A7-4E8E-84C4-5E5925D7EE7A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37" name="正方形/長方形 636">
                  <a:extLst>
                    <a:ext uri="{FF2B5EF4-FFF2-40B4-BE49-F238E27FC236}">
                      <a16:creationId xmlns:a16="http://schemas.microsoft.com/office/drawing/2014/main" id="{2DA2B94B-36C6-4CA8-9960-181088812599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38" name="正方形/長方形 637">
                  <a:extLst>
                    <a:ext uri="{FF2B5EF4-FFF2-40B4-BE49-F238E27FC236}">
                      <a16:creationId xmlns:a16="http://schemas.microsoft.com/office/drawing/2014/main" id="{23CEA5BA-6D70-4E69-839D-18EECC14CA0C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32" name="グループ化 631">
                <a:extLst>
                  <a:ext uri="{FF2B5EF4-FFF2-40B4-BE49-F238E27FC236}">
                    <a16:creationId xmlns:a16="http://schemas.microsoft.com/office/drawing/2014/main" id="{1354D99C-4147-4066-8AAD-2D11FC4019FE}"/>
                  </a:ext>
                </a:extLst>
              </p:cNvPr>
              <p:cNvGrpSpPr/>
              <p:nvPr/>
            </p:nvGrpSpPr>
            <p:grpSpPr>
              <a:xfrm>
                <a:off x="5403816" y="5653577"/>
                <a:ext cx="147850" cy="126000"/>
                <a:chOff x="4535450" y="8243516"/>
                <a:chExt cx="147850" cy="126000"/>
              </a:xfrm>
            </p:grpSpPr>
            <p:sp>
              <p:nvSpPr>
                <p:cNvPr id="633" name="正方形/長方形 632">
                  <a:extLst>
                    <a:ext uri="{FF2B5EF4-FFF2-40B4-BE49-F238E27FC236}">
                      <a16:creationId xmlns:a16="http://schemas.microsoft.com/office/drawing/2014/main" id="{CC37C8EC-CA33-4A53-98CB-402231AA0274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34" name="正方形/長方形 633">
                  <a:extLst>
                    <a:ext uri="{FF2B5EF4-FFF2-40B4-BE49-F238E27FC236}">
                      <a16:creationId xmlns:a16="http://schemas.microsoft.com/office/drawing/2014/main" id="{F1F3B723-3313-41E4-B6F8-4FA904A86AFE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35" name="正方形/長方形 634">
                  <a:extLst>
                    <a:ext uri="{FF2B5EF4-FFF2-40B4-BE49-F238E27FC236}">
                      <a16:creationId xmlns:a16="http://schemas.microsoft.com/office/drawing/2014/main" id="{BD0F0FD3-9F47-4E0A-9D03-06F231B71105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94" name="グループ化 293">
              <a:extLst>
                <a:ext uri="{FF2B5EF4-FFF2-40B4-BE49-F238E27FC236}">
                  <a16:creationId xmlns:a16="http://schemas.microsoft.com/office/drawing/2014/main" id="{BB465578-DB49-4AE3-9321-5D2962324E51}"/>
                </a:ext>
              </a:extLst>
            </p:cNvPr>
            <p:cNvGrpSpPr/>
            <p:nvPr/>
          </p:nvGrpSpPr>
          <p:grpSpPr>
            <a:xfrm>
              <a:off x="4537722" y="2376233"/>
              <a:ext cx="863816" cy="854695"/>
              <a:chOff x="4687850" y="5653577"/>
              <a:chExt cx="863816" cy="854695"/>
            </a:xfrm>
          </p:grpSpPr>
          <p:grpSp>
            <p:nvGrpSpPr>
              <p:cNvPr id="583" name="グループ化 582">
                <a:extLst>
                  <a:ext uri="{FF2B5EF4-FFF2-40B4-BE49-F238E27FC236}">
                    <a16:creationId xmlns:a16="http://schemas.microsoft.com/office/drawing/2014/main" id="{E57C5EB4-00F8-441B-A31E-6A7944F33982}"/>
                  </a:ext>
                </a:extLst>
              </p:cNvPr>
              <p:cNvGrpSpPr/>
              <p:nvPr/>
            </p:nvGrpSpPr>
            <p:grpSpPr>
              <a:xfrm>
                <a:off x="4687850" y="6382272"/>
                <a:ext cx="147850" cy="126000"/>
                <a:chOff x="4535450" y="8243516"/>
                <a:chExt cx="147850" cy="126000"/>
              </a:xfrm>
            </p:grpSpPr>
            <p:sp>
              <p:nvSpPr>
                <p:cNvPr id="620" name="正方形/長方形 619">
                  <a:extLst>
                    <a:ext uri="{FF2B5EF4-FFF2-40B4-BE49-F238E27FC236}">
                      <a16:creationId xmlns:a16="http://schemas.microsoft.com/office/drawing/2014/main" id="{24F2A5A2-E6D7-4833-91A3-83AD238E6DF1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21" name="正方形/長方形 620">
                  <a:extLst>
                    <a:ext uri="{FF2B5EF4-FFF2-40B4-BE49-F238E27FC236}">
                      <a16:creationId xmlns:a16="http://schemas.microsoft.com/office/drawing/2014/main" id="{40BDB256-CE1B-4D1C-9A8E-159789307859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22" name="正方形/長方形 621">
                  <a:extLst>
                    <a:ext uri="{FF2B5EF4-FFF2-40B4-BE49-F238E27FC236}">
                      <a16:creationId xmlns:a16="http://schemas.microsoft.com/office/drawing/2014/main" id="{2D0A849A-8F19-4920-A19F-FD3E17D4B9AA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84" name="グループ化 583">
                <a:extLst>
                  <a:ext uri="{FF2B5EF4-FFF2-40B4-BE49-F238E27FC236}">
                    <a16:creationId xmlns:a16="http://schemas.microsoft.com/office/drawing/2014/main" id="{16532F18-4A49-4C11-B746-B3A7DDCB6367}"/>
                  </a:ext>
                </a:extLst>
              </p:cNvPr>
              <p:cNvGrpSpPr/>
              <p:nvPr/>
            </p:nvGrpSpPr>
            <p:grpSpPr>
              <a:xfrm>
                <a:off x="5403816" y="6382272"/>
                <a:ext cx="147850" cy="126000"/>
                <a:chOff x="4535450" y="8243516"/>
                <a:chExt cx="147850" cy="126000"/>
              </a:xfrm>
            </p:grpSpPr>
            <p:sp>
              <p:nvSpPr>
                <p:cNvPr id="617" name="正方形/長方形 616">
                  <a:extLst>
                    <a:ext uri="{FF2B5EF4-FFF2-40B4-BE49-F238E27FC236}">
                      <a16:creationId xmlns:a16="http://schemas.microsoft.com/office/drawing/2014/main" id="{95A9293D-9011-4B4F-9BEA-0B2B11EE408A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8" name="正方形/長方形 617">
                  <a:extLst>
                    <a:ext uri="{FF2B5EF4-FFF2-40B4-BE49-F238E27FC236}">
                      <a16:creationId xmlns:a16="http://schemas.microsoft.com/office/drawing/2014/main" id="{4B85D39B-C583-4763-A097-7A98D823664B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9" name="正方形/長方形 618">
                  <a:extLst>
                    <a:ext uri="{FF2B5EF4-FFF2-40B4-BE49-F238E27FC236}">
                      <a16:creationId xmlns:a16="http://schemas.microsoft.com/office/drawing/2014/main" id="{3D09C8B5-E2C4-4E3A-9F40-C3907488E5E0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85" name="グループ化 584">
                <a:extLst>
                  <a:ext uri="{FF2B5EF4-FFF2-40B4-BE49-F238E27FC236}">
                    <a16:creationId xmlns:a16="http://schemas.microsoft.com/office/drawing/2014/main" id="{DC84DE7D-B961-43EA-A427-73A02E73A60D}"/>
                  </a:ext>
                </a:extLst>
              </p:cNvPr>
              <p:cNvGrpSpPr/>
              <p:nvPr/>
            </p:nvGrpSpPr>
            <p:grpSpPr>
              <a:xfrm>
                <a:off x="4687850" y="6197324"/>
                <a:ext cx="147850" cy="126000"/>
                <a:chOff x="4535450" y="8243516"/>
                <a:chExt cx="147850" cy="126000"/>
              </a:xfrm>
            </p:grpSpPr>
            <p:sp>
              <p:nvSpPr>
                <p:cNvPr id="614" name="正方形/長方形 613">
                  <a:extLst>
                    <a:ext uri="{FF2B5EF4-FFF2-40B4-BE49-F238E27FC236}">
                      <a16:creationId xmlns:a16="http://schemas.microsoft.com/office/drawing/2014/main" id="{8AC44D42-24F6-4ADC-AD03-5569863BC742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5" name="正方形/長方形 614">
                  <a:extLst>
                    <a:ext uri="{FF2B5EF4-FFF2-40B4-BE49-F238E27FC236}">
                      <a16:creationId xmlns:a16="http://schemas.microsoft.com/office/drawing/2014/main" id="{1115E778-F1E0-4788-B1F8-633DA641027C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6" name="正方形/長方形 615">
                  <a:extLst>
                    <a:ext uri="{FF2B5EF4-FFF2-40B4-BE49-F238E27FC236}">
                      <a16:creationId xmlns:a16="http://schemas.microsoft.com/office/drawing/2014/main" id="{134AF5C2-BBC0-4483-97BF-12D74D23B6A9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86" name="グループ化 585">
                <a:extLst>
                  <a:ext uri="{FF2B5EF4-FFF2-40B4-BE49-F238E27FC236}">
                    <a16:creationId xmlns:a16="http://schemas.microsoft.com/office/drawing/2014/main" id="{18185A6D-CFB2-4451-B871-27068C947F85}"/>
                  </a:ext>
                </a:extLst>
              </p:cNvPr>
              <p:cNvGrpSpPr/>
              <p:nvPr/>
            </p:nvGrpSpPr>
            <p:grpSpPr>
              <a:xfrm>
                <a:off x="5403816" y="6197324"/>
                <a:ext cx="147850" cy="126000"/>
                <a:chOff x="4535450" y="8243516"/>
                <a:chExt cx="147850" cy="126000"/>
              </a:xfrm>
            </p:grpSpPr>
            <p:sp>
              <p:nvSpPr>
                <p:cNvPr id="611" name="正方形/長方形 610">
                  <a:extLst>
                    <a:ext uri="{FF2B5EF4-FFF2-40B4-BE49-F238E27FC236}">
                      <a16:creationId xmlns:a16="http://schemas.microsoft.com/office/drawing/2014/main" id="{14CCFCC0-1A82-4C43-9BB3-71D36C3B598A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2" name="正方形/長方形 611">
                  <a:extLst>
                    <a:ext uri="{FF2B5EF4-FFF2-40B4-BE49-F238E27FC236}">
                      <a16:creationId xmlns:a16="http://schemas.microsoft.com/office/drawing/2014/main" id="{D24D9993-EBB5-415C-846C-CCC2CC8C36CD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3" name="正方形/長方形 612">
                  <a:extLst>
                    <a:ext uri="{FF2B5EF4-FFF2-40B4-BE49-F238E27FC236}">
                      <a16:creationId xmlns:a16="http://schemas.microsoft.com/office/drawing/2014/main" id="{BE53843D-7912-42BC-A108-5D538E1C2425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87" name="グループ化 586">
                <a:extLst>
                  <a:ext uri="{FF2B5EF4-FFF2-40B4-BE49-F238E27FC236}">
                    <a16:creationId xmlns:a16="http://schemas.microsoft.com/office/drawing/2014/main" id="{02D1F5DA-4E1F-4B0C-9779-35F65ED59E96}"/>
                  </a:ext>
                </a:extLst>
              </p:cNvPr>
              <p:cNvGrpSpPr/>
              <p:nvPr/>
            </p:nvGrpSpPr>
            <p:grpSpPr>
              <a:xfrm>
                <a:off x="4687850" y="6016712"/>
                <a:ext cx="147850" cy="126000"/>
                <a:chOff x="4535450" y="8243516"/>
                <a:chExt cx="147850" cy="126000"/>
              </a:xfrm>
            </p:grpSpPr>
            <p:sp>
              <p:nvSpPr>
                <p:cNvPr id="608" name="正方形/長方形 607">
                  <a:extLst>
                    <a:ext uri="{FF2B5EF4-FFF2-40B4-BE49-F238E27FC236}">
                      <a16:creationId xmlns:a16="http://schemas.microsoft.com/office/drawing/2014/main" id="{B6E0ABF6-E53A-49B2-AA9B-D2F755FA4D9B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09" name="正方形/長方形 608">
                  <a:extLst>
                    <a:ext uri="{FF2B5EF4-FFF2-40B4-BE49-F238E27FC236}">
                      <a16:creationId xmlns:a16="http://schemas.microsoft.com/office/drawing/2014/main" id="{4167CBBD-FE14-4B48-8ACA-E170172DDCEB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0" name="正方形/長方形 609">
                  <a:extLst>
                    <a:ext uri="{FF2B5EF4-FFF2-40B4-BE49-F238E27FC236}">
                      <a16:creationId xmlns:a16="http://schemas.microsoft.com/office/drawing/2014/main" id="{43D3A998-DB95-4345-9A7D-1C04B94D4D61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88" name="グループ化 587">
                <a:extLst>
                  <a:ext uri="{FF2B5EF4-FFF2-40B4-BE49-F238E27FC236}">
                    <a16:creationId xmlns:a16="http://schemas.microsoft.com/office/drawing/2014/main" id="{6278FD3B-9B4E-4315-A59E-D5A0AAEAE550}"/>
                  </a:ext>
                </a:extLst>
              </p:cNvPr>
              <p:cNvGrpSpPr/>
              <p:nvPr/>
            </p:nvGrpSpPr>
            <p:grpSpPr>
              <a:xfrm>
                <a:off x="5403816" y="6016712"/>
                <a:ext cx="147850" cy="126000"/>
                <a:chOff x="4535450" y="8243516"/>
                <a:chExt cx="147850" cy="126000"/>
              </a:xfrm>
            </p:grpSpPr>
            <p:sp>
              <p:nvSpPr>
                <p:cNvPr id="605" name="正方形/長方形 604">
                  <a:extLst>
                    <a:ext uri="{FF2B5EF4-FFF2-40B4-BE49-F238E27FC236}">
                      <a16:creationId xmlns:a16="http://schemas.microsoft.com/office/drawing/2014/main" id="{467C062D-6E25-4DA1-9EF3-E11158910CAD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06" name="正方形/長方形 605">
                  <a:extLst>
                    <a:ext uri="{FF2B5EF4-FFF2-40B4-BE49-F238E27FC236}">
                      <a16:creationId xmlns:a16="http://schemas.microsoft.com/office/drawing/2014/main" id="{051CDC79-33E1-4B9C-955C-9C5E06B8214D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07" name="正方形/長方形 606">
                  <a:extLst>
                    <a:ext uri="{FF2B5EF4-FFF2-40B4-BE49-F238E27FC236}">
                      <a16:creationId xmlns:a16="http://schemas.microsoft.com/office/drawing/2014/main" id="{6D2D7396-6DF4-4EC7-AE3E-AFB75D00AF82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89" name="グループ化 588">
                <a:extLst>
                  <a:ext uri="{FF2B5EF4-FFF2-40B4-BE49-F238E27FC236}">
                    <a16:creationId xmlns:a16="http://schemas.microsoft.com/office/drawing/2014/main" id="{CD3A830E-2D46-47FF-9AED-3D929D011703}"/>
                  </a:ext>
                </a:extLst>
              </p:cNvPr>
              <p:cNvGrpSpPr/>
              <p:nvPr/>
            </p:nvGrpSpPr>
            <p:grpSpPr>
              <a:xfrm>
                <a:off x="4687850" y="5848675"/>
                <a:ext cx="147850" cy="126000"/>
                <a:chOff x="4535450" y="8243516"/>
                <a:chExt cx="147850" cy="126000"/>
              </a:xfrm>
            </p:grpSpPr>
            <p:sp>
              <p:nvSpPr>
                <p:cNvPr id="602" name="正方形/長方形 601">
                  <a:extLst>
                    <a:ext uri="{FF2B5EF4-FFF2-40B4-BE49-F238E27FC236}">
                      <a16:creationId xmlns:a16="http://schemas.microsoft.com/office/drawing/2014/main" id="{79D5221C-1720-4506-AD83-85B2C5A8534B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03" name="正方形/長方形 602">
                  <a:extLst>
                    <a:ext uri="{FF2B5EF4-FFF2-40B4-BE49-F238E27FC236}">
                      <a16:creationId xmlns:a16="http://schemas.microsoft.com/office/drawing/2014/main" id="{66F0DBF5-206E-4A2B-B6B0-D4E18CC00961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04" name="正方形/長方形 603">
                  <a:extLst>
                    <a:ext uri="{FF2B5EF4-FFF2-40B4-BE49-F238E27FC236}">
                      <a16:creationId xmlns:a16="http://schemas.microsoft.com/office/drawing/2014/main" id="{34677356-301A-48A0-B736-E767E2A5F676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90" name="グループ化 589">
                <a:extLst>
                  <a:ext uri="{FF2B5EF4-FFF2-40B4-BE49-F238E27FC236}">
                    <a16:creationId xmlns:a16="http://schemas.microsoft.com/office/drawing/2014/main" id="{37195D2E-0D22-4076-8E3E-01EC5ACE83A3}"/>
                  </a:ext>
                </a:extLst>
              </p:cNvPr>
              <p:cNvGrpSpPr/>
              <p:nvPr/>
            </p:nvGrpSpPr>
            <p:grpSpPr>
              <a:xfrm>
                <a:off x="5403816" y="5848675"/>
                <a:ext cx="147850" cy="126000"/>
                <a:chOff x="4535450" y="8243516"/>
                <a:chExt cx="147850" cy="126000"/>
              </a:xfrm>
            </p:grpSpPr>
            <p:sp>
              <p:nvSpPr>
                <p:cNvPr id="599" name="正方形/長方形 598">
                  <a:extLst>
                    <a:ext uri="{FF2B5EF4-FFF2-40B4-BE49-F238E27FC236}">
                      <a16:creationId xmlns:a16="http://schemas.microsoft.com/office/drawing/2014/main" id="{421AFA75-3C80-4872-A34A-291FE7541B03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00" name="正方形/長方形 599">
                  <a:extLst>
                    <a:ext uri="{FF2B5EF4-FFF2-40B4-BE49-F238E27FC236}">
                      <a16:creationId xmlns:a16="http://schemas.microsoft.com/office/drawing/2014/main" id="{BEE0FAA7-FBC4-4EF0-993A-6B535EBD625E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01" name="正方形/長方形 600">
                  <a:extLst>
                    <a:ext uri="{FF2B5EF4-FFF2-40B4-BE49-F238E27FC236}">
                      <a16:creationId xmlns:a16="http://schemas.microsoft.com/office/drawing/2014/main" id="{9C41CC44-E8FB-4C3D-87B7-D6E15309E610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91" name="グループ化 590">
                <a:extLst>
                  <a:ext uri="{FF2B5EF4-FFF2-40B4-BE49-F238E27FC236}">
                    <a16:creationId xmlns:a16="http://schemas.microsoft.com/office/drawing/2014/main" id="{B126E72D-5FAB-4DA8-ABA2-AF1431399649}"/>
                  </a:ext>
                </a:extLst>
              </p:cNvPr>
              <p:cNvGrpSpPr/>
              <p:nvPr/>
            </p:nvGrpSpPr>
            <p:grpSpPr>
              <a:xfrm>
                <a:off x="4687850" y="5653577"/>
                <a:ext cx="147850" cy="126000"/>
                <a:chOff x="4535450" y="8243516"/>
                <a:chExt cx="147850" cy="126000"/>
              </a:xfrm>
            </p:grpSpPr>
            <p:sp>
              <p:nvSpPr>
                <p:cNvPr id="596" name="正方形/長方形 595">
                  <a:extLst>
                    <a:ext uri="{FF2B5EF4-FFF2-40B4-BE49-F238E27FC236}">
                      <a16:creationId xmlns:a16="http://schemas.microsoft.com/office/drawing/2014/main" id="{AFC8743E-D01F-443A-A3F0-E4E673F1DF9F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97" name="正方形/長方形 596">
                  <a:extLst>
                    <a:ext uri="{FF2B5EF4-FFF2-40B4-BE49-F238E27FC236}">
                      <a16:creationId xmlns:a16="http://schemas.microsoft.com/office/drawing/2014/main" id="{00C6A513-7D57-4D30-9847-81C2B036BCCF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98" name="正方形/長方形 597">
                  <a:extLst>
                    <a:ext uri="{FF2B5EF4-FFF2-40B4-BE49-F238E27FC236}">
                      <a16:creationId xmlns:a16="http://schemas.microsoft.com/office/drawing/2014/main" id="{0377400C-EF87-4B6F-B19E-B5EBE31FAFD8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92" name="グループ化 591">
                <a:extLst>
                  <a:ext uri="{FF2B5EF4-FFF2-40B4-BE49-F238E27FC236}">
                    <a16:creationId xmlns:a16="http://schemas.microsoft.com/office/drawing/2014/main" id="{58951602-3872-4344-A9D7-4C3B67072204}"/>
                  </a:ext>
                </a:extLst>
              </p:cNvPr>
              <p:cNvGrpSpPr/>
              <p:nvPr/>
            </p:nvGrpSpPr>
            <p:grpSpPr>
              <a:xfrm>
                <a:off x="5403816" y="5653577"/>
                <a:ext cx="147850" cy="126000"/>
                <a:chOff x="4535450" y="8243516"/>
                <a:chExt cx="147850" cy="126000"/>
              </a:xfrm>
            </p:grpSpPr>
            <p:sp>
              <p:nvSpPr>
                <p:cNvPr id="593" name="正方形/長方形 592">
                  <a:extLst>
                    <a:ext uri="{FF2B5EF4-FFF2-40B4-BE49-F238E27FC236}">
                      <a16:creationId xmlns:a16="http://schemas.microsoft.com/office/drawing/2014/main" id="{20696116-549B-4218-8532-16A9B65292F5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94" name="正方形/長方形 593">
                  <a:extLst>
                    <a:ext uri="{FF2B5EF4-FFF2-40B4-BE49-F238E27FC236}">
                      <a16:creationId xmlns:a16="http://schemas.microsoft.com/office/drawing/2014/main" id="{A59588BC-260E-483E-9958-542EFB84FCBA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95" name="正方形/長方形 594">
                  <a:extLst>
                    <a:ext uri="{FF2B5EF4-FFF2-40B4-BE49-F238E27FC236}">
                      <a16:creationId xmlns:a16="http://schemas.microsoft.com/office/drawing/2014/main" id="{6730134C-4396-4AA8-B3B2-C877FB270870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95" name="グループ化 294">
              <a:extLst>
                <a:ext uri="{FF2B5EF4-FFF2-40B4-BE49-F238E27FC236}">
                  <a16:creationId xmlns:a16="http://schemas.microsoft.com/office/drawing/2014/main" id="{0A8B399F-161F-4D2D-A445-6D095E1D692C}"/>
                </a:ext>
              </a:extLst>
            </p:cNvPr>
            <p:cNvGrpSpPr/>
            <p:nvPr/>
          </p:nvGrpSpPr>
          <p:grpSpPr>
            <a:xfrm>
              <a:off x="4537722" y="1465172"/>
              <a:ext cx="863816" cy="854695"/>
              <a:chOff x="4687850" y="5653577"/>
              <a:chExt cx="863816" cy="854695"/>
            </a:xfrm>
          </p:grpSpPr>
          <p:grpSp>
            <p:nvGrpSpPr>
              <p:cNvPr id="543" name="グループ化 542">
                <a:extLst>
                  <a:ext uri="{FF2B5EF4-FFF2-40B4-BE49-F238E27FC236}">
                    <a16:creationId xmlns:a16="http://schemas.microsoft.com/office/drawing/2014/main" id="{529B4B32-5241-4A9D-998E-C41F586D41DD}"/>
                  </a:ext>
                </a:extLst>
              </p:cNvPr>
              <p:cNvGrpSpPr/>
              <p:nvPr/>
            </p:nvGrpSpPr>
            <p:grpSpPr>
              <a:xfrm>
                <a:off x="4687850" y="6382272"/>
                <a:ext cx="147850" cy="126000"/>
                <a:chOff x="4535450" y="8243516"/>
                <a:chExt cx="147850" cy="126000"/>
              </a:xfrm>
            </p:grpSpPr>
            <p:sp>
              <p:nvSpPr>
                <p:cNvPr id="580" name="正方形/長方形 579">
                  <a:extLst>
                    <a:ext uri="{FF2B5EF4-FFF2-40B4-BE49-F238E27FC236}">
                      <a16:creationId xmlns:a16="http://schemas.microsoft.com/office/drawing/2014/main" id="{7433D177-DA43-404B-8036-EF39EF912C29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81" name="正方形/長方形 580">
                  <a:extLst>
                    <a:ext uri="{FF2B5EF4-FFF2-40B4-BE49-F238E27FC236}">
                      <a16:creationId xmlns:a16="http://schemas.microsoft.com/office/drawing/2014/main" id="{73A44F36-7456-4F35-A381-E41FA6B0A4DD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82" name="正方形/長方形 581">
                  <a:extLst>
                    <a:ext uri="{FF2B5EF4-FFF2-40B4-BE49-F238E27FC236}">
                      <a16:creationId xmlns:a16="http://schemas.microsoft.com/office/drawing/2014/main" id="{CFBC9E7F-90AD-467A-9FCA-AFAA1F48ACA8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44" name="グループ化 543">
                <a:extLst>
                  <a:ext uri="{FF2B5EF4-FFF2-40B4-BE49-F238E27FC236}">
                    <a16:creationId xmlns:a16="http://schemas.microsoft.com/office/drawing/2014/main" id="{3F24260A-C702-4BF9-AD1E-8B67DC472962}"/>
                  </a:ext>
                </a:extLst>
              </p:cNvPr>
              <p:cNvGrpSpPr/>
              <p:nvPr/>
            </p:nvGrpSpPr>
            <p:grpSpPr>
              <a:xfrm>
                <a:off x="5403816" y="6382272"/>
                <a:ext cx="147850" cy="126000"/>
                <a:chOff x="4535450" y="8243516"/>
                <a:chExt cx="147850" cy="126000"/>
              </a:xfrm>
            </p:grpSpPr>
            <p:sp>
              <p:nvSpPr>
                <p:cNvPr id="577" name="正方形/長方形 576">
                  <a:extLst>
                    <a:ext uri="{FF2B5EF4-FFF2-40B4-BE49-F238E27FC236}">
                      <a16:creationId xmlns:a16="http://schemas.microsoft.com/office/drawing/2014/main" id="{103F2DC0-0BBA-4786-8D69-294FEC758D5A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78" name="正方形/長方形 577">
                  <a:extLst>
                    <a:ext uri="{FF2B5EF4-FFF2-40B4-BE49-F238E27FC236}">
                      <a16:creationId xmlns:a16="http://schemas.microsoft.com/office/drawing/2014/main" id="{2A641CDE-3C78-4E3C-9573-A14A2C09A5B8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79" name="正方形/長方形 578">
                  <a:extLst>
                    <a:ext uri="{FF2B5EF4-FFF2-40B4-BE49-F238E27FC236}">
                      <a16:creationId xmlns:a16="http://schemas.microsoft.com/office/drawing/2014/main" id="{E17F0A64-1C44-464C-BB05-940A0F40B0A0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45" name="グループ化 544">
                <a:extLst>
                  <a:ext uri="{FF2B5EF4-FFF2-40B4-BE49-F238E27FC236}">
                    <a16:creationId xmlns:a16="http://schemas.microsoft.com/office/drawing/2014/main" id="{A503FF96-2A06-4399-B14E-4E5FEEBA4AA6}"/>
                  </a:ext>
                </a:extLst>
              </p:cNvPr>
              <p:cNvGrpSpPr/>
              <p:nvPr/>
            </p:nvGrpSpPr>
            <p:grpSpPr>
              <a:xfrm>
                <a:off x="4687850" y="6197324"/>
                <a:ext cx="147850" cy="126000"/>
                <a:chOff x="4535450" y="8243516"/>
                <a:chExt cx="147850" cy="126000"/>
              </a:xfrm>
            </p:grpSpPr>
            <p:sp>
              <p:nvSpPr>
                <p:cNvPr id="574" name="正方形/長方形 573">
                  <a:extLst>
                    <a:ext uri="{FF2B5EF4-FFF2-40B4-BE49-F238E27FC236}">
                      <a16:creationId xmlns:a16="http://schemas.microsoft.com/office/drawing/2014/main" id="{4644A8D2-F0F1-4D69-8C9B-2EA0C2D13F77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75" name="正方形/長方形 574">
                  <a:extLst>
                    <a:ext uri="{FF2B5EF4-FFF2-40B4-BE49-F238E27FC236}">
                      <a16:creationId xmlns:a16="http://schemas.microsoft.com/office/drawing/2014/main" id="{500AF2DE-BF33-49DD-BECB-B0B4E756AF8D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76" name="正方形/長方形 575">
                  <a:extLst>
                    <a:ext uri="{FF2B5EF4-FFF2-40B4-BE49-F238E27FC236}">
                      <a16:creationId xmlns:a16="http://schemas.microsoft.com/office/drawing/2014/main" id="{4F436203-3F71-42E3-9A35-8EE6D6EF67A1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46" name="グループ化 545">
                <a:extLst>
                  <a:ext uri="{FF2B5EF4-FFF2-40B4-BE49-F238E27FC236}">
                    <a16:creationId xmlns:a16="http://schemas.microsoft.com/office/drawing/2014/main" id="{0AF15EE0-F3F8-4525-B2A9-1BB533810841}"/>
                  </a:ext>
                </a:extLst>
              </p:cNvPr>
              <p:cNvGrpSpPr/>
              <p:nvPr/>
            </p:nvGrpSpPr>
            <p:grpSpPr>
              <a:xfrm>
                <a:off x="5403816" y="6197324"/>
                <a:ext cx="147850" cy="126000"/>
                <a:chOff x="4535450" y="8243516"/>
                <a:chExt cx="147850" cy="126000"/>
              </a:xfrm>
            </p:grpSpPr>
            <p:sp>
              <p:nvSpPr>
                <p:cNvPr id="571" name="正方形/長方形 570">
                  <a:extLst>
                    <a:ext uri="{FF2B5EF4-FFF2-40B4-BE49-F238E27FC236}">
                      <a16:creationId xmlns:a16="http://schemas.microsoft.com/office/drawing/2014/main" id="{4195889F-96D4-4047-BDEA-CBE42F50922E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72" name="正方形/長方形 571">
                  <a:extLst>
                    <a:ext uri="{FF2B5EF4-FFF2-40B4-BE49-F238E27FC236}">
                      <a16:creationId xmlns:a16="http://schemas.microsoft.com/office/drawing/2014/main" id="{D73E99E6-E7EB-4D23-A46D-AD3E5A4BBDAE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73" name="正方形/長方形 572">
                  <a:extLst>
                    <a:ext uri="{FF2B5EF4-FFF2-40B4-BE49-F238E27FC236}">
                      <a16:creationId xmlns:a16="http://schemas.microsoft.com/office/drawing/2014/main" id="{DA79957B-7389-4521-8B62-E7EB556294F7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47" name="グループ化 546">
                <a:extLst>
                  <a:ext uri="{FF2B5EF4-FFF2-40B4-BE49-F238E27FC236}">
                    <a16:creationId xmlns:a16="http://schemas.microsoft.com/office/drawing/2014/main" id="{974C14DA-CAD2-4D7F-973C-8C99463D8C2C}"/>
                  </a:ext>
                </a:extLst>
              </p:cNvPr>
              <p:cNvGrpSpPr/>
              <p:nvPr/>
            </p:nvGrpSpPr>
            <p:grpSpPr>
              <a:xfrm>
                <a:off x="4687850" y="6016712"/>
                <a:ext cx="147850" cy="126000"/>
                <a:chOff x="4535450" y="8243516"/>
                <a:chExt cx="147850" cy="126000"/>
              </a:xfrm>
            </p:grpSpPr>
            <p:sp>
              <p:nvSpPr>
                <p:cNvPr id="568" name="正方形/長方形 567">
                  <a:extLst>
                    <a:ext uri="{FF2B5EF4-FFF2-40B4-BE49-F238E27FC236}">
                      <a16:creationId xmlns:a16="http://schemas.microsoft.com/office/drawing/2014/main" id="{EE264724-3669-4684-8805-FCD13E6D5FFA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69" name="正方形/長方形 568">
                  <a:extLst>
                    <a:ext uri="{FF2B5EF4-FFF2-40B4-BE49-F238E27FC236}">
                      <a16:creationId xmlns:a16="http://schemas.microsoft.com/office/drawing/2014/main" id="{D1C83331-436B-4A78-9654-691B5AAA38C0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70" name="正方形/長方形 569">
                  <a:extLst>
                    <a:ext uri="{FF2B5EF4-FFF2-40B4-BE49-F238E27FC236}">
                      <a16:creationId xmlns:a16="http://schemas.microsoft.com/office/drawing/2014/main" id="{AB896DDE-FF7F-493F-A820-EBFD9207ED08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48" name="グループ化 547">
                <a:extLst>
                  <a:ext uri="{FF2B5EF4-FFF2-40B4-BE49-F238E27FC236}">
                    <a16:creationId xmlns:a16="http://schemas.microsoft.com/office/drawing/2014/main" id="{8E426B3C-F0DA-400E-AE5C-D5FCC09C0C4B}"/>
                  </a:ext>
                </a:extLst>
              </p:cNvPr>
              <p:cNvGrpSpPr/>
              <p:nvPr/>
            </p:nvGrpSpPr>
            <p:grpSpPr>
              <a:xfrm>
                <a:off x="5403816" y="6016712"/>
                <a:ext cx="147850" cy="126000"/>
                <a:chOff x="4535450" y="8243516"/>
                <a:chExt cx="147850" cy="126000"/>
              </a:xfrm>
            </p:grpSpPr>
            <p:sp>
              <p:nvSpPr>
                <p:cNvPr id="565" name="正方形/長方形 564">
                  <a:extLst>
                    <a:ext uri="{FF2B5EF4-FFF2-40B4-BE49-F238E27FC236}">
                      <a16:creationId xmlns:a16="http://schemas.microsoft.com/office/drawing/2014/main" id="{67A873C4-6441-4BAD-9B56-399EF313BDDA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66" name="正方形/長方形 565">
                  <a:extLst>
                    <a:ext uri="{FF2B5EF4-FFF2-40B4-BE49-F238E27FC236}">
                      <a16:creationId xmlns:a16="http://schemas.microsoft.com/office/drawing/2014/main" id="{AF9812E7-67B1-4769-89F7-9E386726FCB5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67" name="正方形/長方形 566">
                  <a:extLst>
                    <a:ext uri="{FF2B5EF4-FFF2-40B4-BE49-F238E27FC236}">
                      <a16:creationId xmlns:a16="http://schemas.microsoft.com/office/drawing/2014/main" id="{2BBD8EF4-4519-43C4-9538-1A44A494768C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49" name="グループ化 548">
                <a:extLst>
                  <a:ext uri="{FF2B5EF4-FFF2-40B4-BE49-F238E27FC236}">
                    <a16:creationId xmlns:a16="http://schemas.microsoft.com/office/drawing/2014/main" id="{D69F4174-FB92-4FED-A31A-B9FE76B216C4}"/>
                  </a:ext>
                </a:extLst>
              </p:cNvPr>
              <p:cNvGrpSpPr/>
              <p:nvPr/>
            </p:nvGrpSpPr>
            <p:grpSpPr>
              <a:xfrm>
                <a:off x="4687850" y="5848675"/>
                <a:ext cx="147850" cy="126000"/>
                <a:chOff x="4535450" y="8243516"/>
                <a:chExt cx="147850" cy="126000"/>
              </a:xfrm>
            </p:grpSpPr>
            <p:sp>
              <p:nvSpPr>
                <p:cNvPr id="562" name="正方形/長方形 561">
                  <a:extLst>
                    <a:ext uri="{FF2B5EF4-FFF2-40B4-BE49-F238E27FC236}">
                      <a16:creationId xmlns:a16="http://schemas.microsoft.com/office/drawing/2014/main" id="{8180D34B-95EB-4DF9-BB17-803EE7002F3F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63" name="正方形/長方形 562">
                  <a:extLst>
                    <a:ext uri="{FF2B5EF4-FFF2-40B4-BE49-F238E27FC236}">
                      <a16:creationId xmlns:a16="http://schemas.microsoft.com/office/drawing/2014/main" id="{2BDBAC2E-CF24-40E7-A138-771C3DEE22AC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64" name="正方形/長方形 563">
                  <a:extLst>
                    <a:ext uri="{FF2B5EF4-FFF2-40B4-BE49-F238E27FC236}">
                      <a16:creationId xmlns:a16="http://schemas.microsoft.com/office/drawing/2014/main" id="{FC6CD1B1-9772-49CF-B98E-81E47B037B0D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50" name="グループ化 549">
                <a:extLst>
                  <a:ext uri="{FF2B5EF4-FFF2-40B4-BE49-F238E27FC236}">
                    <a16:creationId xmlns:a16="http://schemas.microsoft.com/office/drawing/2014/main" id="{1B811863-F5C0-490E-BB8E-660DA47A79F8}"/>
                  </a:ext>
                </a:extLst>
              </p:cNvPr>
              <p:cNvGrpSpPr/>
              <p:nvPr/>
            </p:nvGrpSpPr>
            <p:grpSpPr>
              <a:xfrm>
                <a:off x="5403816" y="5848675"/>
                <a:ext cx="147850" cy="126000"/>
                <a:chOff x="4535450" y="8243516"/>
                <a:chExt cx="147850" cy="126000"/>
              </a:xfrm>
            </p:grpSpPr>
            <p:sp>
              <p:nvSpPr>
                <p:cNvPr id="559" name="正方形/長方形 558">
                  <a:extLst>
                    <a:ext uri="{FF2B5EF4-FFF2-40B4-BE49-F238E27FC236}">
                      <a16:creationId xmlns:a16="http://schemas.microsoft.com/office/drawing/2014/main" id="{79F984E4-BA1C-4588-8234-ACB465A418BC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60" name="正方形/長方形 559">
                  <a:extLst>
                    <a:ext uri="{FF2B5EF4-FFF2-40B4-BE49-F238E27FC236}">
                      <a16:creationId xmlns:a16="http://schemas.microsoft.com/office/drawing/2014/main" id="{3851045C-EA2E-4322-923A-56B9ED70B596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61" name="正方形/長方形 560">
                  <a:extLst>
                    <a:ext uri="{FF2B5EF4-FFF2-40B4-BE49-F238E27FC236}">
                      <a16:creationId xmlns:a16="http://schemas.microsoft.com/office/drawing/2014/main" id="{4DCCBF69-1BEE-448B-A224-4A7ACC610A1A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51" name="グループ化 550">
                <a:extLst>
                  <a:ext uri="{FF2B5EF4-FFF2-40B4-BE49-F238E27FC236}">
                    <a16:creationId xmlns:a16="http://schemas.microsoft.com/office/drawing/2014/main" id="{C2C944BB-511F-41F6-A6CA-8BC528D265BE}"/>
                  </a:ext>
                </a:extLst>
              </p:cNvPr>
              <p:cNvGrpSpPr/>
              <p:nvPr/>
            </p:nvGrpSpPr>
            <p:grpSpPr>
              <a:xfrm>
                <a:off x="4687850" y="5653577"/>
                <a:ext cx="147850" cy="126000"/>
                <a:chOff x="4535450" y="8243516"/>
                <a:chExt cx="147850" cy="126000"/>
              </a:xfrm>
            </p:grpSpPr>
            <p:sp>
              <p:nvSpPr>
                <p:cNvPr id="556" name="正方形/長方形 555">
                  <a:extLst>
                    <a:ext uri="{FF2B5EF4-FFF2-40B4-BE49-F238E27FC236}">
                      <a16:creationId xmlns:a16="http://schemas.microsoft.com/office/drawing/2014/main" id="{4F6D9B70-3612-44C8-A125-3A7EBC0A1B17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57" name="正方形/長方形 556">
                  <a:extLst>
                    <a:ext uri="{FF2B5EF4-FFF2-40B4-BE49-F238E27FC236}">
                      <a16:creationId xmlns:a16="http://schemas.microsoft.com/office/drawing/2014/main" id="{0F9F19FD-CA41-4C41-9809-EDC5376511ED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58" name="正方形/長方形 557">
                  <a:extLst>
                    <a:ext uri="{FF2B5EF4-FFF2-40B4-BE49-F238E27FC236}">
                      <a16:creationId xmlns:a16="http://schemas.microsoft.com/office/drawing/2014/main" id="{0CEF5DC6-0540-4791-B827-5E9DC4A56239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52" name="グループ化 551">
                <a:extLst>
                  <a:ext uri="{FF2B5EF4-FFF2-40B4-BE49-F238E27FC236}">
                    <a16:creationId xmlns:a16="http://schemas.microsoft.com/office/drawing/2014/main" id="{D9EECC46-4BE2-4583-A051-B1CF9A2FE06A}"/>
                  </a:ext>
                </a:extLst>
              </p:cNvPr>
              <p:cNvGrpSpPr/>
              <p:nvPr/>
            </p:nvGrpSpPr>
            <p:grpSpPr>
              <a:xfrm>
                <a:off x="5403816" y="5653577"/>
                <a:ext cx="147850" cy="126000"/>
                <a:chOff x="4535450" y="8243516"/>
                <a:chExt cx="147850" cy="126000"/>
              </a:xfrm>
            </p:grpSpPr>
            <p:sp>
              <p:nvSpPr>
                <p:cNvPr id="553" name="正方形/長方形 552">
                  <a:extLst>
                    <a:ext uri="{FF2B5EF4-FFF2-40B4-BE49-F238E27FC236}">
                      <a16:creationId xmlns:a16="http://schemas.microsoft.com/office/drawing/2014/main" id="{6C4DDABC-3A27-437F-A341-EE219A46A235}"/>
                    </a:ext>
                  </a:extLst>
                </p:cNvPr>
                <p:cNvSpPr/>
                <p:nvPr/>
              </p:nvSpPr>
              <p:spPr>
                <a:xfrm>
                  <a:off x="453545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54" name="正方形/長方形 553">
                  <a:extLst>
                    <a:ext uri="{FF2B5EF4-FFF2-40B4-BE49-F238E27FC236}">
                      <a16:creationId xmlns:a16="http://schemas.microsoft.com/office/drawing/2014/main" id="{69B0B964-FF5D-4B46-8D24-0263671DAA78}"/>
                    </a:ext>
                  </a:extLst>
                </p:cNvPr>
                <p:cNvSpPr/>
                <p:nvPr/>
              </p:nvSpPr>
              <p:spPr>
                <a:xfrm>
                  <a:off x="4590029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55" name="正方形/長方形 554">
                  <a:extLst>
                    <a:ext uri="{FF2B5EF4-FFF2-40B4-BE49-F238E27FC236}">
                      <a16:creationId xmlns:a16="http://schemas.microsoft.com/office/drawing/2014/main" id="{63CB13E0-170E-441E-805E-EA8D46DB878C}"/>
                    </a:ext>
                  </a:extLst>
                </p:cNvPr>
                <p:cNvSpPr/>
                <p:nvPr/>
              </p:nvSpPr>
              <p:spPr>
                <a:xfrm>
                  <a:off x="4647300" y="8243516"/>
                  <a:ext cx="36000" cy="126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96" name="グループ化 295">
              <a:extLst>
                <a:ext uri="{FF2B5EF4-FFF2-40B4-BE49-F238E27FC236}">
                  <a16:creationId xmlns:a16="http://schemas.microsoft.com/office/drawing/2014/main" id="{76E88EC1-0C78-48F4-9715-C1C7BEC74FB9}"/>
                </a:ext>
              </a:extLst>
            </p:cNvPr>
            <p:cNvGrpSpPr/>
            <p:nvPr/>
          </p:nvGrpSpPr>
          <p:grpSpPr>
            <a:xfrm>
              <a:off x="1456920" y="1469404"/>
              <a:ext cx="863816" cy="5986908"/>
              <a:chOff x="3318522" y="1617572"/>
              <a:chExt cx="863816" cy="5986908"/>
            </a:xfrm>
          </p:grpSpPr>
          <p:grpSp>
            <p:nvGrpSpPr>
              <p:cNvPr id="297" name="グループ化 296">
                <a:extLst>
                  <a:ext uri="{FF2B5EF4-FFF2-40B4-BE49-F238E27FC236}">
                    <a16:creationId xmlns:a16="http://schemas.microsoft.com/office/drawing/2014/main" id="{40643988-8433-43B0-8F53-416500E65220}"/>
                  </a:ext>
                </a:extLst>
              </p:cNvPr>
              <p:cNvGrpSpPr/>
              <p:nvPr/>
            </p:nvGrpSpPr>
            <p:grpSpPr>
              <a:xfrm>
                <a:off x="3318522" y="6749785"/>
                <a:ext cx="863816" cy="854695"/>
                <a:chOff x="4687850" y="5653577"/>
                <a:chExt cx="863816" cy="854695"/>
              </a:xfrm>
            </p:grpSpPr>
            <p:grpSp>
              <p:nvGrpSpPr>
                <p:cNvPr id="503" name="グループ化 502">
                  <a:extLst>
                    <a:ext uri="{FF2B5EF4-FFF2-40B4-BE49-F238E27FC236}">
                      <a16:creationId xmlns:a16="http://schemas.microsoft.com/office/drawing/2014/main" id="{CCDFAEEA-F54B-4768-BB45-8C9C4B71E7CA}"/>
                    </a:ext>
                  </a:extLst>
                </p:cNvPr>
                <p:cNvGrpSpPr/>
                <p:nvPr/>
              </p:nvGrpSpPr>
              <p:grpSpPr>
                <a:xfrm>
                  <a:off x="4687850" y="638227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540" name="正方形/長方形 539">
                    <a:extLst>
                      <a:ext uri="{FF2B5EF4-FFF2-40B4-BE49-F238E27FC236}">
                        <a16:creationId xmlns:a16="http://schemas.microsoft.com/office/drawing/2014/main" id="{BFAEBA16-2A15-486E-8AD1-652E401FFB22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41" name="正方形/長方形 540">
                    <a:extLst>
                      <a:ext uri="{FF2B5EF4-FFF2-40B4-BE49-F238E27FC236}">
                        <a16:creationId xmlns:a16="http://schemas.microsoft.com/office/drawing/2014/main" id="{0331B2C3-78E1-4294-99E0-032E35B56C97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42" name="正方形/長方形 541">
                    <a:extLst>
                      <a:ext uri="{FF2B5EF4-FFF2-40B4-BE49-F238E27FC236}">
                        <a16:creationId xmlns:a16="http://schemas.microsoft.com/office/drawing/2014/main" id="{FC24D905-A01C-4953-9D80-A38870E846A5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04" name="グループ化 503">
                  <a:extLst>
                    <a:ext uri="{FF2B5EF4-FFF2-40B4-BE49-F238E27FC236}">
                      <a16:creationId xmlns:a16="http://schemas.microsoft.com/office/drawing/2014/main" id="{A5BD339B-BA46-497E-921D-7861097B3955}"/>
                    </a:ext>
                  </a:extLst>
                </p:cNvPr>
                <p:cNvGrpSpPr/>
                <p:nvPr/>
              </p:nvGrpSpPr>
              <p:grpSpPr>
                <a:xfrm>
                  <a:off x="5403816" y="638227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537" name="正方形/長方形 536">
                    <a:extLst>
                      <a:ext uri="{FF2B5EF4-FFF2-40B4-BE49-F238E27FC236}">
                        <a16:creationId xmlns:a16="http://schemas.microsoft.com/office/drawing/2014/main" id="{B2857B0D-C652-434E-8BD6-832BB13A99F6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38" name="正方形/長方形 537">
                    <a:extLst>
                      <a:ext uri="{FF2B5EF4-FFF2-40B4-BE49-F238E27FC236}">
                        <a16:creationId xmlns:a16="http://schemas.microsoft.com/office/drawing/2014/main" id="{E4D97D0C-1D1C-40AB-B1C0-E85349DFDC1F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39" name="正方形/長方形 538">
                    <a:extLst>
                      <a:ext uri="{FF2B5EF4-FFF2-40B4-BE49-F238E27FC236}">
                        <a16:creationId xmlns:a16="http://schemas.microsoft.com/office/drawing/2014/main" id="{11ADCD7C-89C2-4577-8382-9327C22685D4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05" name="グループ化 504">
                  <a:extLst>
                    <a:ext uri="{FF2B5EF4-FFF2-40B4-BE49-F238E27FC236}">
                      <a16:creationId xmlns:a16="http://schemas.microsoft.com/office/drawing/2014/main" id="{99214908-E212-4A96-94DC-F180408DFEE7}"/>
                    </a:ext>
                  </a:extLst>
                </p:cNvPr>
                <p:cNvGrpSpPr/>
                <p:nvPr/>
              </p:nvGrpSpPr>
              <p:grpSpPr>
                <a:xfrm>
                  <a:off x="4687850" y="6197324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534" name="正方形/長方形 533">
                    <a:extLst>
                      <a:ext uri="{FF2B5EF4-FFF2-40B4-BE49-F238E27FC236}">
                        <a16:creationId xmlns:a16="http://schemas.microsoft.com/office/drawing/2014/main" id="{326F9088-028F-4717-B2D4-4F72EB0C57EF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35" name="正方形/長方形 534">
                    <a:extLst>
                      <a:ext uri="{FF2B5EF4-FFF2-40B4-BE49-F238E27FC236}">
                        <a16:creationId xmlns:a16="http://schemas.microsoft.com/office/drawing/2014/main" id="{E4AE7F81-E4BF-40FF-9557-2F08F2FEC70C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36" name="正方形/長方形 535">
                    <a:extLst>
                      <a:ext uri="{FF2B5EF4-FFF2-40B4-BE49-F238E27FC236}">
                        <a16:creationId xmlns:a16="http://schemas.microsoft.com/office/drawing/2014/main" id="{504222B3-813A-49FF-962D-9DCD5D54F669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06" name="グループ化 505">
                  <a:extLst>
                    <a:ext uri="{FF2B5EF4-FFF2-40B4-BE49-F238E27FC236}">
                      <a16:creationId xmlns:a16="http://schemas.microsoft.com/office/drawing/2014/main" id="{15118BFD-B0AD-4AF0-BC26-53295307E0E8}"/>
                    </a:ext>
                  </a:extLst>
                </p:cNvPr>
                <p:cNvGrpSpPr/>
                <p:nvPr/>
              </p:nvGrpSpPr>
              <p:grpSpPr>
                <a:xfrm>
                  <a:off x="5403816" y="6197324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531" name="正方形/長方形 530">
                    <a:extLst>
                      <a:ext uri="{FF2B5EF4-FFF2-40B4-BE49-F238E27FC236}">
                        <a16:creationId xmlns:a16="http://schemas.microsoft.com/office/drawing/2014/main" id="{0BEFD39B-9804-43AC-8DA1-467B2E012A6F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32" name="正方形/長方形 531">
                    <a:extLst>
                      <a:ext uri="{FF2B5EF4-FFF2-40B4-BE49-F238E27FC236}">
                        <a16:creationId xmlns:a16="http://schemas.microsoft.com/office/drawing/2014/main" id="{B857AA33-4A7F-4183-B0FC-4740F2200349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33" name="正方形/長方形 532">
                    <a:extLst>
                      <a:ext uri="{FF2B5EF4-FFF2-40B4-BE49-F238E27FC236}">
                        <a16:creationId xmlns:a16="http://schemas.microsoft.com/office/drawing/2014/main" id="{D052B308-BE4D-43BA-985A-150B976DF901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07" name="グループ化 506">
                  <a:extLst>
                    <a:ext uri="{FF2B5EF4-FFF2-40B4-BE49-F238E27FC236}">
                      <a16:creationId xmlns:a16="http://schemas.microsoft.com/office/drawing/2014/main" id="{F0D2143F-B42E-4C30-8562-8710E87C2EED}"/>
                    </a:ext>
                  </a:extLst>
                </p:cNvPr>
                <p:cNvGrpSpPr/>
                <p:nvPr/>
              </p:nvGrpSpPr>
              <p:grpSpPr>
                <a:xfrm>
                  <a:off x="4687850" y="601671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528" name="正方形/長方形 527">
                    <a:extLst>
                      <a:ext uri="{FF2B5EF4-FFF2-40B4-BE49-F238E27FC236}">
                        <a16:creationId xmlns:a16="http://schemas.microsoft.com/office/drawing/2014/main" id="{853CD899-2052-49F4-9164-FA18310E2422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29" name="正方形/長方形 528">
                    <a:extLst>
                      <a:ext uri="{FF2B5EF4-FFF2-40B4-BE49-F238E27FC236}">
                        <a16:creationId xmlns:a16="http://schemas.microsoft.com/office/drawing/2014/main" id="{5BC299AA-237D-44FF-BA1C-3CFF5C04244E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30" name="正方形/長方形 529">
                    <a:extLst>
                      <a:ext uri="{FF2B5EF4-FFF2-40B4-BE49-F238E27FC236}">
                        <a16:creationId xmlns:a16="http://schemas.microsoft.com/office/drawing/2014/main" id="{31335726-5D64-4B5A-8D51-332E895C9D53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08" name="グループ化 507">
                  <a:extLst>
                    <a:ext uri="{FF2B5EF4-FFF2-40B4-BE49-F238E27FC236}">
                      <a16:creationId xmlns:a16="http://schemas.microsoft.com/office/drawing/2014/main" id="{9E8A5457-E74D-4472-B68F-C08D5DD9C680}"/>
                    </a:ext>
                  </a:extLst>
                </p:cNvPr>
                <p:cNvGrpSpPr/>
                <p:nvPr/>
              </p:nvGrpSpPr>
              <p:grpSpPr>
                <a:xfrm>
                  <a:off x="5403816" y="601671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525" name="正方形/長方形 524">
                    <a:extLst>
                      <a:ext uri="{FF2B5EF4-FFF2-40B4-BE49-F238E27FC236}">
                        <a16:creationId xmlns:a16="http://schemas.microsoft.com/office/drawing/2014/main" id="{08BBE39E-DCE5-4F80-A840-132DC061A070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26" name="正方形/長方形 525">
                    <a:extLst>
                      <a:ext uri="{FF2B5EF4-FFF2-40B4-BE49-F238E27FC236}">
                        <a16:creationId xmlns:a16="http://schemas.microsoft.com/office/drawing/2014/main" id="{ADBA984F-AAEE-4627-AF5B-256A27C4D42A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27" name="正方形/長方形 526">
                    <a:extLst>
                      <a:ext uri="{FF2B5EF4-FFF2-40B4-BE49-F238E27FC236}">
                        <a16:creationId xmlns:a16="http://schemas.microsoft.com/office/drawing/2014/main" id="{DB710BAF-A5DF-45AB-BC48-1995D58164BB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09" name="グループ化 508">
                  <a:extLst>
                    <a:ext uri="{FF2B5EF4-FFF2-40B4-BE49-F238E27FC236}">
                      <a16:creationId xmlns:a16="http://schemas.microsoft.com/office/drawing/2014/main" id="{19FEBD01-BA8E-40CE-90B3-85CB758057E7}"/>
                    </a:ext>
                  </a:extLst>
                </p:cNvPr>
                <p:cNvGrpSpPr/>
                <p:nvPr/>
              </p:nvGrpSpPr>
              <p:grpSpPr>
                <a:xfrm>
                  <a:off x="4687850" y="5848675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522" name="正方形/長方形 521">
                    <a:extLst>
                      <a:ext uri="{FF2B5EF4-FFF2-40B4-BE49-F238E27FC236}">
                        <a16:creationId xmlns:a16="http://schemas.microsoft.com/office/drawing/2014/main" id="{3EA548C8-C4E6-4A30-9ABF-BC99149FBC10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23" name="正方形/長方形 522">
                    <a:extLst>
                      <a:ext uri="{FF2B5EF4-FFF2-40B4-BE49-F238E27FC236}">
                        <a16:creationId xmlns:a16="http://schemas.microsoft.com/office/drawing/2014/main" id="{355E50AC-BAC3-4692-9EFF-52123D67AFC2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24" name="正方形/長方形 523">
                    <a:extLst>
                      <a:ext uri="{FF2B5EF4-FFF2-40B4-BE49-F238E27FC236}">
                        <a16:creationId xmlns:a16="http://schemas.microsoft.com/office/drawing/2014/main" id="{39967359-7164-447E-921B-6076759C1C2B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10" name="グループ化 509">
                  <a:extLst>
                    <a:ext uri="{FF2B5EF4-FFF2-40B4-BE49-F238E27FC236}">
                      <a16:creationId xmlns:a16="http://schemas.microsoft.com/office/drawing/2014/main" id="{ACC1A254-F7BA-40C0-BAC1-60FBBE1CA0FB}"/>
                    </a:ext>
                  </a:extLst>
                </p:cNvPr>
                <p:cNvGrpSpPr/>
                <p:nvPr/>
              </p:nvGrpSpPr>
              <p:grpSpPr>
                <a:xfrm>
                  <a:off x="5403816" y="5848675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519" name="正方形/長方形 518">
                    <a:extLst>
                      <a:ext uri="{FF2B5EF4-FFF2-40B4-BE49-F238E27FC236}">
                        <a16:creationId xmlns:a16="http://schemas.microsoft.com/office/drawing/2014/main" id="{F485ECA6-46A7-431B-904F-17907DA3201A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20" name="正方形/長方形 519">
                    <a:extLst>
                      <a:ext uri="{FF2B5EF4-FFF2-40B4-BE49-F238E27FC236}">
                        <a16:creationId xmlns:a16="http://schemas.microsoft.com/office/drawing/2014/main" id="{9AE1DF21-BFBF-47A4-96C4-04D43C8CB387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21" name="正方形/長方形 520">
                    <a:extLst>
                      <a:ext uri="{FF2B5EF4-FFF2-40B4-BE49-F238E27FC236}">
                        <a16:creationId xmlns:a16="http://schemas.microsoft.com/office/drawing/2014/main" id="{83551ED7-42CD-4F61-93BB-E5C30A5B39F6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11" name="グループ化 510">
                  <a:extLst>
                    <a:ext uri="{FF2B5EF4-FFF2-40B4-BE49-F238E27FC236}">
                      <a16:creationId xmlns:a16="http://schemas.microsoft.com/office/drawing/2014/main" id="{ACCF3CAD-47FB-49D9-9A46-013E29A579B0}"/>
                    </a:ext>
                  </a:extLst>
                </p:cNvPr>
                <p:cNvGrpSpPr/>
                <p:nvPr/>
              </p:nvGrpSpPr>
              <p:grpSpPr>
                <a:xfrm>
                  <a:off x="4687850" y="5653577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516" name="正方形/長方形 515">
                    <a:extLst>
                      <a:ext uri="{FF2B5EF4-FFF2-40B4-BE49-F238E27FC236}">
                        <a16:creationId xmlns:a16="http://schemas.microsoft.com/office/drawing/2014/main" id="{68DE4066-DA66-49D8-9693-E37B5177F638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17" name="正方形/長方形 516">
                    <a:extLst>
                      <a:ext uri="{FF2B5EF4-FFF2-40B4-BE49-F238E27FC236}">
                        <a16:creationId xmlns:a16="http://schemas.microsoft.com/office/drawing/2014/main" id="{16C6FB2F-DEEA-4348-A764-9559ADAA13E6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18" name="正方形/長方形 517">
                    <a:extLst>
                      <a:ext uri="{FF2B5EF4-FFF2-40B4-BE49-F238E27FC236}">
                        <a16:creationId xmlns:a16="http://schemas.microsoft.com/office/drawing/2014/main" id="{2B8C2520-D1F6-4A21-AEAE-C3E24FC93857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12" name="グループ化 511">
                  <a:extLst>
                    <a:ext uri="{FF2B5EF4-FFF2-40B4-BE49-F238E27FC236}">
                      <a16:creationId xmlns:a16="http://schemas.microsoft.com/office/drawing/2014/main" id="{B7A2AACF-3173-41DC-83E2-4C1384334380}"/>
                    </a:ext>
                  </a:extLst>
                </p:cNvPr>
                <p:cNvGrpSpPr/>
                <p:nvPr/>
              </p:nvGrpSpPr>
              <p:grpSpPr>
                <a:xfrm>
                  <a:off x="5403816" y="5653577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513" name="正方形/長方形 512">
                    <a:extLst>
                      <a:ext uri="{FF2B5EF4-FFF2-40B4-BE49-F238E27FC236}">
                        <a16:creationId xmlns:a16="http://schemas.microsoft.com/office/drawing/2014/main" id="{DF4721DF-E472-4E3B-9AA2-0ABE50896666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14" name="正方形/長方形 513">
                    <a:extLst>
                      <a:ext uri="{FF2B5EF4-FFF2-40B4-BE49-F238E27FC236}">
                        <a16:creationId xmlns:a16="http://schemas.microsoft.com/office/drawing/2014/main" id="{3C78CCF5-C6C3-4A29-B93D-F92210331931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15" name="正方形/長方形 514">
                    <a:extLst>
                      <a:ext uri="{FF2B5EF4-FFF2-40B4-BE49-F238E27FC236}">
                        <a16:creationId xmlns:a16="http://schemas.microsoft.com/office/drawing/2014/main" id="{11C7A9D4-3495-4E5E-9C53-BD86BB8A025E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298" name="グループ化 297">
                <a:extLst>
                  <a:ext uri="{FF2B5EF4-FFF2-40B4-BE49-F238E27FC236}">
                    <a16:creationId xmlns:a16="http://schemas.microsoft.com/office/drawing/2014/main" id="{DF2FEC3F-D8FF-4630-8FF7-5F2EA306444B}"/>
                  </a:ext>
                </a:extLst>
              </p:cNvPr>
              <p:cNvGrpSpPr/>
              <p:nvPr/>
            </p:nvGrpSpPr>
            <p:grpSpPr>
              <a:xfrm>
                <a:off x="3318522" y="5827373"/>
                <a:ext cx="863816" cy="854695"/>
                <a:chOff x="4687850" y="5653577"/>
                <a:chExt cx="863816" cy="854695"/>
              </a:xfrm>
            </p:grpSpPr>
            <p:grpSp>
              <p:nvGrpSpPr>
                <p:cNvPr id="463" name="グループ化 462">
                  <a:extLst>
                    <a:ext uri="{FF2B5EF4-FFF2-40B4-BE49-F238E27FC236}">
                      <a16:creationId xmlns:a16="http://schemas.microsoft.com/office/drawing/2014/main" id="{C46D5827-5B80-4E8C-978C-0601A155278B}"/>
                    </a:ext>
                  </a:extLst>
                </p:cNvPr>
                <p:cNvGrpSpPr/>
                <p:nvPr/>
              </p:nvGrpSpPr>
              <p:grpSpPr>
                <a:xfrm>
                  <a:off x="4687850" y="638227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500" name="正方形/長方形 499">
                    <a:extLst>
                      <a:ext uri="{FF2B5EF4-FFF2-40B4-BE49-F238E27FC236}">
                        <a16:creationId xmlns:a16="http://schemas.microsoft.com/office/drawing/2014/main" id="{775D3828-B647-40A9-AB09-B2D88BC02ED8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01" name="正方形/長方形 500">
                    <a:extLst>
                      <a:ext uri="{FF2B5EF4-FFF2-40B4-BE49-F238E27FC236}">
                        <a16:creationId xmlns:a16="http://schemas.microsoft.com/office/drawing/2014/main" id="{01781E78-86A0-4A84-B5D1-311634F119A1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02" name="正方形/長方形 501">
                    <a:extLst>
                      <a:ext uri="{FF2B5EF4-FFF2-40B4-BE49-F238E27FC236}">
                        <a16:creationId xmlns:a16="http://schemas.microsoft.com/office/drawing/2014/main" id="{D0618D08-F767-4F78-A022-1B0540615F91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64" name="グループ化 463">
                  <a:extLst>
                    <a:ext uri="{FF2B5EF4-FFF2-40B4-BE49-F238E27FC236}">
                      <a16:creationId xmlns:a16="http://schemas.microsoft.com/office/drawing/2014/main" id="{E1F19DCE-D1DE-4F5D-8626-880BA3D55F47}"/>
                    </a:ext>
                  </a:extLst>
                </p:cNvPr>
                <p:cNvGrpSpPr/>
                <p:nvPr/>
              </p:nvGrpSpPr>
              <p:grpSpPr>
                <a:xfrm>
                  <a:off x="5403816" y="638227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97" name="正方形/長方形 496">
                    <a:extLst>
                      <a:ext uri="{FF2B5EF4-FFF2-40B4-BE49-F238E27FC236}">
                        <a16:creationId xmlns:a16="http://schemas.microsoft.com/office/drawing/2014/main" id="{1DEC5E21-65C0-4C2A-B55A-0E74A7AB9CB7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98" name="正方形/長方形 497">
                    <a:extLst>
                      <a:ext uri="{FF2B5EF4-FFF2-40B4-BE49-F238E27FC236}">
                        <a16:creationId xmlns:a16="http://schemas.microsoft.com/office/drawing/2014/main" id="{A10A42D2-6107-4EAF-AE4A-649A5F0A857B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99" name="正方形/長方形 498">
                    <a:extLst>
                      <a:ext uri="{FF2B5EF4-FFF2-40B4-BE49-F238E27FC236}">
                        <a16:creationId xmlns:a16="http://schemas.microsoft.com/office/drawing/2014/main" id="{8A4D8781-4D96-4FDD-A7CE-0E43486EBABC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65" name="グループ化 464">
                  <a:extLst>
                    <a:ext uri="{FF2B5EF4-FFF2-40B4-BE49-F238E27FC236}">
                      <a16:creationId xmlns:a16="http://schemas.microsoft.com/office/drawing/2014/main" id="{B0AFD87A-996C-451B-A351-C5A58AF1C2F3}"/>
                    </a:ext>
                  </a:extLst>
                </p:cNvPr>
                <p:cNvGrpSpPr/>
                <p:nvPr/>
              </p:nvGrpSpPr>
              <p:grpSpPr>
                <a:xfrm>
                  <a:off x="4687850" y="6197324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94" name="正方形/長方形 493">
                    <a:extLst>
                      <a:ext uri="{FF2B5EF4-FFF2-40B4-BE49-F238E27FC236}">
                        <a16:creationId xmlns:a16="http://schemas.microsoft.com/office/drawing/2014/main" id="{8B9D4B71-02C2-437C-B188-67F00F5A5D41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95" name="正方形/長方形 494">
                    <a:extLst>
                      <a:ext uri="{FF2B5EF4-FFF2-40B4-BE49-F238E27FC236}">
                        <a16:creationId xmlns:a16="http://schemas.microsoft.com/office/drawing/2014/main" id="{B5373784-0BD2-41F5-AE68-452D7EECEDC0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96" name="正方形/長方形 495">
                    <a:extLst>
                      <a:ext uri="{FF2B5EF4-FFF2-40B4-BE49-F238E27FC236}">
                        <a16:creationId xmlns:a16="http://schemas.microsoft.com/office/drawing/2014/main" id="{4326B4F5-5663-4756-BB34-76D83D66D05B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66" name="グループ化 465">
                  <a:extLst>
                    <a:ext uri="{FF2B5EF4-FFF2-40B4-BE49-F238E27FC236}">
                      <a16:creationId xmlns:a16="http://schemas.microsoft.com/office/drawing/2014/main" id="{7F81F0E9-6066-4012-A5D7-C0606018FF73}"/>
                    </a:ext>
                  </a:extLst>
                </p:cNvPr>
                <p:cNvGrpSpPr/>
                <p:nvPr/>
              </p:nvGrpSpPr>
              <p:grpSpPr>
                <a:xfrm>
                  <a:off x="5403816" y="6197324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91" name="正方形/長方形 490">
                    <a:extLst>
                      <a:ext uri="{FF2B5EF4-FFF2-40B4-BE49-F238E27FC236}">
                        <a16:creationId xmlns:a16="http://schemas.microsoft.com/office/drawing/2014/main" id="{06A0CE1E-E89E-4D84-B703-1C72726C336A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92" name="正方形/長方形 491">
                    <a:extLst>
                      <a:ext uri="{FF2B5EF4-FFF2-40B4-BE49-F238E27FC236}">
                        <a16:creationId xmlns:a16="http://schemas.microsoft.com/office/drawing/2014/main" id="{D4B642CF-C45F-4EFF-94B8-CD55902F7937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93" name="正方形/長方形 492">
                    <a:extLst>
                      <a:ext uri="{FF2B5EF4-FFF2-40B4-BE49-F238E27FC236}">
                        <a16:creationId xmlns:a16="http://schemas.microsoft.com/office/drawing/2014/main" id="{43D624E8-177D-4F95-8D09-41DFE4572B92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67" name="グループ化 466">
                  <a:extLst>
                    <a:ext uri="{FF2B5EF4-FFF2-40B4-BE49-F238E27FC236}">
                      <a16:creationId xmlns:a16="http://schemas.microsoft.com/office/drawing/2014/main" id="{4EDE312C-30A6-4B7E-B202-D60036255D12}"/>
                    </a:ext>
                  </a:extLst>
                </p:cNvPr>
                <p:cNvGrpSpPr/>
                <p:nvPr/>
              </p:nvGrpSpPr>
              <p:grpSpPr>
                <a:xfrm>
                  <a:off x="4687850" y="601671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88" name="正方形/長方形 487">
                    <a:extLst>
                      <a:ext uri="{FF2B5EF4-FFF2-40B4-BE49-F238E27FC236}">
                        <a16:creationId xmlns:a16="http://schemas.microsoft.com/office/drawing/2014/main" id="{B35BC180-687C-49D1-89D2-B35BF2B03B9A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89" name="正方形/長方形 488">
                    <a:extLst>
                      <a:ext uri="{FF2B5EF4-FFF2-40B4-BE49-F238E27FC236}">
                        <a16:creationId xmlns:a16="http://schemas.microsoft.com/office/drawing/2014/main" id="{547BA3C3-BFDE-4AC5-9A4D-BF60BECBCD02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90" name="正方形/長方形 489">
                    <a:extLst>
                      <a:ext uri="{FF2B5EF4-FFF2-40B4-BE49-F238E27FC236}">
                        <a16:creationId xmlns:a16="http://schemas.microsoft.com/office/drawing/2014/main" id="{0D7EDC0D-F11E-4A53-A3A6-83F71D96032A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68" name="グループ化 467">
                  <a:extLst>
                    <a:ext uri="{FF2B5EF4-FFF2-40B4-BE49-F238E27FC236}">
                      <a16:creationId xmlns:a16="http://schemas.microsoft.com/office/drawing/2014/main" id="{B9ADA0F1-9373-4B9A-AE8E-FC702546AD8E}"/>
                    </a:ext>
                  </a:extLst>
                </p:cNvPr>
                <p:cNvGrpSpPr/>
                <p:nvPr/>
              </p:nvGrpSpPr>
              <p:grpSpPr>
                <a:xfrm>
                  <a:off x="5403816" y="601671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85" name="正方形/長方形 484">
                    <a:extLst>
                      <a:ext uri="{FF2B5EF4-FFF2-40B4-BE49-F238E27FC236}">
                        <a16:creationId xmlns:a16="http://schemas.microsoft.com/office/drawing/2014/main" id="{155CD26E-A9D8-49C6-9C4C-7DDD34A5BAF9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86" name="正方形/長方形 485">
                    <a:extLst>
                      <a:ext uri="{FF2B5EF4-FFF2-40B4-BE49-F238E27FC236}">
                        <a16:creationId xmlns:a16="http://schemas.microsoft.com/office/drawing/2014/main" id="{17F455D7-744B-49AE-B8FE-BC9E635082DF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87" name="正方形/長方形 486">
                    <a:extLst>
                      <a:ext uri="{FF2B5EF4-FFF2-40B4-BE49-F238E27FC236}">
                        <a16:creationId xmlns:a16="http://schemas.microsoft.com/office/drawing/2014/main" id="{74EA95B4-BBD3-474D-BF42-7FB0326F651B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69" name="グループ化 468">
                  <a:extLst>
                    <a:ext uri="{FF2B5EF4-FFF2-40B4-BE49-F238E27FC236}">
                      <a16:creationId xmlns:a16="http://schemas.microsoft.com/office/drawing/2014/main" id="{D47CBE13-2AC7-490D-ABF6-98E2EA331711}"/>
                    </a:ext>
                  </a:extLst>
                </p:cNvPr>
                <p:cNvGrpSpPr/>
                <p:nvPr/>
              </p:nvGrpSpPr>
              <p:grpSpPr>
                <a:xfrm>
                  <a:off x="4687850" y="5848675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82" name="正方形/長方形 481">
                    <a:extLst>
                      <a:ext uri="{FF2B5EF4-FFF2-40B4-BE49-F238E27FC236}">
                        <a16:creationId xmlns:a16="http://schemas.microsoft.com/office/drawing/2014/main" id="{BEC77694-A84D-4928-8953-87A34B376CEC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83" name="正方形/長方形 482">
                    <a:extLst>
                      <a:ext uri="{FF2B5EF4-FFF2-40B4-BE49-F238E27FC236}">
                        <a16:creationId xmlns:a16="http://schemas.microsoft.com/office/drawing/2014/main" id="{3CF08D7D-306F-44DA-8EE9-741038A038CE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84" name="正方形/長方形 483">
                    <a:extLst>
                      <a:ext uri="{FF2B5EF4-FFF2-40B4-BE49-F238E27FC236}">
                        <a16:creationId xmlns:a16="http://schemas.microsoft.com/office/drawing/2014/main" id="{7E7450F2-35B2-4BE5-968F-09F1949531A4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70" name="グループ化 469">
                  <a:extLst>
                    <a:ext uri="{FF2B5EF4-FFF2-40B4-BE49-F238E27FC236}">
                      <a16:creationId xmlns:a16="http://schemas.microsoft.com/office/drawing/2014/main" id="{97BFE582-34AB-49C8-9B78-5A3B0E6E4E20}"/>
                    </a:ext>
                  </a:extLst>
                </p:cNvPr>
                <p:cNvGrpSpPr/>
                <p:nvPr/>
              </p:nvGrpSpPr>
              <p:grpSpPr>
                <a:xfrm>
                  <a:off x="5403816" y="5848675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79" name="正方形/長方形 478">
                    <a:extLst>
                      <a:ext uri="{FF2B5EF4-FFF2-40B4-BE49-F238E27FC236}">
                        <a16:creationId xmlns:a16="http://schemas.microsoft.com/office/drawing/2014/main" id="{114E03C8-FFF3-4F3B-AC79-50470A08292E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80" name="正方形/長方形 479">
                    <a:extLst>
                      <a:ext uri="{FF2B5EF4-FFF2-40B4-BE49-F238E27FC236}">
                        <a16:creationId xmlns:a16="http://schemas.microsoft.com/office/drawing/2014/main" id="{FF2791CD-B0DC-4A59-87E0-E59BEFD445F8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81" name="正方形/長方形 480">
                    <a:extLst>
                      <a:ext uri="{FF2B5EF4-FFF2-40B4-BE49-F238E27FC236}">
                        <a16:creationId xmlns:a16="http://schemas.microsoft.com/office/drawing/2014/main" id="{71C834FE-869A-4A30-81E6-DF780572DC33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71" name="グループ化 470">
                  <a:extLst>
                    <a:ext uri="{FF2B5EF4-FFF2-40B4-BE49-F238E27FC236}">
                      <a16:creationId xmlns:a16="http://schemas.microsoft.com/office/drawing/2014/main" id="{4826CDD9-34E9-4895-8E4E-82CB8D6B0AB9}"/>
                    </a:ext>
                  </a:extLst>
                </p:cNvPr>
                <p:cNvGrpSpPr/>
                <p:nvPr/>
              </p:nvGrpSpPr>
              <p:grpSpPr>
                <a:xfrm>
                  <a:off x="4687850" y="5653577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76" name="正方形/長方形 475">
                    <a:extLst>
                      <a:ext uri="{FF2B5EF4-FFF2-40B4-BE49-F238E27FC236}">
                        <a16:creationId xmlns:a16="http://schemas.microsoft.com/office/drawing/2014/main" id="{63380D94-229B-4AC2-9A05-00F79F4B5EEC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77" name="正方形/長方形 476">
                    <a:extLst>
                      <a:ext uri="{FF2B5EF4-FFF2-40B4-BE49-F238E27FC236}">
                        <a16:creationId xmlns:a16="http://schemas.microsoft.com/office/drawing/2014/main" id="{058889F4-8F75-4972-B75E-3B4B93679AA0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78" name="正方形/長方形 477">
                    <a:extLst>
                      <a:ext uri="{FF2B5EF4-FFF2-40B4-BE49-F238E27FC236}">
                        <a16:creationId xmlns:a16="http://schemas.microsoft.com/office/drawing/2014/main" id="{650CE0D2-476C-4C6E-95D6-001C0437CB84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72" name="グループ化 471">
                  <a:extLst>
                    <a:ext uri="{FF2B5EF4-FFF2-40B4-BE49-F238E27FC236}">
                      <a16:creationId xmlns:a16="http://schemas.microsoft.com/office/drawing/2014/main" id="{55ED263F-BFED-42F8-83A1-A35E4665A21B}"/>
                    </a:ext>
                  </a:extLst>
                </p:cNvPr>
                <p:cNvGrpSpPr/>
                <p:nvPr/>
              </p:nvGrpSpPr>
              <p:grpSpPr>
                <a:xfrm>
                  <a:off x="5403816" y="5653577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73" name="正方形/長方形 472">
                    <a:extLst>
                      <a:ext uri="{FF2B5EF4-FFF2-40B4-BE49-F238E27FC236}">
                        <a16:creationId xmlns:a16="http://schemas.microsoft.com/office/drawing/2014/main" id="{48177D82-E2E6-4B4F-A4EE-BB26A792848D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74" name="正方形/長方形 473">
                    <a:extLst>
                      <a:ext uri="{FF2B5EF4-FFF2-40B4-BE49-F238E27FC236}">
                        <a16:creationId xmlns:a16="http://schemas.microsoft.com/office/drawing/2014/main" id="{3B23BE01-66BD-435D-AFDA-672D352BE49E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75" name="正方形/長方形 474">
                    <a:extLst>
                      <a:ext uri="{FF2B5EF4-FFF2-40B4-BE49-F238E27FC236}">
                        <a16:creationId xmlns:a16="http://schemas.microsoft.com/office/drawing/2014/main" id="{628E75B6-5207-4CCA-A14C-7154814993A3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299" name="グループ化 298">
                <a:extLst>
                  <a:ext uri="{FF2B5EF4-FFF2-40B4-BE49-F238E27FC236}">
                    <a16:creationId xmlns:a16="http://schemas.microsoft.com/office/drawing/2014/main" id="{292ABE48-7911-49EE-87E2-F276F844E2D9}"/>
                  </a:ext>
                </a:extLst>
              </p:cNvPr>
              <p:cNvGrpSpPr/>
              <p:nvPr/>
            </p:nvGrpSpPr>
            <p:grpSpPr>
              <a:xfrm>
                <a:off x="3318522" y="4363780"/>
                <a:ext cx="863816" cy="854695"/>
                <a:chOff x="4687850" y="5653577"/>
                <a:chExt cx="863816" cy="854695"/>
              </a:xfrm>
            </p:grpSpPr>
            <p:grpSp>
              <p:nvGrpSpPr>
                <p:cNvPr id="423" name="グループ化 422">
                  <a:extLst>
                    <a:ext uri="{FF2B5EF4-FFF2-40B4-BE49-F238E27FC236}">
                      <a16:creationId xmlns:a16="http://schemas.microsoft.com/office/drawing/2014/main" id="{E0FEE734-7BCA-4C44-908B-AD4E193FB752}"/>
                    </a:ext>
                  </a:extLst>
                </p:cNvPr>
                <p:cNvGrpSpPr/>
                <p:nvPr/>
              </p:nvGrpSpPr>
              <p:grpSpPr>
                <a:xfrm>
                  <a:off x="4687850" y="638227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60" name="正方形/長方形 459">
                    <a:extLst>
                      <a:ext uri="{FF2B5EF4-FFF2-40B4-BE49-F238E27FC236}">
                        <a16:creationId xmlns:a16="http://schemas.microsoft.com/office/drawing/2014/main" id="{93BFECBE-D39C-453A-9A69-BD175A7CF514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61" name="正方形/長方形 460">
                    <a:extLst>
                      <a:ext uri="{FF2B5EF4-FFF2-40B4-BE49-F238E27FC236}">
                        <a16:creationId xmlns:a16="http://schemas.microsoft.com/office/drawing/2014/main" id="{CCC7F578-C53A-42CA-AC5E-FB33FC004B36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62" name="正方形/長方形 461">
                    <a:extLst>
                      <a:ext uri="{FF2B5EF4-FFF2-40B4-BE49-F238E27FC236}">
                        <a16:creationId xmlns:a16="http://schemas.microsoft.com/office/drawing/2014/main" id="{07C377A0-64F1-46AB-9962-6495EC28A535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24" name="グループ化 423">
                  <a:extLst>
                    <a:ext uri="{FF2B5EF4-FFF2-40B4-BE49-F238E27FC236}">
                      <a16:creationId xmlns:a16="http://schemas.microsoft.com/office/drawing/2014/main" id="{6680B621-89F2-4DB8-92BD-852700EE0254}"/>
                    </a:ext>
                  </a:extLst>
                </p:cNvPr>
                <p:cNvGrpSpPr/>
                <p:nvPr/>
              </p:nvGrpSpPr>
              <p:grpSpPr>
                <a:xfrm>
                  <a:off x="5403816" y="638227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57" name="正方形/長方形 456">
                    <a:extLst>
                      <a:ext uri="{FF2B5EF4-FFF2-40B4-BE49-F238E27FC236}">
                        <a16:creationId xmlns:a16="http://schemas.microsoft.com/office/drawing/2014/main" id="{93969320-7A65-4365-BE8B-CA532F0CED71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58" name="正方形/長方形 457">
                    <a:extLst>
                      <a:ext uri="{FF2B5EF4-FFF2-40B4-BE49-F238E27FC236}">
                        <a16:creationId xmlns:a16="http://schemas.microsoft.com/office/drawing/2014/main" id="{F1F47E62-A5E1-4DE6-A8AC-9C917E4D8CF7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59" name="正方形/長方形 458">
                    <a:extLst>
                      <a:ext uri="{FF2B5EF4-FFF2-40B4-BE49-F238E27FC236}">
                        <a16:creationId xmlns:a16="http://schemas.microsoft.com/office/drawing/2014/main" id="{A1A0048E-1C14-4084-946C-06BC607117B3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25" name="グループ化 424">
                  <a:extLst>
                    <a:ext uri="{FF2B5EF4-FFF2-40B4-BE49-F238E27FC236}">
                      <a16:creationId xmlns:a16="http://schemas.microsoft.com/office/drawing/2014/main" id="{2E18096B-B300-4F27-81C8-FFBDBFAF63AD}"/>
                    </a:ext>
                  </a:extLst>
                </p:cNvPr>
                <p:cNvGrpSpPr/>
                <p:nvPr/>
              </p:nvGrpSpPr>
              <p:grpSpPr>
                <a:xfrm>
                  <a:off x="4687850" y="6197324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54" name="正方形/長方形 453">
                    <a:extLst>
                      <a:ext uri="{FF2B5EF4-FFF2-40B4-BE49-F238E27FC236}">
                        <a16:creationId xmlns:a16="http://schemas.microsoft.com/office/drawing/2014/main" id="{0A8C384A-9187-4F46-B553-77FAF4F439E1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55" name="正方形/長方形 454">
                    <a:extLst>
                      <a:ext uri="{FF2B5EF4-FFF2-40B4-BE49-F238E27FC236}">
                        <a16:creationId xmlns:a16="http://schemas.microsoft.com/office/drawing/2014/main" id="{CCCE20C9-A4A8-4296-8DAB-95EB782E6484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56" name="正方形/長方形 455">
                    <a:extLst>
                      <a:ext uri="{FF2B5EF4-FFF2-40B4-BE49-F238E27FC236}">
                        <a16:creationId xmlns:a16="http://schemas.microsoft.com/office/drawing/2014/main" id="{3EAB4B3F-7E77-405A-B3DE-D047E0435995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26" name="グループ化 425">
                  <a:extLst>
                    <a:ext uri="{FF2B5EF4-FFF2-40B4-BE49-F238E27FC236}">
                      <a16:creationId xmlns:a16="http://schemas.microsoft.com/office/drawing/2014/main" id="{B80EDBDB-EBDD-424B-8076-A1534ACDB5E0}"/>
                    </a:ext>
                  </a:extLst>
                </p:cNvPr>
                <p:cNvGrpSpPr/>
                <p:nvPr/>
              </p:nvGrpSpPr>
              <p:grpSpPr>
                <a:xfrm>
                  <a:off x="5403816" y="6197324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51" name="正方形/長方形 450">
                    <a:extLst>
                      <a:ext uri="{FF2B5EF4-FFF2-40B4-BE49-F238E27FC236}">
                        <a16:creationId xmlns:a16="http://schemas.microsoft.com/office/drawing/2014/main" id="{2ABF4168-2D09-479A-8A8E-80EB8C38273F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52" name="正方形/長方形 451">
                    <a:extLst>
                      <a:ext uri="{FF2B5EF4-FFF2-40B4-BE49-F238E27FC236}">
                        <a16:creationId xmlns:a16="http://schemas.microsoft.com/office/drawing/2014/main" id="{9CA63B5E-2613-426B-9C2D-95F1D29A8B7B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53" name="正方形/長方形 452">
                    <a:extLst>
                      <a:ext uri="{FF2B5EF4-FFF2-40B4-BE49-F238E27FC236}">
                        <a16:creationId xmlns:a16="http://schemas.microsoft.com/office/drawing/2014/main" id="{2EBC637A-08DC-46D1-A844-ACBBA3B57767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27" name="グループ化 426">
                  <a:extLst>
                    <a:ext uri="{FF2B5EF4-FFF2-40B4-BE49-F238E27FC236}">
                      <a16:creationId xmlns:a16="http://schemas.microsoft.com/office/drawing/2014/main" id="{4865066A-F4B1-4702-9565-A9480C9A479F}"/>
                    </a:ext>
                  </a:extLst>
                </p:cNvPr>
                <p:cNvGrpSpPr/>
                <p:nvPr/>
              </p:nvGrpSpPr>
              <p:grpSpPr>
                <a:xfrm>
                  <a:off x="4687850" y="601671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48" name="正方形/長方形 447">
                    <a:extLst>
                      <a:ext uri="{FF2B5EF4-FFF2-40B4-BE49-F238E27FC236}">
                        <a16:creationId xmlns:a16="http://schemas.microsoft.com/office/drawing/2014/main" id="{83B1B377-D477-49C1-85C6-A2D7BDB74080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9" name="正方形/長方形 448">
                    <a:extLst>
                      <a:ext uri="{FF2B5EF4-FFF2-40B4-BE49-F238E27FC236}">
                        <a16:creationId xmlns:a16="http://schemas.microsoft.com/office/drawing/2014/main" id="{615E90DB-0569-4F29-8EAB-9B323DF5B2C8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50" name="正方形/長方形 449">
                    <a:extLst>
                      <a:ext uri="{FF2B5EF4-FFF2-40B4-BE49-F238E27FC236}">
                        <a16:creationId xmlns:a16="http://schemas.microsoft.com/office/drawing/2014/main" id="{F3631EBE-AA74-40FB-B887-44F483B9A90A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28" name="グループ化 427">
                  <a:extLst>
                    <a:ext uri="{FF2B5EF4-FFF2-40B4-BE49-F238E27FC236}">
                      <a16:creationId xmlns:a16="http://schemas.microsoft.com/office/drawing/2014/main" id="{51C116E4-6C3B-49F4-B1DA-10520BA44CF4}"/>
                    </a:ext>
                  </a:extLst>
                </p:cNvPr>
                <p:cNvGrpSpPr/>
                <p:nvPr/>
              </p:nvGrpSpPr>
              <p:grpSpPr>
                <a:xfrm>
                  <a:off x="5403816" y="601671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45" name="正方形/長方形 444">
                    <a:extLst>
                      <a:ext uri="{FF2B5EF4-FFF2-40B4-BE49-F238E27FC236}">
                        <a16:creationId xmlns:a16="http://schemas.microsoft.com/office/drawing/2014/main" id="{52A8FD1B-3B9D-4D3D-81D7-CE60CD33BF9D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6" name="正方形/長方形 445">
                    <a:extLst>
                      <a:ext uri="{FF2B5EF4-FFF2-40B4-BE49-F238E27FC236}">
                        <a16:creationId xmlns:a16="http://schemas.microsoft.com/office/drawing/2014/main" id="{636DDAF2-D479-4481-A38F-ED3046F7405E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7" name="正方形/長方形 446">
                    <a:extLst>
                      <a:ext uri="{FF2B5EF4-FFF2-40B4-BE49-F238E27FC236}">
                        <a16:creationId xmlns:a16="http://schemas.microsoft.com/office/drawing/2014/main" id="{1AB5BD04-00D2-445F-B3CF-11CF92E0CDCA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29" name="グループ化 428">
                  <a:extLst>
                    <a:ext uri="{FF2B5EF4-FFF2-40B4-BE49-F238E27FC236}">
                      <a16:creationId xmlns:a16="http://schemas.microsoft.com/office/drawing/2014/main" id="{2087E0EE-A760-48C0-A39D-947B42A7D711}"/>
                    </a:ext>
                  </a:extLst>
                </p:cNvPr>
                <p:cNvGrpSpPr/>
                <p:nvPr/>
              </p:nvGrpSpPr>
              <p:grpSpPr>
                <a:xfrm>
                  <a:off x="4687850" y="5848675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42" name="正方形/長方形 441">
                    <a:extLst>
                      <a:ext uri="{FF2B5EF4-FFF2-40B4-BE49-F238E27FC236}">
                        <a16:creationId xmlns:a16="http://schemas.microsoft.com/office/drawing/2014/main" id="{AF84968F-5B9D-4BF6-A05C-218EC242D021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3" name="正方形/長方形 442">
                    <a:extLst>
                      <a:ext uri="{FF2B5EF4-FFF2-40B4-BE49-F238E27FC236}">
                        <a16:creationId xmlns:a16="http://schemas.microsoft.com/office/drawing/2014/main" id="{2760E6AB-E3DF-4D73-B041-DAC5818B3684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4" name="正方形/長方形 443">
                    <a:extLst>
                      <a:ext uri="{FF2B5EF4-FFF2-40B4-BE49-F238E27FC236}">
                        <a16:creationId xmlns:a16="http://schemas.microsoft.com/office/drawing/2014/main" id="{5D24580A-65BA-4380-A94B-C9534606AC99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30" name="グループ化 429">
                  <a:extLst>
                    <a:ext uri="{FF2B5EF4-FFF2-40B4-BE49-F238E27FC236}">
                      <a16:creationId xmlns:a16="http://schemas.microsoft.com/office/drawing/2014/main" id="{26E4CDC2-B58D-4C76-92CC-193263E5086B}"/>
                    </a:ext>
                  </a:extLst>
                </p:cNvPr>
                <p:cNvGrpSpPr/>
                <p:nvPr/>
              </p:nvGrpSpPr>
              <p:grpSpPr>
                <a:xfrm>
                  <a:off x="5403816" y="5848675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39" name="正方形/長方形 438">
                    <a:extLst>
                      <a:ext uri="{FF2B5EF4-FFF2-40B4-BE49-F238E27FC236}">
                        <a16:creationId xmlns:a16="http://schemas.microsoft.com/office/drawing/2014/main" id="{8A34A1E8-281F-4BCB-BFE4-455B129F1D83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0" name="正方形/長方形 439">
                    <a:extLst>
                      <a:ext uri="{FF2B5EF4-FFF2-40B4-BE49-F238E27FC236}">
                        <a16:creationId xmlns:a16="http://schemas.microsoft.com/office/drawing/2014/main" id="{A82CB77A-E651-4DF4-AA6F-0AD86CE848E4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1" name="正方形/長方形 440">
                    <a:extLst>
                      <a:ext uri="{FF2B5EF4-FFF2-40B4-BE49-F238E27FC236}">
                        <a16:creationId xmlns:a16="http://schemas.microsoft.com/office/drawing/2014/main" id="{3DE63794-71A7-4AC8-AFBC-47775845BFEF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31" name="グループ化 430">
                  <a:extLst>
                    <a:ext uri="{FF2B5EF4-FFF2-40B4-BE49-F238E27FC236}">
                      <a16:creationId xmlns:a16="http://schemas.microsoft.com/office/drawing/2014/main" id="{6F774AF4-D868-47D5-9338-DA9967CA2F68}"/>
                    </a:ext>
                  </a:extLst>
                </p:cNvPr>
                <p:cNvGrpSpPr/>
                <p:nvPr/>
              </p:nvGrpSpPr>
              <p:grpSpPr>
                <a:xfrm>
                  <a:off x="4687850" y="5653577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36" name="正方形/長方形 435">
                    <a:extLst>
                      <a:ext uri="{FF2B5EF4-FFF2-40B4-BE49-F238E27FC236}">
                        <a16:creationId xmlns:a16="http://schemas.microsoft.com/office/drawing/2014/main" id="{A6CCF3F6-7D64-46E3-AB08-B64091012927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37" name="正方形/長方形 436">
                    <a:extLst>
                      <a:ext uri="{FF2B5EF4-FFF2-40B4-BE49-F238E27FC236}">
                        <a16:creationId xmlns:a16="http://schemas.microsoft.com/office/drawing/2014/main" id="{7CA6042F-E49D-4426-8AAF-315B6FF75161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38" name="正方形/長方形 437">
                    <a:extLst>
                      <a:ext uri="{FF2B5EF4-FFF2-40B4-BE49-F238E27FC236}">
                        <a16:creationId xmlns:a16="http://schemas.microsoft.com/office/drawing/2014/main" id="{58EEC490-C3D8-4B64-B9BB-EDB3FC3BA395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32" name="グループ化 431">
                  <a:extLst>
                    <a:ext uri="{FF2B5EF4-FFF2-40B4-BE49-F238E27FC236}">
                      <a16:creationId xmlns:a16="http://schemas.microsoft.com/office/drawing/2014/main" id="{5C0BA381-E1AB-433B-BFFD-60FD2662648B}"/>
                    </a:ext>
                  </a:extLst>
                </p:cNvPr>
                <p:cNvGrpSpPr/>
                <p:nvPr/>
              </p:nvGrpSpPr>
              <p:grpSpPr>
                <a:xfrm>
                  <a:off x="5403816" y="5653577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33" name="正方形/長方形 432">
                    <a:extLst>
                      <a:ext uri="{FF2B5EF4-FFF2-40B4-BE49-F238E27FC236}">
                        <a16:creationId xmlns:a16="http://schemas.microsoft.com/office/drawing/2014/main" id="{1C9C88C4-0733-42B6-AD85-CBDFA78AA278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34" name="正方形/長方形 433">
                    <a:extLst>
                      <a:ext uri="{FF2B5EF4-FFF2-40B4-BE49-F238E27FC236}">
                        <a16:creationId xmlns:a16="http://schemas.microsoft.com/office/drawing/2014/main" id="{9075C56D-0E7A-4D75-B313-64452933644F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35" name="正方形/長方形 434">
                    <a:extLst>
                      <a:ext uri="{FF2B5EF4-FFF2-40B4-BE49-F238E27FC236}">
                        <a16:creationId xmlns:a16="http://schemas.microsoft.com/office/drawing/2014/main" id="{395F7BB2-60C8-4580-9A20-817D84E2E8BA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300" name="グループ化 299">
                <a:extLst>
                  <a:ext uri="{FF2B5EF4-FFF2-40B4-BE49-F238E27FC236}">
                    <a16:creationId xmlns:a16="http://schemas.microsoft.com/office/drawing/2014/main" id="{1F975A78-B67B-4E92-A2C0-35559E5C15DF}"/>
                  </a:ext>
                </a:extLst>
              </p:cNvPr>
              <p:cNvGrpSpPr/>
              <p:nvPr/>
            </p:nvGrpSpPr>
            <p:grpSpPr>
              <a:xfrm>
                <a:off x="3318522" y="3457528"/>
                <a:ext cx="863816" cy="854695"/>
                <a:chOff x="4687850" y="5653577"/>
                <a:chExt cx="863816" cy="854695"/>
              </a:xfrm>
            </p:grpSpPr>
            <p:grpSp>
              <p:nvGrpSpPr>
                <p:cNvPr id="383" name="グループ化 382">
                  <a:extLst>
                    <a:ext uri="{FF2B5EF4-FFF2-40B4-BE49-F238E27FC236}">
                      <a16:creationId xmlns:a16="http://schemas.microsoft.com/office/drawing/2014/main" id="{5CCDCB9A-46EB-413C-879F-F95B5E4E05D8}"/>
                    </a:ext>
                  </a:extLst>
                </p:cNvPr>
                <p:cNvGrpSpPr/>
                <p:nvPr/>
              </p:nvGrpSpPr>
              <p:grpSpPr>
                <a:xfrm>
                  <a:off x="4687850" y="638227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20" name="正方形/長方形 419">
                    <a:extLst>
                      <a:ext uri="{FF2B5EF4-FFF2-40B4-BE49-F238E27FC236}">
                        <a16:creationId xmlns:a16="http://schemas.microsoft.com/office/drawing/2014/main" id="{E9FB6928-4191-473B-80C9-F379EFFF93B6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21" name="正方形/長方形 420">
                    <a:extLst>
                      <a:ext uri="{FF2B5EF4-FFF2-40B4-BE49-F238E27FC236}">
                        <a16:creationId xmlns:a16="http://schemas.microsoft.com/office/drawing/2014/main" id="{621314AE-BC5C-449E-871D-34CD66988EE0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22" name="正方形/長方形 421">
                    <a:extLst>
                      <a:ext uri="{FF2B5EF4-FFF2-40B4-BE49-F238E27FC236}">
                        <a16:creationId xmlns:a16="http://schemas.microsoft.com/office/drawing/2014/main" id="{4BCA9840-3B43-4DC9-9067-CB61327C5841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84" name="グループ化 383">
                  <a:extLst>
                    <a:ext uri="{FF2B5EF4-FFF2-40B4-BE49-F238E27FC236}">
                      <a16:creationId xmlns:a16="http://schemas.microsoft.com/office/drawing/2014/main" id="{7454C8BF-BCD6-4E97-BAD6-C908FEBC3DA6}"/>
                    </a:ext>
                  </a:extLst>
                </p:cNvPr>
                <p:cNvGrpSpPr/>
                <p:nvPr/>
              </p:nvGrpSpPr>
              <p:grpSpPr>
                <a:xfrm>
                  <a:off x="5403816" y="638227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17" name="正方形/長方形 416">
                    <a:extLst>
                      <a:ext uri="{FF2B5EF4-FFF2-40B4-BE49-F238E27FC236}">
                        <a16:creationId xmlns:a16="http://schemas.microsoft.com/office/drawing/2014/main" id="{391387FE-5723-4CCF-A93F-0D5A917A6A52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18" name="正方形/長方形 417">
                    <a:extLst>
                      <a:ext uri="{FF2B5EF4-FFF2-40B4-BE49-F238E27FC236}">
                        <a16:creationId xmlns:a16="http://schemas.microsoft.com/office/drawing/2014/main" id="{1A302A94-EA82-4BE1-941D-8869A4D0DB42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19" name="正方形/長方形 418">
                    <a:extLst>
                      <a:ext uri="{FF2B5EF4-FFF2-40B4-BE49-F238E27FC236}">
                        <a16:creationId xmlns:a16="http://schemas.microsoft.com/office/drawing/2014/main" id="{4F679A1C-3B6B-4E35-8812-65D1A6118D4F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85" name="グループ化 384">
                  <a:extLst>
                    <a:ext uri="{FF2B5EF4-FFF2-40B4-BE49-F238E27FC236}">
                      <a16:creationId xmlns:a16="http://schemas.microsoft.com/office/drawing/2014/main" id="{577A39E7-8DC2-4369-B85C-2C096A1FD3CD}"/>
                    </a:ext>
                  </a:extLst>
                </p:cNvPr>
                <p:cNvGrpSpPr/>
                <p:nvPr/>
              </p:nvGrpSpPr>
              <p:grpSpPr>
                <a:xfrm>
                  <a:off x="4687850" y="6197324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14" name="正方形/長方形 413">
                    <a:extLst>
                      <a:ext uri="{FF2B5EF4-FFF2-40B4-BE49-F238E27FC236}">
                        <a16:creationId xmlns:a16="http://schemas.microsoft.com/office/drawing/2014/main" id="{175F6340-2BFB-4969-8941-A1DBEFF0A285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15" name="正方形/長方形 414">
                    <a:extLst>
                      <a:ext uri="{FF2B5EF4-FFF2-40B4-BE49-F238E27FC236}">
                        <a16:creationId xmlns:a16="http://schemas.microsoft.com/office/drawing/2014/main" id="{55435359-CD61-4098-96D4-33DE24FB5902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16" name="正方形/長方形 415">
                    <a:extLst>
                      <a:ext uri="{FF2B5EF4-FFF2-40B4-BE49-F238E27FC236}">
                        <a16:creationId xmlns:a16="http://schemas.microsoft.com/office/drawing/2014/main" id="{08F9EA6A-96DE-477A-8DFB-A34EDC1AFAC0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86" name="グループ化 385">
                  <a:extLst>
                    <a:ext uri="{FF2B5EF4-FFF2-40B4-BE49-F238E27FC236}">
                      <a16:creationId xmlns:a16="http://schemas.microsoft.com/office/drawing/2014/main" id="{D133DC0E-EE37-4693-9284-D9D3713520EB}"/>
                    </a:ext>
                  </a:extLst>
                </p:cNvPr>
                <p:cNvGrpSpPr/>
                <p:nvPr/>
              </p:nvGrpSpPr>
              <p:grpSpPr>
                <a:xfrm>
                  <a:off x="5403816" y="6197324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11" name="正方形/長方形 410">
                    <a:extLst>
                      <a:ext uri="{FF2B5EF4-FFF2-40B4-BE49-F238E27FC236}">
                        <a16:creationId xmlns:a16="http://schemas.microsoft.com/office/drawing/2014/main" id="{BC2F62D1-4611-4CBC-BF1A-13704BBEEE87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12" name="正方形/長方形 411">
                    <a:extLst>
                      <a:ext uri="{FF2B5EF4-FFF2-40B4-BE49-F238E27FC236}">
                        <a16:creationId xmlns:a16="http://schemas.microsoft.com/office/drawing/2014/main" id="{09F7CD73-6DE2-4997-BE1E-2778B273348E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13" name="正方形/長方形 412">
                    <a:extLst>
                      <a:ext uri="{FF2B5EF4-FFF2-40B4-BE49-F238E27FC236}">
                        <a16:creationId xmlns:a16="http://schemas.microsoft.com/office/drawing/2014/main" id="{9BE95F51-C046-44DA-B12B-3EDDD72F8C57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87" name="グループ化 386">
                  <a:extLst>
                    <a:ext uri="{FF2B5EF4-FFF2-40B4-BE49-F238E27FC236}">
                      <a16:creationId xmlns:a16="http://schemas.microsoft.com/office/drawing/2014/main" id="{D869578B-E8FC-4DC0-AAFD-F0736408F002}"/>
                    </a:ext>
                  </a:extLst>
                </p:cNvPr>
                <p:cNvGrpSpPr/>
                <p:nvPr/>
              </p:nvGrpSpPr>
              <p:grpSpPr>
                <a:xfrm>
                  <a:off x="4687850" y="601671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08" name="正方形/長方形 407">
                    <a:extLst>
                      <a:ext uri="{FF2B5EF4-FFF2-40B4-BE49-F238E27FC236}">
                        <a16:creationId xmlns:a16="http://schemas.microsoft.com/office/drawing/2014/main" id="{33786958-B906-486E-9B8F-D2308C29BB41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09" name="正方形/長方形 408">
                    <a:extLst>
                      <a:ext uri="{FF2B5EF4-FFF2-40B4-BE49-F238E27FC236}">
                        <a16:creationId xmlns:a16="http://schemas.microsoft.com/office/drawing/2014/main" id="{A9A6F6F0-268A-431E-B171-B76BE0E9D48D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10" name="正方形/長方形 409">
                    <a:extLst>
                      <a:ext uri="{FF2B5EF4-FFF2-40B4-BE49-F238E27FC236}">
                        <a16:creationId xmlns:a16="http://schemas.microsoft.com/office/drawing/2014/main" id="{A8DE24E1-D146-4B56-98C0-6CC06CCC22FE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88" name="グループ化 387">
                  <a:extLst>
                    <a:ext uri="{FF2B5EF4-FFF2-40B4-BE49-F238E27FC236}">
                      <a16:creationId xmlns:a16="http://schemas.microsoft.com/office/drawing/2014/main" id="{6A3FEDF5-7483-43FD-9DD1-BEF93F5C87A2}"/>
                    </a:ext>
                  </a:extLst>
                </p:cNvPr>
                <p:cNvGrpSpPr/>
                <p:nvPr/>
              </p:nvGrpSpPr>
              <p:grpSpPr>
                <a:xfrm>
                  <a:off x="5403816" y="601671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05" name="正方形/長方形 404">
                    <a:extLst>
                      <a:ext uri="{FF2B5EF4-FFF2-40B4-BE49-F238E27FC236}">
                        <a16:creationId xmlns:a16="http://schemas.microsoft.com/office/drawing/2014/main" id="{66178EA8-591F-4491-B251-273B533BA16C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06" name="正方形/長方形 405">
                    <a:extLst>
                      <a:ext uri="{FF2B5EF4-FFF2-40B4-BE49-F238E27FC236}">
                        <a16:creationId xmlns:a16="http://schemas.microsoft.com/office/drawing/2014/main" id="{78DA475F-D7BD-462B-A508-30888BFF3CEE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07" name="正方形/長方形 406">
                    <a:extLst>
                      <a:ext uri="{FF2B5EF4-FFF2-40B4-BE49-F238E27FC236}">
                        <a16:creationId xmlns:a16="http://schemas.microsoft.com/office/drawing/2014/main" id="{31CC8CF2-04BB-4F68-99EF-8AEAE0D7140B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89" name="グループ化 388">
                  <a:extLst>
                    <a:ext uri="{FF2B5EF4-FFF2-40B4-BE49-F238E27FC236}">
                      <a16:creationId xmlns:a16="http://schemas.microsoft.com/office/drawing/2014/main" id="{B5C15BD7-4E72-4AA0-B78A-E2F7AD908A6F}"/>
                    </a:ext>
                  </a:extLst>
                </p:cNvPr>
                <p:cNvGrpSpPr/>
                <p:nvPr/>
              </p:nvGrpSpPr>
              <p:grpSpPr>
                <a:xfrm>
                  <a:off x="4687850" y="5848675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402" name="正方形/長方形 401">
                    <a:extLst>
                      <a:ext uri="{FF2B5EF4-FFF2-40B4-BE49-F238E27FC236}">
                        <a16:creationId xmlns:a16="http://schemas.microsoft.com/office/drawing/2014/main" id="{8F45E364-6361-43F0-AA5D-9B64313EF3B2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03" name="正方形/長方形 402">
                    <a:extLst>
                      <a:ext uri="{FF2B5EF4-FFF2-40B4-BE49-F238E27FC236}">
                        <a16:creationId xmlns:a16="http://schemas.microsoft.com/office/drawing/2014/main" id="{8DFE0E8D-35EE-4270-A6E0-9B863CD02832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04" name="正方形/長方形 403">
                    <a:extLst>
                      <a:ext uri="{FF2B5EF4-FFF2-40B4-BE49-F238E27FC236}">
                        <a16:creationId xmlns:a16="http://schemas.microsoft.com/office/drawing/2014/main" id="{589AAAD7-0F87-4A8C-96AE-48D2A0D5ECDE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90" name="グループ化 389">
                  <a:extLst>
                    <a:ext uri="{FF2B5EF4-FFF2-40B4-BE49-F238E27FC236}">
                      <a16:creationId xmlns:a16="http://schemas.microsoft.com/office/drawing/2014/main" id="{9FD9E9FD-2CF3-4F2D-9C84-9E64D8335B37}"/>
                    </a:ext>
                  </a:extLst>
                </p:cNvPr>
                <p:cNvGrpSpPr/>
                <p:nvPr/>
              </p:nvGrpSpPr>
              <p:grpSpPr>
                <a:xfrm>
                  <a:off x="5403816" y="5848675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99" name="正方形/長方形 398">
                    <a:extLst>
                      <a:ext uri="{FF2B5EF4-FFF2-40B4-BE49-F238E27FC236}">
                        <a16:creationId xmlns:a16="http://schemas.microsoft.com/office/drawing/2014/main" id="{A2DDFBD0-BC4E-4116-9190-94E1D8167223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00" name="正方形/長方形 399">
                    <a:extLst>
                      <a:ext uri="{FF2B5EF4-FFF2-40B4-BE49-F238E27FC236}">
                        <a16:creationId xmlns:a16="http://schemas.microsoft.com/office/drawing/2014/main" id="{F9E9BC5F-95BA-442C-AABE-B30868EFF06B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01" name="正方形/長方形 400">
                    <a:extLst>
                      <a:ext uri="{FF2B5EF4-FFF2-40B4-BE49-F238E27FC236}">
                        <a16:creationId xmlns:a16="http://schemas.microsoft.com/office/drawing/2014/main" id="{7623887E-4ED7-41F2-B475-3915F968B4D2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91" name="グループ化 390">
                  <a:extLst>
                    <a:ext uri="{FF2B5EF4-FFF2-40B4-BE49-F238E27FC236}">
                      <a16:creationId xmlns:a16="http://schemas.microsoft.com/office/drawing/2014/main" id="{5640DC15-EA65-40D7-A52F-F64B2104E4A1}"/>
                    </a:ext>
                  </a:extLst>
                </p:cNvPr>
                <p:cNvGrpSpPr/>
                <p:nvPr/>
              </p:nvGrpSpPr>
              <p:grpSpPr>
                <a:xfrm>
                  <a:off x="4687850" y="5653577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96" name="正方形/長方形 395">
                    <a:extLst>
                      <a:ext uri="{FF2B5EF4-FFF2-40B4-BE49-F238E27FC236}">
                        <a16:creationId xmlns:a16="http://schemas.microsoft.com/office/drawing/2014/main" id="{710F5170-443B-47A6-8E2D-395038BF86FA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97" name="正方形/長方形 396">
                    <a:extLst>
                      <a:ext uri="{FF2B5EF4-FFF2-40B4-BE49-F238E27FC236}">
                        <a16:creationId xmlns:a16="http://schemas.microsoft.com/office/drawing/2014/main" id="{5E94363B-824E-4829-96EE-94E2A6AA907F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98" name="正方形/長方形 397">
                    <a:extLst>
                      <a:ext uri="{FF2B5EF4-FFF2-40B4-BE49-F238E27FC236}">
                        <a16:creationId xmlns:a16="http://schemas.microsoft.com/office/drawing/2014/main" id="{7AC8DCB3-F2E6-491F-ADA8-91861AA1365D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92" name="グループ化 391">
                  <a:extLst>
                    <a:ext uri="{FF2B5EF4-FFF2-40B4-BE49-F238E27FC236}">
                      <a16:creationId xmlns:a16="http://schemas.microsoft.com/office/drawing/2014/main" id="{48BA1CE0-CF12-4AA8-96C3-656BFD49BAC5}"/>
                    </a:ext>
                  </a:extLst>
                </p:cNvPr>
                <p:cNvGrpSpPr/>
                <p:nvPr/>
              </p:nvGrpSpPr>
              <p:grpSpPr>
                <a:xfrm>
                  <a:off x="5403816" y="5653577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93" name="正方形/長方形 392">
                    <a:extLst>
                      <a:ext uri="{FF2B5EF4-FFF2-40B4-BE49-F238E27FC236}">
                        <a16:creationId xmlns:a16="http://schemas.microsoft.com/office/drawing/2014/main" id="{63978725-7496-46F4-BCA3-F7ED86D59CBF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94" name="正方形/長方形 393">
                    <a:extLst>
                      <a:ext uri="{FF2B5EF4-FFF2-40B4-BE49-F238E27FC236}">
                        <a16:creationId xmlns:a16="http://schemas.microsoft.com/office/drawing/2014/main" id="{DFABD790-54FA-41A2-B6E7-90CF20CE8884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95" name="正方形/長方形 394">
                    <a:extLst>
                      <a:ext uri="{FF2B5EF4-FFF2-40B4-BE49-F238E27FC236}">
                        <a16:creationId xmlns:a16="http://schemas.microsoft.com/office/drawing/2014/main" id="{182205A4-A0A8-4783-AC7B-1E70CABCEBE8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301" name="グループ化 300">
                <a:extLst>
                  <a:ext uri="{FF2B5EF4-FFF2-40B4-BE49-F238E27FC236}">
                    <a16:creationId xmlns:a16="http://schemas.microsoft.com/office/drawing/2014/main" id="{E9042BF9-675A-48B0-8A21-F28FC890F1BE}"/>
                  </a:ext>
                </a:extLst>
              </p:cNvPr>
              <p:cNvGrpSpPr/>
              <p:nvPr/>
            </p:nvGrpSpPr>
            <p:grpSpPr>
              <a:xfrm>
                <a:off x="3318522" y="2528633"/>
                <a:ext cx="863816" cy="854695"/>
                <a:chOff x="4687850" y="5653577"/>
                <a:chExt cx="863816" cy="854695"/>
              </a:xfrm>
            </p:grpSpPr>
            <p:grpSp>
              <p:nvGrpSpPr>
                <p:cNvPr id="343" name="グループ化 342">
                  <a:extLst>
                    <a:ext uri="{FF2B5EF4-FFF2-40B4-BE49-F238E27FC236}">
                      <a16:creationId xmlns:a16="http://schemas.microsoft.com/office/drawing/2014/main" id="{CB042E71-C781-4DA6-993B-1245C3454A44}"/>
                    </a:ext>
                  </a:extLst>
                </p:cNvPr>
                <p:cNvGrpSpPr/>
                <p:nvPr/>
              </p:nvGrpSpPr>
              <p:grpSpPr>
                <a:xfrm>
                  <a:off x="4687850" y="638227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80" name="正方形/長方形 379">
                    <a:extLst>
                      <a:ext uri="{FF2B5EF4-FFF2-40B4-BE49-F238E27FC236}">
                        <a16:creationId xmlns:a16="http://schemas.microsoft.com/office/drawing/2014/main" id="{4679158C-57E3-4EBB-8DEC-AF69527291E4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81" name="正方形/長方形 380">
                    <a:extLst>
                      <a:ext uri="{FF2B5EF4-FFF2-40B4-BE49-F238E27FC236}">
                        <a16:creationId xmlns:a16="http://schemas.microsoft.com/office/drawing/2014/main" id="{03EFD634-E214-4AF5-AEC4-51BFB4FEDCE4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82" name="正方形/長方形 381">
                    <a:extLst>
                      <a:ext uri="{FF2B5EF4-FFF2-40B4-BE49-F238E27FC236}">
                        <a16:creationId xmlns:a16="http://schemas.microsoft.com/office/drawing/2014/main" id="{D7009284-1890-4623-9B9A-6951A8808941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44" name="グループ化 343">
                  <a:extLst>
                    <a:ext uri="{FF2B5EF4-FFF2-40B4-BE49-F238E27FC236}">
                      <a16:creationId xmlns:a16="http://schemas.microsoft.com/office/drawing/2014/main" id="{C0D5A180-9AC0-4FF4-935B-B47CBEA34963}"/>
                    </a:ext>
                  </a:extLst>
                </p:cNvPr>
                <p:cNvGrpSpPr/>
                <p:nvPr/>
              </p:nvGrpSpPr>
              <p:grpSpPr>
                <a:xfrm>
                  <a:off x="5403816" y="638227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77" name="正方形/長方形 376">
                    <a:extLst>
                      <a:ext uri="{FF2B5EF4-FFF2-40B4-BE49-F238E27FC236}">
                        <a16:creationId xmlns:a16="http://schemas.microsoft.com/office/drawing/2014/main" id="{74B1161D-295A-42E2-A51C-1F9B969EFCE3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78" name="正方形/長方形 377">
                    <a:extLst>
                      <a:ext uri="{FF2B5EF4-FFF2-40B4-BE49-F238E27FC236}">
                        <a16:creationId xmlns:a16="http://schemas.microsoft.com/office/drawing/2014/main" id="{C65552AD-B9F1-433E-94B8-1A36A3DB418E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79" name="正方形/長方形 378">
                    <a:extLst>
                      <a:ext uri="{FF2B5EF4-FFF2-40B4-BE49-F238E27FC236}">
                        <a16:creationId xmlns:a16="http://schemas.microsoft.com/office/drawing/2014/main" id="{44453F58-7FFE-4D56-9AC3-0EE3186760EF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45" name="グループ化 344">
                  <a:extLst>
                    <a:ext uri="{FF2B5EF4-FFF2-40B4-BE49-F238E27FC236}">
                      <a16:creationId xmlns:a16="http://schemas.microsoft.com/office/drawing/2014/main" id="{5B94405B-CC68-44A7-AC21-D2FF23EDE4CD}"/>
                    </a:ext>
                  </a:extLst>
                </p:cNvPr>
                <p:cNvGrpSpPr/>
                <p:nvPr/>
              </p:nvGrpSpPr>
              <p:grpSpPr>
                <a:xfrm>
                  <a:off x="4687850" y="6197324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74" name="正方形/長方形 373">
                    <a:extLst>
                      <a:ext uri="{FF2B5EF4-FFF2-40B4-BE49-F238E27FC236}">
                        <a16:creationId xmlns:a16="http://schemas.microsoft.com/office/drawing/2014/main" id="{BF136583-5066-4B74-8308-BA61CB59AD19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75" name="正方形/長方形 374">
                    <a:extLst>
                      <a:ext uri="{FF2B5EF4-FFF2-40B4-BE49-F238E27FC236}">
                        <a16:creationId xmlns:a16="http://schemas.microsoft.com/office/drawing/2014/main" id="{36860E85-87A6-4CA1-A515-68501848964F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76" name="正方形/長方形 375">
                    <a:extLst>
                      <a:ext uri="{FF2B5EF4-FFF2-40B4-BE49-F238E27FC236}">
                        <a16:creationId xmlns:a16="http://schemas.microsoft.com/office/drawing/2014/main" id="{5049F413-77BA-4CA6-B825-B87A482E1173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46" name="グループ化 345">
                  <a:extLst>
                    <a:ext uri="{FF2B5EF4-FFF2-40B4-BE49-F238E27FC236}">
                      <a16:creationId xmlns:a16="http://schemas.microsoft.com/office/drawing/2014/main" id="{4B6082FF-8E2D-4971-8A48-DDD13A4A1CFF}"/>
                    </a:ext>
                  </a:extLst>
                </p:cNvPr>
                <p:cNvGrpSpPr/>
                <p:nvPr/>
              </p:nvGrpSpPr>
              <p:grpSpPr>
                <a:xfrm>
                  <a:off x="5403816" y="6197324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71" name="正方形/長方形 370">
                    <a:extLst>
                      <a:ext uri="{FF2B5EF4-FFF2-40B4-BE49-F238E27FC236}">
                        <a16:creationId xmlns:a16="http://schemas.microsoft.com/office/drawing/2014/main" id="{885A9B7B-F7D3-4E10-A944-845D60796849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72" name="正方形/長方形 371">
                    <a:extLst>
                      <a:ext uri="{FF2B5EF4-FFF2-40B4-BE49-F238E27FC236}">
                        <a16:creationId xmlns:a16="http://schemas.microsoft.com/office/drawing/2014/main" id="{60C068CF-0FEC-44A7-ABB6-5C6AD9EBB612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73" name="正方形/長方形 372">
                    <a:extLst>
                      <a:ext uri="{FF2B5EF4-FFF2-40B4-BE49-F238E27FC236}">
                        <a16:creationId xmlns:a16="http://schemas.microsoft.com/office/drawing/2014/main" id="{752F763B-3A15-41EC-99BC-C6837A845606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47" name="グループ化 346">
                  <a:extLst>
                    <a:ext uri="{FF2B5EF4-FFF2-40B4-BE49-F238E27FC236}">
                      <a16:creationId xmlns:a16="http://schemas.microsoft.com/office/drawing/2014/main" id="{AF0E09F8-E7DA-4BBB-92E2-630EF8DFF123}"/>
                    </a:ext>
                  </a:extLst>
                </p:cNvPr>
                <p:cNvGrpSpPr/>
                <p:nvPr/>
              </p:nvGrpSpPr>
              <p:grpSpPr>
                <a:xfrm>
                  <a:off x="4687850" y="601671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68" name="正方形/長方形 367">
                    <a:extLst>
                      <a:ext uri="{FF2B5EF4-FFF2-40B4-BE49-F238E27FC236}">
                        <a16:creationId xmlns:a16="http://schemas.microsoft.com/office/drawing/2014/main" id="{B44438C5-3851-48E6-B162-583BD7BDDCF9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69" name="正方形/長方形 368">
                    <a:extLst>
                      <a:ext uri="{FF2B5EF4-FFF2-40B4-BE49-F238E27FC236}">
                        <a16:creationId xmlns:a16="http://schemas.microsoft.com/office/drawing/2014/main" id="{844D2A9F-897B-492E-A6FD-CF31D7586FAD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70" name="正方形/長方形 369">
                    <a:extLst>
                      <a:ext uri="{FF2B5EF4-FFF2-40B4-BE49-F238E27FC236}">
                        <a16:creationId xmlns:a16="http://schemas.microsoft.com/office/drawing/2014/main" id="{80013806-4EDE-4E82-854E-DEEAB0DBF888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48" name="グループ化 347">
                  <a:extLst>
                    <a:ext uri="{FF2B5EF4-FFF2-40B4-BE49-F238E27FC236}">
                      <a16:creationId xmlns:a16="http://schemas.microsoft.com/office/drawing/2014/main" id="{417442B4-72A1-48BA-B5F8-8ED2E2AECE93}"/>
                    </a:ext>
                  </a:extLst>
                </p:cNvPr>
                <p:cNvGrpSpPr/>
                <p:nvPr/>
              </p:nvGrpSpPr>
              <p:grpSpPr>
                <a:xfrm>
                  <a:off x="5403816" y="601671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65" name="正方形/長方形 364">
                    <a:extLst>
                      <a:ext uri="{FF2B5EF4-FFF2-40B4-BE49-F238E27FC236}">
                        <a16:creationId xmlns:a16="http://schemas.microsoft.com/office/drawing/2014/main" id="{F7BBAF55-A714-45FB-AE5E-236EC011139B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66" name="正方形/長方形 365">
                    <a:extLst>
                      <a:ext uri="{FF2B5EF4-FFF2-40B4-BE49-F238E27FC236}">
                        <a16:creationId xmlns:a16="http://schemas.microsoft.com/office/drawing/2014/main" id="{5C7638FD-304C-4A0A-BDDF-B646B7608741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67" name="正方形/長方形 366">
                    <a:extLst>
                      <a:ext uri="{FF2B5EF4-FFF2-40B4-BE49-F238E27FC236}">
                        <a16:creationId xmlns:a16="http://schemas.microsoft.com/office/drawing/2014/main" id="{D2965E63-BAA1-497B-93E5-2289E0E1647C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49" name="グループ化 348">
                  <a:extLst>
                    <a:ext uri="{FF2B5EF4-FFF2-40B4-BE49-F238E27FC236}">
                      <a16:creationId xmlns:a16="http://schemas.microsoft.com/office/drawing/2014/main" id="{6DD0F993-BB13-436D-8943-630E9F44F38E}"/>
                    </a:ext>
                  </a:extLst>
                </p:cNvPr>
                <p:cNvGrpSpPr/>
                <p:nvPr/>
              </p:nvGrpSpPr>
              <p:grpSpPr>
                <a:xfrm>
                  <a:off x="4687850" y="5848675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62" name="正方形/長方形 361">
                    <a:extLst>
                      <a:ext uri="{FF2B5EF4-FFF2-40B4-BE49-F238E27FC236}">
                        <a16:creationId xmlns:a16="http://schemas.microsoft.com/office/drawing/2014/main" id="{E261C317-FCFC-4FB1-8911-351183500514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63" name="正方形/長方形 362">
                    <a:extLst>
                      <a:ext uri="{FF2B5EF4-FFF2-40B4-BE49-F238E27FC236}">
                        <a16:creationId xmlns:a16="http://schemas.microsoft.com/office/drawing/2014/main" id="{D3EE522B-2C86-43BF-BA4E-90E8D1960F9E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64" name="正方形/長方形 363">
                    <a:extLst>
                      <a:ext uri="{FF2B5EF4-FFF2-40B4-BE49-F238E27FC236}">
                        <a16:creationId xmlns:a16="http://schemas.microsoft.com/office/drawing/2014/main" id="{BEE91561-EB00-4B09-8726-A6701E74723F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50" name="グループ化 349">
                  <a:extLst>
                    <a:ext uri="{FF2B5EF4-FFF2-40B4-BE49-F238E27FC236}">
                      <a16:creationId xmlns:a16="http://schemas.microsoft.com/office/drawing/2014/main" id="{CE225975-44A3-4076-B285-FA92014582A7}"/>
                    </a:ext>
                  </a:extLst>
                </p:cNvPr>
                <p:cNvGrpSpPr/>
                <p:nvPr/>
              </p:nvGrpSpPr>
              <p:grpSpPr>
                <a:xfrm>
                  <a:off x="5403816" y="5848675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59" name="正方形/長方形 358">
                    <a:extLst>
                      <a:ext uri="{FF2B5EF4-FFF2-40B4-BE49-F238E27FC236}">
                        <a16:creationId xmlns:a16="http://schemas.microsoft.com/office/drawing/2014/main" id="{7EFB7B78-79CE-46E1-BC82-0FD5B3F58540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60" name="正方形/長方形 359">
                    <a:extLst>
                      <a:ext uri="{FF2B5EF4-FFF2-40B4-BE49-F238E27FC236}">
                        <a16:creationId xmlns:a16="http://schemas.microsoft.com/office/drawing/2014/main" id="{39DA832F-373B-49B4-A5DB-DFC85F0E62C1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61" name="正方形/長方形 360">
                    <a:extLst>
                      <a:ext uri="{FF2B5EF4-FFF2-40B4-BE49-F238E27FC236}">
                        <a16:creationId xmlns:a16="http://schemas.microsoft.com/office/drawing/2014/main" id="{53D00847-8552-47E4-A09C-56ECD6AAB2FA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51" name="グループ化 350">
                  <a:extLst>
                    <a:ext uri="{FF2B5EF4-FFF2-40B4-BE49-F238E27FC236}">
                      <a16:creationId xmlns:a16="http://schemas.microsoft.com/office/drawing/2014/main" id="{D1742E27-3E33-48EB-8868-14BE5DA39053}"/>
                    </a:ext>
                  </a:extLst>
                </p:cNvPr>
                <p:cNvGrpSpPr/>
                <p:nvPr/>
              </p:nvGrpSpPr>
              <p:grpSpPr>
                <a:xfrm>
                  <a:off x="4687850" y="5653577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56" name="正方形/長方形 355">
                    <a:extLst>
                      <a:ext uri="{FF2B5EF4-FFF2-40B4-BE49-F238E27FC236}">
                        <a16:creationId xmlns:a16="http://schemas.microsoft.com/office/drawing/2014/main" id="{14125332-DBEE-49ED-92E9-C127CCCE4E60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57" name="正方形/長方形 356">
                    <a:extLst>
                      <a:ext uri="{FF2B5EF4-FFF2-40B4-BE49-F238E27FC236}">
                        <a16:creationId xmlns:a16="http://schemas.microsoft.com/office/drawing/2014/main" id="{CC28F4E6-6170-4201-BDC0-889C7C78BFE7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58" name="正方形/長方形 357">
                    <a:extLst>
                      <a:ext uri="{FF2B5EF4-FFF2-40B4-BE49-F238E27FC236}">
                        <a16:creationId xmlns:a16="http://schemas.microsoft.com/office/drawing/2014/main" id="{7C0963DC-871F-4B28-B1FE-869208AEB130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52" name="グループ化 351">
                  <a:extLst>
                    <a:ext uri="{FF2B5EF4-FFF2-40B4-BE49-F238E27FC236}">
                      <a16:creationId xmlns:a16="http://schemas.microsoft.com/office/drawing/2014/main" id="{BD2B8E70-10EF-4EA4-8C53-382A0B0FF906}"/>
                    </a:ext>
                  </a:extLst>
                </p:cNvPr>
                <p:cNvGrpSpPr/>
                <p:nvPr/>
              </p:nvGrpSpPr>
              <p:grpSpPr>
                <a:xfrm>
                  <a:off x="5403816" y="5653577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53" name="正方形/長方形 352">
                    <a:extLst>
                      <a:ext uri="{FF2B5EF4-FFF2-40B4-BE49-F238E27FC236}">
                        <a16:creationId xmlns:a16="http://schemas.microsoft.com/office/drawing/2014/main" id="{69F6F55C-322B-41A5-AD5A-5E5A20B15CF4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54" name="正方形/長方形 353">
                    <a:extLst>
                      <a:ext uri="{FF2B5EF4-FFF2-40B4-BE49-F238E27FC236}">
                        <a16:creationId xmlns:a16="http://schemas.microsoft.com/office/drawing/2014/main" id="{ADB2030C-7ACA-47FC-81B0-8E41CD15EED4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55" name="正方形/長方形 354">
                    <a:extLst>
                      <a:ext uri="{FF2B5EF4-FFF2-40B4-BE49-F238E27FC236}">
                        <a16:creationId xmlns:a16="http://schemas.microsoft.com/office/drawing/2014/main" id="{814D92B2-30AF-4702-9149-9B6D5F115498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302" name="グループ化 301">
                <a:extLst>
                  <a:ext uri="{FF2B5EF4-FFF2-40B4-BE49-F238E27FC236}">
                    <a16:creationId xmlns:a16="http://schemas.microsoft.com/office/drawing/2014/main" id="{495F48A8-A925-4128-8E33-5C38140C4723}"/>
                  </a:ext>
                </a:extLst>
              </p:cNvPr>
              <p:cNvGrpSpPr/>
              <p:nvPr/>
            </p:nvGrpSpPr>
            <p:grpSpPr>
              <a:xfrm>
                <a:off x="3318522" y="1617572"/>
                <a:ext cx="863816" cy="854695"/>
                <a:chOff x="4687850" y="5653577"/>
                <a:chExt cx="863816" cy="854695"/>
              </a:xfrm>
            </p:grpSpPr>
            <p:grpSp>
              <p:nvGrpSpPr>
                <p:cNvPr id="303" name="グループ化 302">
                  <a:extLst>
                    <a:ext uri="{FF2B5EF4-FFF2-40B4-BE49-F238E27FC236}">
                      <a16:creationId xmlns:a16="http://schemas.microsoft.com/office/drawing/2014/main" id="{FB874A8E-1564-4F89-BAFB-40128E210128}"/>
                    </a:ext>
                  </a:extLst>
                </p:cNvPr>
                <p:cNvGrpSpPr/>
                <p:nvPr/>
              </p:nvGrpSpPr>
              <p:grpSpPr>
                <a:xfrm>
                  <a:off x="4687850" y="638227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40" name="正方形/長方形 339">
                    <a:extLst>
                      <a:ext uri="{FF2B5EF4-FFF2-40B4-BE49-F238E27FC236}">
                        <a16:creationId xmlns:a16="http://schemas.microsoft.com/office/drawing/2014/main" id="{FB5502B5-7E5E-4C56-B8AE-D33369D5BACF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41" name="正方形/長方形 340">
                    <a:extLst>
                      <a:ext uri="{FF2B5EF4-FFF2-40B4-BE49-F238E27FC236}">
                        <a16:creationId xmlns:a16="http://schemas.microsoft.com/office/drawing/2014/main" id="{891D66DC-70F2-4AA5-8A56-419D8F0B18BC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42" name="正方形/長方形 341">
                    <a:extLst>
                      <a:ext uri="{FF2B5EF4-FFF2-40B4-BE49-F238E27FC236}">
                        <a16:creationId xmlns:a16="http://schemas.microsoft.com/office/drawing/2014/main" id="{3694FFCE-404A-4166-A3AA-649A0605DC7E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04" name="グループ化 303">
                  <a:extLst>
                    <a:ext uri="{FF2B5EF4-FFF2-40B4-BE49-F238E27FC236}">
                      <a16:creationId xmlns:a16="http://schemas.microsoft.com/office/drawing/2014/main" id="{407E52BA-A1A2-4D39-842C-8C0FAAF684E9}"/>
                    </a:ext>
                  </a:extLst>
                </p:cNvPr>
                <p:cNvGrpSpPr/>
                <p:nvPr/>
              </p:nvGrpSpPr>
              <p:grpSpPr>
                <a:xfrm>
                  <a:off x="5403816" y="638227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37" name="正方形/長方形 336">
                    <a:extLst>
                      <a:ext uri="{FF2B5EF4-FFF2-40B4-BE49-F238E27FC236}">
                        <a16:creationId xmlns:a16="http://schemas.microsoft.com/office/drawing/2014/main" id="{0388047B-D39F-4333-8AFF-FDE70541F5A4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38" name="正方形/長方形 337">
                    <a:extLst>
                      <a:ext uri="{FF2B5EF4-FFF2-40B4-BE49-F238E27FC236}">
                        <a16:creationId xmlns:a16="http://schemas.microsoft.com/office/drawing/2014/main" id="{3E45DAEA-A21E-481A-B799-E9CD84B83338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39" name="正方形/長方形 338">
                    <a:extLst>
                      <a:ext uri="{FF2B5EF4-FFF2-40B4-BE49-F238E27FC236}">
                        <a16:creationId xmlns:a16="http://schemas.microsoft.com/office/drawing/2014/main" id="{056C8A4C-C54A-40A6-8B7E-2CF2DDD0BCE6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05" name="グループ化 304">
                  <a:extLst>
                    <a:ext uri="{FF2B5EF4-FFF2-40B4-BE49-F238E27FC236}">
                      <a16:creationId xmlns:a16="http://schemas.microsoft.com/office/drawing/2014/main" id="{64CD8F4B-E828-4691-9A16-27AF274DB7B1}"/>
                    </a:ext>
                  </a:extLst>
                </p:cNvPr>
                <p:cNvGrpSpPr/>
                <p:nvPr/>
              </p:nvGrpSpPr>
              <p:grpSpPr>
                <a:xfrm>
                  <a:off x="4687850" y="6197324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34" name="正方形/長方形 333">
                    <a:extLst>
                      <a:ext uri="{FF2B5EF4-FFF2-40B4-BE49-F238E27FC236}">
                        <a16:creationId xmlns:a16="http://schemas.microsoft.com/office/drawing/2014/main" id="{1504A8CE-6B02-47C8-B387-931923ED4EAD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35" name="正方形/長方形 334">
                    <a:extLst>
                      <a:ext uri="{FF2B5EF4-FFF2-40B4-BE49-F238E27FC236}">
                        <a16:creationId xmlns:a16="http://schemas.microsoft.com/office/drawing/2014/main" id="{DC66F325-8833-4398-B6F4-77B9B015ADD4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36" name="正方形/長方形 335">
                    <a:extLst>
                      <a:ext uri="{FF2B5EF4-FFF2-40B4-BE49-F238E27FC236}">
                        <a16:creationId xmlns:a16="http://schemas.microsoft.com/office/drawing/2014/main" id="{10197040-D221-4028-8FF6-546AEC577BD6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06" name="グループ化 305">
                  <a:extLst>
                    <a:ext uri="{FF2B5EF4-FFF2-40B4-BE49-F238E27FC236}">
                      <a16:creationId xmlns:a16="http://schemas.microsoft.com/office/drawing/2014/main" id="{CDDE8D46-15B3-4C75-96F3-045014EF5186}"/>
                    </a:ext>
                  </a:extLst>
                </p:cNvPr>
                <p:cNvGrpSpPr/>
                <p:nvPr/>
              </p:nvGrpSpPr>
              <p:grpSpPr>
                <a:xfrm>
                  <a:off x="5403816" y="6197324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31" name="正方形/長方形 330">
                    <a:extLst>
                      <a:ext uri="{FF2B5EF4-FFF2-40B4-BE49-F238E27FC236}">
                        <a16:creationId xmlns:a16="http://schemas.microsoft.com/office/drawing/2014/main" id="{83FCF50E-5C86-4156-A41D-B87EA8326DC4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32" name="正方形/長方形 331">
                    <a:extLst>
                      <a:ext uri="{FF2B5EF4-FFF2-40B4-BE49-F238E27FC236}">
                        <a16:creationId xmlns:a16="http://schemas.microsoft.com/office/drawing/2014/main" id="{AB407BE3-7755-4590-A32B-F453AA1328C5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33" name="正方形/長方形 332">
                    <a:extLst>
                      <a:ext uri="{FF2B5EF4-FFF2-40B4-BE49-F238E27FC236}">
                        <a16:creationId xmlns:a16="http://schemas.microsoft.com/office/drawing/2014/main" id="{7EDCB6E7-03B4-45CD-83CA-097E0B8D62C5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07" name="グループ化 306">
                  <a:extLst>
                    <a:ext uri="{FF2B5EF4-FFF2-40B4-BE49-F238E27FC236}">
                      <a16:creationId xmlns:a16="http://schemas.microsoft.com/office/drawing/2014/main" id="{D781EB6D-410D-47DA-8DF3-B5628B51EF83}"/>
                    </a:ext>
                  </a:extLst>
                </p:cNvPr>
                <p:cNvGrpSpPr/>
                <p:nvPr/>
              </p:nvGrpSpPr>
              <p:grpSpPr>
                <a:xfrm>
                  <a:off x="4687850" y="601671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28" name="正方形/長方形 327">
                    <a:extLst>
                      <a:ext uri="{FF2B5EF4-FFF2-40B4-BE49-F238E27FC236}">
                        <a16:creationId xmlns:a16="http://schemas.microsoft.com/office/drawing/2014/main" id="{3224DC4D-8B24-402C-B30E-8C12126412C2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29" name="正方形/長方形 328">
                    <a:extLst>
                      <a:ext uri="{FF2B5EF4-FFF2-40B4-BE49-F238E27FC236}">
                        <a16:creationId xmlns:a16="http://schemas.microsoft.com/office/drawing/2014/main" id="{53A79C98-4417-4F83-935E-20D8534725E8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30" name="正方形/長方形 329">
                    <a:extLst>
                      <a:ext uri="{FF2B5EF4-FFF2-40B4-BE49-F238E27FC236}">
                        <a16:creationId xmlns:a16="http://schemas.microsoft.com/office/drawing/2014/main" id="{35CE0793-4841-4A88-8965-0246E9C1A055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08" name="グループ化 307">
                  <a:extLst>
                    <a:ext uri="{FF2B5EF4-FFF2-40B4-BE49-F238E27FC236}">
                      <a16:creationId xmlns:a16="http://schemas.microsoft.com/office/drawing/2014/main" id="{100F52D7-4B98-4BF6-B632-62238202F7C5}"/>
                    </a:ext>
                  </a:extLst>
                </p:cNvPr>
                <p:cNvGrpSpPr/>
                <p:nvPr/>
              </p:nvGrpSpPr>
              <p:grpSpPr>
                <a:xfrm>
                  <a:off x="5403816" y="6016712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25" name="正方形/長方形 324">
                    <a:extLst>
                      <a:ext uri="{FF2B5EF4-FFF2-40B4-BE49-F238E27FC236}">
                        <a16:creationId xmlns:a16="http://schemas.microsoft.com/office/drawing/2014/main" id="{8F17BB60-049F-47A5-911D-5B6DCBB83EA9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26" name="正方形/長方形 325">
                    <a:extLst>
                      <a:ext uri="{FF2B5EF4-FFF2-40B4-BE49-F238E27FC236}">
                        <a16:creationId xmlns:a16="http://schemas.microsoft.com/office/drawing/2014/main" id="{E23CD2AE-6A75-4DF8-ACD7-5E7E72E74ACB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27" name="正方形/長方形 326">
                    <a:extLst>
                      <a:ext uri="{FF2B5EF4-FFF2-40B4-BE49-F238E27FC236}">
                        <a16:creationId xmlns:a16="http://schemas.microsoft.com/office/drawing/2014/main" id="{CB46CFFC-519C-4269-A34E-3E58DB3A4AD7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09" name="グループ化 308">
                  <a:extLst>
                    <a:ext uri="{FF2B5EF4-FFF2-40B4-BE49-F238E27FC236}">
                      <a16:creationId xmlns:a16="http://schemas.microsoft.com/office/drawing/2014/main" id="{BCC6FA4B-E3EA-46E1-ABD2-E038B2CC1D44}"/>
                    </a:ext>
                  </a:extLst>
                </p:cNvPr>
                <p:cNvGrpSpPr/>
                <p:nvPr/>
              </p:nvGrpSpPr>
              <p:grpSpPr>
                <a:xfrm>
                  <a:off x="4687850" y="5848675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22" name="正方形/長方形 321">
                    <a:extLst>
                      <a:ext uri="{FF2B5EF4-FFF2-40B4-BE49-F238E27FC236}">
                        <a16:creationId xmlns:a16="http://schemas.microsoft.com/office/drawing/2014/main" id="{8F5F915F-791A-4C7C-B65B-7A26F69A8963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23" name="正方形/長方形 322">
                    <a:extLst>
                      <a:ext uri="{FF2B5EF4-FFF2-40B4-BE49-F238E27FC236}">
                        <a16:creationId xmlns:a16="http://schemas.microsoft.com/office/drawing/2014/main" id="{75C8E74E-5069-41E0-9EF6-21CF8BDCEEBC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24" name="正方形/長方形 323">
                    <a:extLst>
                      <a:ext uri="{FF2B5EF4-FFF2-40B4-BE49-F238E27FC236}">
                        <a16:creationId xmlns:a16="http://schemas.microsoft.com/office/drawing/2014/main" id="{45FCF13D-EEB5-4E09-BCA2-C96B52E476C4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10" name="グループ化 309">
                  <a:extLst>
                    <a:ext uri="{FF2B5EF4-FFF2-40B4-BE49-F238E27FC236}">
                      <a16:creationId xmlns:a16="http://schemas.microsoft.com/office/drawing/2014/main" id="{AA9079C4-6897-43D8-B3B0-4FFB1D651FD5}"/>
                    </a:ext>
                  </a:extLst>
                </p:cNvPr>
                <p:cNvGrpSpPr/>
                <p:nvPr/>
              </p:nvGrpSpPr>
              <p:grpSpPr>
                <a:xfrm>
                  <a:off x="5403816" y="5848675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19" name="正方形/長方形 318">
                    <a:extLst>
                      <a:ext uri="{FF2B5EF4-FFF2-40B4-BE49-F238E27FC236}">
                        <a16:creationId xmlns:a16="http://schemas.microsoft.com/office/drawing/2014/main" id="{B4A57312-753A-4D88-BED8-0BC368BB1847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20" name="正方形/長方形 319">
                    <a:extLst>
                      <a:ext uri="{FF2B5EF4-FFF2-40B4-BE49-F238E27FC236}">
                        <a16:creationId xmlns:a16="http://schemas.microsoft.com/office/drawing/2014/main" id="{4BEA1C87-EF2A-4FA4-92AE-2C59469AFFCA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21" name="正方形/長方形 320">
                    <a:extLst>
                      <a:ext uri="{FF2B5EF4-FFF2-40B4-BE49-F238E27FC236}">
                        <a16:creationId xmlns:a16="http://schemas.microsoft.com/office/drawing/2014/main" id="{854F1F6F-6C50-4EDE-9A7A-4C4670056881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11" name="グループ化 310">
                  <a:extLst>
                    <a:ext uri="{FF2B5EF4-FFF2-40B4-BE49-F238E27FC236}">
                      <a16:creationId xmlns:a16="http://schemas.microsoft.com/office/drawing/2014/main" id="{83A0AA75-1A95-43EF-8841-08C0CCB64628}"/>
                    </a:ext>
                  </a:extLst>
                </p:cNvPr>
                <p:cNvGrpSpPr/>
                <p:nvPr/>
              </p:nvGrpSpPr>
              <p:grpSpPr>
                <a:xfrm>
                  <a:off x="4687850" y="5653577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16" name="正方形/長方形 315">
                    <a:extLst>
                      <a:ext uri="{FF2B5EF4-FFF2-40B4-BE49-F238E27FC236}">
                        <a16:creationId xmlns:a16="http://schemas.microsoft.com/office/drawing/2014/main" id="{AEF7CFC0-E481-4749-84E2-CAEF1BB444A9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17" name="正方形/長方形 316">
                    <a:extLst>
                      <a:ext uri="{FF2B5EF4-FFF2-40B4-BE49-F238E27FC236}">
                        <a16:creationId xmlns:a16="http://schemas.microsoft.com/office/drawing/2014/main" id="{42505429-8722-458B-BA6B-AE451C1B3588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18" name="正方形/長方形 317">
                    <a:extLst>
                      <a:ext uri="{FF2B5EF4-FFF2-40B4-BE49-F238E27FC236}">
                        <a16:creationId xmlns:a16="http://schemas.microsoft.com/office/drawing/2014/main" id="{23FE6B93-68CD-4E43-84E2-0A156C20CB5A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12" name="グループ化 311">
                  <a:extLst>
                    <a:ext uri="{FF2B5EF4-FFF2-40B4-BE49-F238E27FC236}">
                      <a16:creationId xmlns:a16="http://schemas.microsoft.com/office/drawing/2014/main" id="{592952C6-E38F-4AF6-AC24-8FAA572BD536}"/>
                    </a:ext>
                  </a:extLst>
                </p:cNvPr>
                <p:cNvGrpSpPr/>
                <p:nvPr/>
              </p:nvGrpSpPr>
              <p:grpSpPr>
                <a:xfrm>
                  <a:off x="5403816" y="5653577"/>
                  <a:ext cx="147850" cy="126000"/>
                  <a:chOff x="4535450" y="8243516"/>
                  <a:chExt cx="147850" cy="126000"/>
                </a:xfrm>
              </p:grpSpPr>
              <p:sp>
                <p:nvSpPr>
                  <p:cNvPr id="313" name="正方形/長方形 312">
                    <a:extLst>
                      <a:ext uri="{FF2B5EF4-FFF2-40B4-BE49-F238E27FC236}">
                        <a16:creationId xmlns:a16="http://schemas.microsoft.com/office/drawing/2014/main" id="{B053E9CE-F01D-434A-AE0B-E082113DA689}"/>
                      </a:ext>
                    </a:extLst>
                  </p:cNvPr>
                  <p:cNvSpPr/>
                  <p:nvPr/>
                </p:nvSpPr>
                <p:spPr>
                  <a:xfrm>
                    <a:off x="453545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14" name="正方形/長方形 313">
                    <a:extLst>
                      <a:ext uri="{FF2B5EF4-FFF2-40B4-BE49-F238E27FC236}">
                        <a16:creationId xmlns:a16="http://schemas.microsoft.com/office/drawing/2014/main" id="{85BDB94A-C3BA-4586-961E-8A86FD7DBF28}"/>
                      </a:ext>
                    </a:extLst>
                  </p:cNvPr>
                  <p:cNvSpPr/>
                  <p:nvPr/>
                </p:nvSpPr>
                <p:spPr>
                  <a:xfrm>
                    <a:off x="4590029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15" name="正方形/長方形 314">
                    <a:extLst>
                      <a:ext uri="{FF2B5EF4-FFF2-40B4-BE49-F238E27FC236}">
                        <a16:creationId xmlns:a16="http://schemas.microsoft.com/office/drawing/2014/main" id="{BEBE21EC-A255-40C0-A227-AAFE06D746EF}"/>
                      </a:ext>
                    </a:extLst>
                  </p:cNvPr>
                  <p:cNvSpPr/>
                  <p:nvPr/>
                </p:nvSpPr>
                <p:spPr>
                  <a:xfrm>
                    <a:off x="4647300" y="8243516"/>
                    <a:ext cx="36000" cy="12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</p:grpSp>
      </p:grpSp>
      <p:sp>
        <p:nvSpPr>
          <p:cNvPr id="1166" name="正方形/長方形 1165">
            <a:extLst>
              <a:ext uri="{FF2B5EF4-FFF2-40B4-BE49-F238E27FC236}">
                <a16:creationId xmlns:a16="http://schemas.microsoft.com/office/drawing/2014/main" id="{9BF7A6BB-FC4E-4BD5-9FAE-31A8CA6B89F6}"/>
              </a:ext>
            </a:extLst>
          </p:cNvPr>
          <p:cNvSpPr/>
          <p:nvPr/>
        </p:nvSpPr>
        <p:spPr>
          <a:xfrm>
            <a:off x="195083" y="490630"/>
            <a:ext cx="800219" cy="4196020"/>
          </a:xfrm>
          <a:prstGeom prst="rect">
            <a:avLst/>
          </a:prstGeom>
          <a:noFill/>
        </p:spPr>
        <p:txBody>
          <a:bodyPr vert="eaVert" wrap="none" lIns="91440" tIns="45720" rIns="91440" bIns="45720">
            <a:spAutoFit/>
          </a:bodyPr>
          <a:lstStyle/>
          <a:p>
            <a:pPr algn="ctr"/>
            <a:r>
              <a:rPr lang="ja-JP" altLang="en-US" sz="4000" b="0" cap="none" spc="0" dirty="0">
                <a:ln w="0"/>
                <a:solidFill>
                  <a:schemeClr val="bg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明朝" panose="02020609040205080304" pitchFamily="17" charset="-128"/>
                <a:ea typeface="ＭＳ 明朝" panose="02020609040205080304" pitchFamily="17" charset="-128"/>
              </a:rPr>
              <a:t>東京アラート解除</a:t>
            </a:r>
          </a:p>
        </p:txBody>
      </p:sp>
    </p:spTree>
    <p:extLst>
      <p:ext uri="{BB962C8B-B14F-4D97-AF65-F5344CB8AC3E}">
        <p14:creationId xmlns:p14="http://schemas.microsoft.com/office/powerpoint/2010/main" val="2256217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10000">
        <p14:flip dir="r"/>
        <p:sndAc>
          <p:stSnd>
            <p:snd r:embed="rId2" name="voltage.wav"/>
          </p:stSnd>
        </p:sndAc>
      </p:transition>
    </mc:Choice>
    <mc:Fallback xmlns="">
      <p:transition spd="slow" advTm="10000">
        <p:fade/>
        <p:sndAc>
          <p:stSnd>
            <p:snd r:embed="rId3" name="voltag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4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1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1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750"/>
                            </p:stCondLst>
                            <p:childTnLst>
                              <p:par>
                                <p:cTn id="17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1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1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11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FF33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11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1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1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1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1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11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1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1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2000" fill="hold"/>
                                        <p:tgtEl>
                                          <p:spTgt spid="11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11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1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11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1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1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2000" fill="hold"/>
                                        <p:tgtEl>
                                          <p:spTgt spid="11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47" dur="2000" fill="hold"/>
                                        <p:tgtEl>
                                          <p:spTgt spid="11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11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2000" fill="hold"/>
                                        <p:tgtEl>
                                          <p:spTgt spid="11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11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11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11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1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1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2000" fill="hold"/>
                                        <p:tgtEl>
                                          <p:spTgt spid="1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59" dur="2000" fill="hold"/>
                                        <p:tgtEl>
                                          <p:spTgt spid="1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1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2000" fill="hold"/>
                                        <p:tgtEl>
                                          <p:spTgt spid="11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11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11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6" grpId="0"/>
      <p:bldP spid="116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21F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正方形/長方形 318">
            <a:extLst>
              <a:ext uri="{FF2B5EF4-FFF2-40B4-BE49-F238E27FC236}">
                <a16:creationId xmlns:a16="http://schemas.microsoft.com/office/drawing/2014/main" id="{4A831244-F324-4DBA-B303-EBE33C5D7E52}"/>
              </a:ext>
            </a:extLst>
          </p:cNvPr>
          <p:cNvSpPr/>
          <p:nvPr/>
        </p:nvSpPr>
        <p:spPr>
          <a:xfrm>
            <a:off x="1024464" y="7839593"/>
            <a:ext cx="136800" cy="25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8" name="正方形/長方形 317">
            <a:extLst>
              <a:ext uri="{FF2B5EF4-FFF2-40B4-BE49-F238E27FC236}">
                <a16:creationId xmlns:a16="http://schemas.microsoft.com/office/drawing/2014/main" id="{CD8CE0B7-3ACC-4EF9-964B-369030DFA2F9}"/>
              </a:ext>
            </a:extLst>
          </p:cNvPr>
          <p:cNvSpPr/>
          <p:nvPr/>
        </p:nvSpPr>
        <p:spPr>
          <a:xfrm rot="20864604">
            <a:off x="-65041" y="7406684"/>
            <a:ext cx="4356471" cy="246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9" name="正方形/長方形 308">
            <a:extLst>
              <a:ext uri="{FF2B5EF4-FFF2-40B4-BE49-F238E27FC236}">
                <a16:creationId xmlns:a16="http://schemas.microsoft.com/office/drawing/2014/main" id="{49F2874C-2556-43C0-8F8F-532C99F43DED}"/>
              </a:ext>
            </a:extLst>
          </p:cNvPr>
          <p:cNvSpPr/>
          <p:nvPr/>
        </p:nvSpPr>
        <p:spPr>
          <a:xfrm>
            <a:off x="1020208" y="7114720"/>
            <a:ext cx="136800" cy="68479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3" name="グループ化 62">
            <a:extLst>
              <a:ext uri="{FF2B5EF4-FFF2-40B4-BE49-F238E27FC236}">
                <a16:creationId xmlns:a16="http://schemas.microsoft.com/office/drawing/2014/main" id="{613E3C40-3A7A-4989-8D64-5065DE6EC4FD}"/>
              </a:ext>
            </a:extLst>
          </p:cNvPr>
          <p:cNvGrpSpPr/>
          <p:nvPr/>
        </p:nvGrpSpPr>
        <p:grpSpPr>
          <a:xfrm>
            <a:off x="56623" y="6852476"/>
            <a:ext cx="5976248" cy="1143193"/>
            <a:chOff x="56623" y="5997722"/>
            <a:chExt cx="5976248" cy="1143193"/>
          </a:xfrm>
        </p:grpSpPr>
        <p:grpSp>
          <p:nvGrpSpPr>
            <p:cNvPr id="64" name="グループ化 63">
              <a:extLst>
                <a:ext uri="{FF2B5EF4-FFF2-40B4-BE49-F238E27FC236}">
                  <a16:creationId xmlns:a16="http://schemas.microsoft.com/office/drawing/2014/main" id="{6888E3BC-7F5A-4F80-A34C-A41FD7FA9A25}"/>
                </a:ext>
              </a:extLst>
            </p:cNvPr>
            <p:cNvGrpSpPr/>
            <p:nvPr/>
          </p:nvGrpSpPr>
          <p:grpSpPr>
            <a:xfrm rot="21161005">
              <a:off x="4181226" y="6063676"/>
              <a:ext cx="261525" cy="265737"/>
              <a:chOff x="3850027" y="6617931"/>
              <a:chExt cx="261525" cy="265737"/>
            </a:xfrm>
          </p:grpSpPr>
          <p:sp>
            <p:nvSpPr>
              <p:cNvPr id="125" name="直角三角形 124">
                <a:extLst>
                  <a:ext uri="{FF2B5EF4-FFF2-40B4-BE49-F238E27FC236}">
                    <a16:creationId xmlns:a16="http://schemas.microsoft.com/office/drawing/2014/main" id="{268828FE-2A74-498B-BE24-3B7DFCBC7E9C}"/>
                  </a:ext>
                </a:extLst>
              </p:cNvPr>
              <p:cNvSpPr/>
              <p:nvPr/>
            </p:nvSpPr>
            <p:spPr>
              <a:xfrm>
                <a:off x="3850027" y="6631668"/>
                <a:ext cx="252000" cy="252000"/>
              </a:xfrm>
              <a:prstGeom prst="rt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6" name="直角三角形 125">
                <a:extLst>
                  <a:ext uri="{FF2B5EF4-FFF2-40B4-BE49-F238E27FC236}">
                    <a16:creationId xmlns:a16="http://schemas.microsoft.com/office/drawing/2014/main" id="{9111724E-FE8C-4BB6-BA8A-4C8BEA69F339}"/>
                  </a:ext>
                </a:extLst>
              </p:cNvPr>
              <p:cNvSpPr/>
              <p:nvPr/>
            </p:nvSpPr>
            <p:spPr>
              <a:xfrm rot="10800000">
                <a:off x="3859552" y="6617931"/>
                <a:ext cx="252000" cy="252000"/>
              </a:xfrm>
              <a:prstGeom prst="rt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5" name="グループ化 64">
              <a:extLst>
                <a:ext uri="{FF2B5EF4-FFF2-40B4-BE49-F238E27FC236}">
                  <a16:creationId xmlns:a16="http://schemas.microsoft.com/office/drawing/2014/main" id="{D30AEBC3-8B90-418A-90C0-1F9C1DDED62C}"/>
                </a:ext>
              </a:extLst>
            </p:cNvPr>
            <p:cNvGrpSpPr/>
            <p:nvPr/>
          </p:nvGrpSpPr>
          <p:grpSpPr>
            <a:xfrm rot="21161005">
              <a:off x="3870371" y="6090996"/>
              <a:ext cx="261525" cy="265737"/>
              <a:chOff x="3850027" y="6617931"/>
              <a:chExt cx="261525" cy="265737"/>
            </a:xfrm>
          </p:grpSpPr>
          <p:sp>
            <p:nvSpPr>
              <p:cNvPr id="123" name="直角三角形 122">
                <a:extLst>
                  <a:ext uri="{FF2B5EF4-FFF2-40B4-BE49-F238E27FC236}">
                    <a16:creationId xmlns:a16="http://schemas.microsoft.com/office/drawing/2014/main" id="{2A4EC158-5308-49BF-B72F-1FEAA0A425C4}"/>
                  </a:ext>
                </a:extLst>
              </p:cNvPr>
              <p:cNvSpPr/>
              <p:nvPr/>
            </p:nvSpPr>
            <p:spPr>
              <a:xfrm>
                <a:off x="3850027" y="6631668"/>
                <a:ext cx="252000" cy="252000"/>
              </a:xfrm>
              <a:prstGeom prst="rt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4" name="直角三角形 123">
                <a:extLst>
                  <a:ext uri="{FF2B5EF4-FFF2-40B4-BE49-F238E27FC236}">
                    <a16:creationId xmlns:a16="http://schemas.microsoft.com/office/drawing/2014/main" id="{14B8ADFB-D0BF-47AF-B946-9A2BD57A64E5}"/>
                  </a:ext>
                </a:extLst>
              </p:cNvPr>
              <p:cNvSpPr/>
              <p:nvPr/>
            </p:nvSpPr>
            <p:spPr>
              <a:xfrm rot="10800000">
                <a:off x="3859552" y="6617931"/>
                <a:ext cx="252000" cy="252000"/>
              </a:xfrm>
              <a:prstGeom prst="rt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6" name="グループ化 65">
              <a:extLst>
                <a:ext uri="{FF2B5EF4-FFF2-40B4-BE49-F238E27FC236}">
                  <a16:creationId xmlns:a16="http://schemas.microsoft.com/office/drawing/2014/main" id="{F185686C-D989-41A1-A347-1B2DFD5F935E}"/>
                </a:ext>
              </a:extLst>
            </p:cNvPr>
            <p:cNvGrpSpPr/>
            <p:nvPr/>
          </p:nvGrpSpPr>
          <p:grpSpPr>
            <a:xfrm rot="21161005">
              <a:off x="3576808" y="6121223"/>
              <a:ext cx="262879" cy="252000"/>
              <a:chOff x="3850028" y="6607384"/>
              <a:chExt cx="262879" cy="252000"/>
            </a:xfrm>
          </p:grpSpPr>
          <p:sp>
            <p:nvSpPr>
              <p:cNvPr id="121" name="直角三角形 120">
                <a:extLst>
                  <a:ext uri="{FF2B5EF4-FFF2-40B4-BE49-F238E27FC236}">
                    <a16:creationId xmlns:a16="http://schemas.microsoft.com/office/drawing/2014/main" id="{FBDECF08-C488-4409-9003-3FD39173472A}"/>
                  </a:ext>
                </a:extLst>
              </p:cNvPr>
              <p:cNvSpPr/>
              <p:nvPr/>
            </p:nvSpPr>
            <p:spPr>
              <a:xfrm>
                <a:off x="3850028" y="6631669"/>
                <a:ext cx="252000" cy="216000"/>
              </a:xfrm>
              <a:prstGeom prst="rt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2" name="直角三角形 121">
                <a:extLst>
                  <a:ext uri="{FF2B5EF4-FFF2-40B4-BE49-F238E27FC236}">
                    <a16:creationId xmlns:a16="http://schemas.microsoft.com/office/drawing/2014/main" id="{CCFD4B97-B288-4821-BB4C-1BB9E51A8101}"/>
                  </a:ext>
                </a:extLst>
              </p:cNvPr>
              <p:cNvSpPr/>
              <p:nvPr/>
            </p:nvSpPr>
            <p:spPr>
              <a:xfrm rot="10800000">
                <a:off x="3860907" y="6607384"/>
                <a:ext cx="252000" cy="252000"/>
              </a:xfrm>
              <a:prstGeom prst="rt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7" name="グループ化 66">
              <a:extLst>
                <a:ext uri="{FF2B5EF4-FFF2-40B4-BE49-F238E27FC236}">
                  <a16:creationId xmlns:a16="http://schemas.microsoft.com/office/drawing/2014/main" id="{44551593-60B8-4E41-97B0-396124E67715}"/>
                </a:ext>
              </a:extLst>
            </p:cNvPr>
            <p:cNvGrpSpPr/>
            <p:nvPr/>
          </p:nvGrpSpPr>
          <p:grpSpPr>
            <a:xfrm rot="21161005">
              <a:off x="3256225" y="6155548"/>
              <a:ext cx="291810" cy="252871"/>
              <a:chOff x="3823805" y="6585420"/>
              <a:chExt cx="291810" cy="252871"/>
            </a:xfrm>
          </p:grpSpPr>
          <p:sp>
            <p:nvSpPr>
              <p:cNvPr id="119" name="直角三角形 118">
                <a:extLst>
                  <a:ext uri="{FF2B5EF4-FFF2-40B4-BE49-F238E27FC236}">
                    <a16:creationId xmlns:a16="http://schemas.microsoft.com/office/drawing/2014/main" id="{794722F9-D5F0-4D8A-B81E-2C1B48B51CBC}"/>
                  </a:ext>
                </a:extLst>
              </p:cNvPr>
              <p:cNvSpPr/>
              <p:nvPr/>
            </p:nvSpPr>
            <p:spPr>
              <a:xfrm>
                <a:off x="3823805" y="6585420"/>
                <a:ext cx="252000" cy="252000"/>
              </a:xfrm>
              <a:prstGeom prst="rt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0" name="直角三角形 119">
                <a:extLst>
                  <a:ext uri="{FF2B5EF4-FFF2-40B4-BE49-F238E27FC236}">
                    <a16:creationId xmlns:a16="http://schemas.microsoft.com/office/drawing/2014/main" id="{C9010D36-84CD-4FAE-87BD-A948363C3726}"/>
                  </a:ext>
                </a:extLst>
              </p:cNvPr>
              <p:cNvSpPr/>
              <p:nvPr/>
            </p:nvSpPr>
            <p:spPr>
              <a:xfrm rot="10800000">
                <a:off x="3863615" y="6586291"/>
                <a:ext cx="252000" cy="252000"/>
              </a:xfrm>
              <a:prstGeom prst="rt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8" name="グループ化 67">
              <a:extLst>
                <a:ext uri="{FF2B5EF4-FFF2-40B4-BE49-F238E27FC236}">
                  <a16:creationId xmlns:a16="http://schemas.microsoft.com/office/drawing/2014/main" id="{DCDB9202-0A39-46F6-9599-68AF023AC13A}"/>
                </a:ext>
              </a:extLst>
            </p:cNvPr>
            <p:cNvGrpSpPr/>
            <p:nvPr/>
          </p:nvGrpSpPr>
          <p:grpSpPr>
            <a:xfrm rot="20903672">
              <a:off x="2435852" y="6303221"/>
              <a:ext cx="261525" cy="265737"/>
              <a:chOff x="3850027" y="6617931"/>
              <a:chExt cx="261525" cy="265737"/>
            </a:xfrm>
          </p:grpSpPr>
          <p:sp>
            <p:nvSpPr>
              <p:cNvPr id="117" name="直角三角形 116">
                <a:extLst>
                  <a:ext uri="{FF2B5EF4-FFF2-40B4-BE49-F238E27FC236}">
                    <a16:creationId xmlns:a16="http://schemas.microsoft.com/office/drawing/2014/main" id="{DD2080E1-1562-4A5A-B5F3-0A9378F7F29A}"/>
                  </a:ext>
                </a:extLst>
              </p:cNvPr>
              <p:cNvSpPr/>
              <p:nvPr/>
            </p:nvSpPr>
            <p:spPr>
              <a:xfrm>
                <a:off x="3850027" y="6631668"/>
                <a:ext cx="252000" cy="252000"/>
              </a:xfrm>
              <a:prstGeom prst="rtTriangle">
                <a:avLst/>
              </a:prstGeom>
              <a:solidFill>
                <a:schemeClr val="tx1"/>
              </a:solidFill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8" name="直角三角形 117">
                <a:extLst>
                  <a:ext uri="{FF2B5EF4-FFF2-40B4-BE49-F238E27FC236}">
                    <a16:creationId xmlns:a16="http://schemas.microsoft.com/office/drawing/2014/main" id="{A342FE79-C4A2-47F7-AA78-B90FFF0F7ECE}"/>
                  </a:ext>
                </a:extLst>
              </p:cNvPr>
              <p:cNvSpPr/>
              <p:nvPr/>
            </p:nvSpPr>
            <p:spPr>
              <a:xfrm rot="10800000">
                <a:off x="3859552" y="6617931"/>
                <a:ext cx="252000" cy="252000"/>
              </a:xfrm>
              <a:prstGeom prst="rt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9" name="グループ化 68">
              <a:extLst>
                <a:ext uri="{FF2B5EF4-FFF2-40B4-BE49-F238E27FC236}">
                  <a16:creationId xmlns:a16="http://schemas.microsoft.com/office/drawing/2014/main" id="{FD4BEBBE-2DFF-483C-8BB2-37A77CD580C5}"/>
                </a:ext>
              </a:extLst>
            </p:cNvPr>
            <p:cNvGrpSpPr/>
            <p:nvPr/>
          </p:nvGrpSpPr>
          <p:grpSpPr>
            <a:xfrm rot="20903672">
              <a:off x="2109814" y="6364368"/>
              <a:ext cx="293904" cy="265570"/>
              <a:chOff x="3850027" y="6618098"/>
              <a:chExt cx="293904" cy="265570"/>
            </a:xfrm>
          </p:grpSpPr>
          <p:sp>
            <p:nvSpPr>
              <p:cNvPr id="115" name="直角三角形 114">
                <a:extLst>
                  <a:ext uri="{FF2B5EF4-FFF2-40B4-BE49-F238E27FC236}">
                    <a16:creationId xmlns:a16="http://schemas.microsoft.com/office/drawing/2014/main" id="{5E227C52-FADB-4285-8ABF-8212FD85F46E}"/>
                  </a:ext>
                </a:extLst>
              </p:cNvPr>
              <p:cNvSpPr/>
              <p:nvPr/>
            </p:nvSpPr>
            <p:spPr>
              <a:xfrm>
                <a:off x="3850027" y="6631668"/>
                <a:ext cx="252000" cy="252000"/>
              </a:xfrm>
              <a:prstGeom prst="rt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6" name="直角三角形 115">
                <a:extLst>
                  <a:ext uri="{FF2B5EF4-FFF2-40B4-BE49-F238E27FC236}">
                    <a16:creationId xmlns:a16="http://schemas.microsoft.com/office/drawing/2014/main" id="{46C33F87-9CCD-4E34-8885-9DED79AA5B59}"/>
                  </a:ext>
                </a:extLst>
              </p:cNvPr>
              <p:cNvSpPr/>
              <p:nvPr/>
            </p:nvSpPr>
            <p:spPr>
              <a:xfrm rot="10800000">
                <a:off x="3891931" y="6618098"/>
                <a:ext cx="252000" cy="252000"/>
              </a:xfrm>
              <a:prstGeom prst="rt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0" name="グループ化 69">
              <a:extLst>
                <a:ext uri="{FF2B5EF4-FFF2-40B4-BE49-F238E27FC236}">
                  <a16:creationId xmlns:a16="http://schemas.microsoft.com/office/drawing/2014/main" id="{2CB84F42-ADDA-4B03-B6CE-9EF38A69D749}"/>
                </a:ext>
              </a:extLst>
            </p:cNvPr>
            <p:cNvGrpSpPr/>
            <p:nvPr/>
          </p:nvGrpSpPr>
          <p:grpSpPr>
            <a:xfrm rot="20635869">
              <a:off x="549690" y="6790408"/>
              <a:ext cx="252000" cy="252000"/>
              <a:chOff x="3850027" y="6617931"/>
              <a:chExt cx="261525" cy="265737"/>
            </a:xfrm>
          </p:grpSpPr>
          <p:sp>
            <p:nvSpPr>
              <p:cNvPr id="113" name="直角三角形 112">
                <a:extLst>
                  <a:ext uri="{FF2B5EF4-FFF2-40B4-BE49-F238E27FC236}">
                    <a16:creationId xmlns:a16="http://schemas.microsoft.com/office/drawing/2014/main" id="{51107B91-4BB7-46F5-BF21-3FF3512E669D}"/>
                  </a:ext>
                </a:extLst>
              </p:cNvPr>
              <p:cNvSpPr/>
              <p:nvPr/>
            </p:nvSpPr>
            <p:spPr>
              <a:xfrm>
                <a:off x="3850027" y="6631668"/>
                <a:ext cx="252000" cy="252000"/>
              </a:xfrm>
              <a:prstGeom prst="rtTriangle">
                <a:avLst/>
              </a:prstGeom>
              <a:solidFill>
                <a:schemeClr val="tx1"/>
              </a:solidFill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4" name="直角三角形 113">
                <a:extLst>
                  <a:ext uri="{FF2B5EF4-FFF2-40B4-BE49-F238E27FC236}">
                    <a16:creationId xmlns:a16="http://schemas.microsoft.com/office/drawing/2014/main" id="{770A88A8-0534-413A-94D9-1961D3266A2B}"/>
                  </a:ext>
                </a:extLst>
              </p:cNvPr>
              <p:cNvSpPr/>
              <p:nvPr/>
            </p:nvSpPr>
            <p:spPr>
              <a:xfrm rot="10800000">
                <a:off x="3859552" y="6617931"/>
                <a:ext cx="252000" cy="252000"/>
              </a:xfrm>
              <a:prstGeom prst="rtTriangle">
                <a:avLst/>
              </a:prstGeom>
              <a:solidFill>
                <a:schemeClr val="tx1"/>
              </a:solidFill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1" name="グループ化 70">
              <a:extLst>
                <a:ext uri="{FF2B5EF4-FFF2-40B4-BE49-F238E27FC236}">
                  <a16:creationId xmlns:a16="http://schemas.microsoft.com/office/drawing/2014/main" id="{0A66A38F-330C-4B6C-BA7A-E0BB30D0ACD7}"/>
                </a:ext>
              </a:extLst>
            </p:cNvPr>
            <p:cNvGrpSpPr/>
            <p:nvPr/>
          </p:nvGrpSpPr>
          <p:grpSpPr>
            <a:xfrm rot="20635869">
              <a:off x="1847800" y="6422759"/>
              <a:ext cx="261525" cy="265737"/>
              <a:chOff x="3850027" y="6617931"/>
              <a:chExt cx="261525" cy="265737"/>
            </a:xfrm>
          </p:grpSpPr>
          <p:sp>
            <p:nvSpPr>
              <p:cNvPr id="111" name="直角三角形 110">
                <a:extLst>
                  <a:ext uri="{FF2B5EF4-FFF2-40B4-BE49-F238E27FC236}">
                    <a16:creationId xmlns:a16="http://schemas.microsoft.com/office/drawing/2014/main" id="{088CD54B-FCCB-43DC-8912-2172DA259497}"/>
                  </a:ext>
                </a:extLst>
              </p:cNvPr>
              <p:cNvSpPr/>
              <p:nvPr/>
            </p:nvSpPr>
            <p:spPr>
              <a:xfrm>
                <a:off x="3850027" y="6631668"/>
                <a:ext cx="252000" cy="252000"/>
              </a:xfrm>
              <a:prstGeom prst="rtTriangle">
                <a:avLst/>
              </a:prstGeom>
              <a:solidFill>
                <a:schemeClr val="tx1"/>
              </a:solidFill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2" name="直角三角形 111">
                <a:extLst>
                  <a:ext uri="{FF2B5EF4-FFF2-40B4-BE49-F238E27FC236}">
                    <a16:creationId xmlns:a16="http://schemas.microsoft.com/office/drawing/2014/main" id="{0AD25DF0-5255-4DCA-9009-3D18A1DC98C2}"/>
                  </a:ext>
                </a:extLst>
              </p:cNvPr>
              <p:cNvSpPr/>
              <p:nvPr/>
            </p:nvSpPr>
            <p:spPr>
              <a:xfrm rot="10800000">
                <a:off x="3859552" y="6617931"/>
                <a:ext cx="252000" cy="252000"/>
              </a:xfrm>
              <a:prstGeom prst="rtTriangle">
                <a:avLst/>
              </a:prstGeom>
              <a:solidFill>
                <a:schemeClr val="tx1"/>
              </a:solidFill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2" name="グループ化 71">
              <a:extLst>
                <a:ext uri="{FF2B5EF4-FFF2-40B4-BE49-F238E27FC236}">
                  <a16:creationId xmlns:a16="http://schemas.microsoft.com/office/drawing/2014/main" id="{BC101416-3854-49C3-A6AA-4E976405A6CB}"/>
                </a:ext>
              </a:extLst>
            </p:cNvPr>
            <p:cNvGrpSpPr/>
            <p:nvPr/>
          </p:nvGrpSpPr>
          <p:grpSpPr>
            <a:xfrm rot="20635869">
              <a:off x="1563699" y="6503747"/>
              <a:ext cx="261525" cy="265737"/>
              <a:chOff x="3850027" y="6617931"/>
              <a:chExt cx="261525" cy="265737"/>
            </a:xfrm>
          </p:grpSpPr>
          <p:sp>
            <p:nvSpPr>
              <p:cNvPr id="109" name="直角三角形 108">
                <a:extLst>
                  <a:ext uri="{FF2B5EF4-FFF2-40B4-BE49-F238E27FC236}">
                    <a16:creationId xmlns:a16="http://schemas.microsoft.com/office/drawing/2014/main" id="{7027FA7B-7C72-4405-87B9-11E4C042414A}"/>
                  </a:ext>
                </a:extLst>
              </p:cNvPr>
              <p:cNvSpPr/>
              <p:nvPr/>
            </p:nvSpPr>
            <p:spPr>
              <a:xfrm>
                <a:off x="3850027" y="6631668"/>
                <a:ext cx="252000" cy="252000"/>
              </a:xfrm>
              <a:prstGeom prst="rt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0" name="直角三角形 109">
                <a:extLst>
                  <a:ext uri="{FF2B5EF4-FFF2-40B4-BE49-F238E27FC236}">
                    <a16:creationId xmlns:a16="http://schemas.microsoft.com/office/drawing/2014/main" id="{53119961-6346-4E43-84FA-F025C41423A6}"/>
                  </a:ext>
                </a:extLst>
              </p:cNvPr>
              <p:cNvSpPr/>
              <p:nvPr/>
            </p:nvSpPr>
            <p:spPr>
              <a:xfrm rot="10800000">
                <a:off x="3859552" y="6617931"/>
                <a:ext cx="252000" cy="252000"/>
              </a:xfrm>
              <a:prstGeom prst="rt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3" name="グループ化 72">
              <a:extLst>
                <a:ext uri="{FF2B5EF4-FFF2-40B4-BE49-F238E27FC236}">
                  <a16:creationId xmlns:a16="http://schemas.microsoft.com/office/drawing/2014/main" id="{84ACC112-5B20-43C1-AC20-0B9E36445022}"/>
                </a:ext>
              </a:extLst>
            </p:cNvPr>
            <p:cNvGrpSpPr/>
            <p:nvPr/>
          </p:nvGrpSpPr>
          <p:grpSpPr>
            <a:xfrm rot="20635869">
              <a:off x="1314669" y="6578712"/>
              <a:ext cx="261525" cy="265737"/>
              <a:chOff x="3850027" y="6617931"/>
              <a:chExt cx="261525" cy="265737"/>
            </a:xfrm>
          </p:grpSpPr>
          <p:sp>
            <p:nvSpPr>
              <p:cNvPr id="107" name="直角三角形 106">
                <a:extLst>
                  <a:ext uri="{FF2B5EF4-FFF2-40B4-BE49-F238E27FC236}">
                    <a16:creationId xmlns:a16="http://schemas.microsoft.com/office/drawing/2014/main" id="{9D7FC8F6-4A77-4219-81C9-CBEE19746CD1}"/>
                  </a:ext>
                </a:extLst>
              </p:cNvPr>
              <p:cNvSpPr/>
              <p:nvPr/>
            </p:nvSpPr>
            <p:spPr>
              <a:xfrm>
                <a:off x="3850027" y="6631668"/>
                <a:ext cx="252000" cy="252000"/>
              </a:xfrm>
              <a:prstGeom prst="rt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8" name="直角三角形 107">
                <a:extLst>
                  <a:ext uri="{FF2B5EF4-FFF2-40B4-BE49-F238E27FC236}">
                    <a16:creationId xmlns:a16="http://schemas.microsoft.com/office/drawing/2014/main" id="{ACDF00D5-7646-46E6-A3E2-37BFDD88F498}"/>
                  </a:ext>
                </a:extLst>
              </p:cNvPr>
              <p:cNvSpPr/>
              <p:nvPr/>
            </p:nvSpPr>
            <p:spPr>
              <a:xfrm rot="10800000">
                <a:off x="3859552" y="6617931"/>
                <a:ext cx="252000" cy="252000"/>
              </a:xfrm>
              <a:prstGeom prst="rt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4" name="グループ化 73">
              <a:extLst>
                <a:ext uri="{FF2B5EF4-FFF2-40B4-BE49-F238E27FC236}">
                  <a16:creationId xmlns:a16="http://schemas.microsoft.com/office/drawing/2014/main" id="{8863F2D3-E59E-4001-A068-6D46D49F6B9E}"/>
                </a:ext>
              </a:extLst>
            </p:cNvPr>
            <p:cNvGrpSpPr/>
            <p:nvPr/>
          </p:nvGrpSpPr>
          <p:grpSpPr>
            <a:xfrm rot="20635869">
              <a:off x="278247" y="6873601"/>
              <a:ext cx="196059" cy="199217"/>
              <a:chOff x="3850027" y="6617931"/>
              <a:chExt cx="261525" cy="265737"/>
            </a:xfrm>
          </p:grpSpPr>
          <p:sp>
            <p:nvSpPr>
              <p:cNvPr id="105" name="直角三角形 104">
                <a:extLst>
                  <a:ext uri="{FF2B5EF4-FFF2-40B4-BE49-F238E27FC236}">
                    <a16:creationId xmlns:a16="http://schemas.microsoft.com/office/drawing/2014/main" id="{C21DC311-3F97-4D74-8AF5-7E98A5FE0833}"/>
                  </a:ext>
                </a:extLst>
              </p:cNvPr>
              <p:cNvSpPr/>
              <p:nvPr/>
            </p:nvSpPr>
            <p:spPr>
              <a:xfrm>
                <a:off x="3850027" y="6631668"/>
                <a:ext cx="252000" cy="252000"/>
              </a:xfrm>
              <a:prstGeom prst="rtTriangle">
                <a:avLst/>
              </a:prstGeom>
              <a:solidFill>
                <a:schemeClr val="tx1"/>
              </a:solidFill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6" name="直角三角形 105">
                <a:extLst>
                  <a:ext uri="{FF2B5EF4-FFF2-40B4-BE49-F238E27FC236}">
                    <a16:creationId xmlns:a16="http://schemas.microsoft.com/office/drawing/2014/main" id="{84B914E0-6A97-452A-9542-D31280AF8CD6}"/>
                  </a:ext>
                </a:extLst>
              </p:cNvPr>
              <p:cNvSpPr/>
              <p:nvPr/>
            </p:nvSpPr>
            <p:spPr>
              <a:xfrm rot="10800000">
                <a:off x="3859552" y="6617931"/>
                <a:ext cx="252000" cy="252000"/>
              </a:xfrm>
              <a:prstGeom prst="rtTriangle">
                <a:avLst/>
              </a:prstGeom>
              <a:solidFill>
                <a:schemeClr val="tx1"/>
              </a:solidFill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5" name="グループ化 74">
              <a:extLst>
                <a:ext uri="{FF2B5EF4-FFF2-40B4-BE49-F238E27FC236}">
                  <a16:creationId xmlns:a16="http://schemas.microsoft.com/office/drawing/2014/main" id="{A137485D-1FF2-436C-9DBA-B0E3E399A7AC}"/>
                </a:ext>
              </a:extLst>
            </p:cNvPr>
            <p:cNvGrpSpPr/>
            <p:nvPr/>
          </p:nvGrpSpPr>
          <p:grpSpPr>
            <a:xfrm rot="20635869">
              <a:off x="56623" y="6947444"/>
              <a:ext cx="190405" cy="193471"/>
              <a:chOff x="3850027" y="6617931"/>
              <a:chExt cx="261525" cy="265737"/>
            </a:xfrm>
          </p:grpSpPr>
          <p:sp>
            <p:nvSpPr>
              <p:cNvPr id="103" name="直角三角形 102">
                <a:extLst>
                  <a:ext uri="{FF2B5EF4-FFF2-40B4-BE49-F238E27FC236}">
                    <a16:creationId xmlns:a16="http://schemas.microsoft.com/office/drawing/2014/main" id="{74A4AD02-D6A4-49BD-8FDB-208AD8FAB4FD}"/>
                  </a:ext>
                </a:extLst>
              </p:cNvPr>
              <p:cNvSpPr/>
              <p:nvPr/>
            </p:nvSpPr>
            <p:spPr>
              <a:xfrm>
                <a:off x="3850027" y="6631668"/>
                <a:ext cx="252000" cy="252000"/>
              </a:xfrm>
              <a:prstGeom prst="rt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4" name="直角三角形 103">
                <a:extLst>
                  <a:ext uri="{FF2B5EF4-FFF2-40B4-BE49-F238E27FC236}">
                    <a16:creationId xmlns:a16="http://schemas.microsoft.com/office/drawing/2014/main" id="{DEF09A48-4550-4253-82FA-0DFBADC394FE}"/>
                  </a:ext>
                </a:extLst>
              </p:cNvPr>
              <p:cNvSpPr/>
              <p:nvPr/>
            </p:nvSpPr>
            <p:spPr>
              <a:xfrm rot="10800000">
                <a:off x="3859552" y="6617931"/>
                <a:ext cx="252000" cy="252000"/>
              </a:xfrm>
              <a:prstGeom prst="rtTriangle">
                <a:avLst/>
              </a:prstGeom>
              <a:solidFill>
                <a:schemeClr val="tx1"/>
              </a:solidFill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6" name="グループ化 75">
              <a:extLst>
                <a:ext uri="{FF2B5EF4-FFF2-40B4-BE49-F238E27FC236}">
                  <a16:creationId xmlns:a16="http://schemas.microsoft.com/office/drawing/2014/main" id="{A15C1721-2274-4106-8191-EFD844812702}"/>
                </a:ext>
              </a:extLst>
            </p:cNvPr>
            <p:cNvGrpSpPr/>
            <p:nvPr/>
          </p:nvGrpSpPr>
          <p:grpSpPr>
            <a:xfrm rot="21257174">
              <a:off x="4496549" y="6035295"/>
              <a:ext cx="261525" cy="265737"/>
              <a:chOff x="3850027" y="6617931"/>
              <a:chExt cx="261525" cy="265737"/>
            </a:xfrm>
          </p:grpSpPr>
          <p:sp>
            <p:nvSpPr>
              <p:cNvPr id="101" name="直角三角形 100">
                <a:extLst>
                  <a:ext uri="{FF2B5EF4-FFF2-40B4-BE49-F238E27FC236}">
                    <a16:creationId xmlns:a16="http://schemas.microsoft.com/office/drawing/2014/main" id="{ABB19EB6-7089-4060-91C3-4690FA511245}"/>
                  </a:ext>
                </a:extLst>
              </p:cNvPr>
              <p:cNvSpPr/>
              <p:nvPr/>
            </p:nvSpPr>
            <p:spPr>
              <a:xfrm>
                <a:off x="3850027" y="6631668"/>
                <a:ext cx="252000" cy="252000"/>
              </a:xfrm>
              <a:prstGeom prst="rt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2" name="直角三角形 101">
                <a:extLst>
                  <a:ext uri="{FF2B5EF4-FFF2-40B4-BE49-F238E27FC236}">
                    <a16:creationId xmlns:a16="http://schemas.microsoft.com/office/drawing/2014/main" id="{AEECF95F-6896-4847-8AD2-ADE31CA88052}"/>
                  </a:ext>
                </a:extLst>
              </p:cNvPr>
              <p:cNvSpPr/>
              <p:nvPr/>
            </p:nvSpPr>
            <p:spPr>
              <a:xfrm rot="10800000">
                <a:off x="3859552" y="6617931"/>
                <a:ext cx="252000" cy="252000"/>
              </a:xfrm>
              <a:prstGeom prst="rtTriangle">
                <a:avLst/>
              </a:prstGeom>
              <a:solidFill>
                <a:schemeClr val="tx1"/>
              </a:solidFill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7" name="グループ化 76">
              <a:extLst>
                <a:ext uri="{FF2B5EF4-FFF2-40B4-BE49-F238E27FC236}">
                  <a16:creationId xmlns:a16="http://schemas.microsoft.com/office/drawing/2014/main" id="{81A6E34D-8F60-4EE6-9342-C5D0732728BA}"/>
                </a:ext>
              </a:extLst>
            </p:cNvPr>
            <p:cNvGrpSpPr/>
            <p:nvPr/>
          </p:nvGrpSpPr>
          <p:grpSpPr>
            <a:xfrm rot="20635869">
              <a:off x="832463" y="6712387"/>
              <a:ext cx="252000" cy="252000"/>
              <a:chOff x="3850027" y="6617931"/>
              <a:chExt cx="261525" cy="265737"/>
            </a:xfrm>
          </p:grpSpPr>
          <p:sp>
            <p:nvSpPr>
              <p:cNvPr id="99" name="直角三角形 98">
                <a:extLst>
                  <a:ext uri="{FF2B5EF4-FFF2-40B4-BE49-F238E27FC236}">
                    <a16:creationId xmlns:a16="http://schemas.microsoft.com/office/drawing/2014/main" id="{444C198B-B88C-4A42-A6F1-7856080D670F}"/>
                  </a:ext>
                </a:extLst>
              </p:cNvPr>
              <p:cNvSpPr/>
              <p:nvPr/>
            </p:nvSpPr>
            <p:spPr>
              <a:xfrm>
                <a:off x="3850027" y="6631668"/>
                <a:ext cx="252000" cy="252000"/>
              </a:xfrm>
              <a:prstGeom prst="rtTriangle">
                <a:avLst/>
              </a:prstGeom>
              <a:solidFill>
                <a:schemeClr val="tx1"/>
              </a:solidFill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0" name="直角三角形 99">
                <a:extLst>
                  <a:ext uri="{FF2B5EF4-FFF2-40B4-BE49-F238E27FC236}">
                    <a16:creationId xmlns:a16="http://schemas.microsoft.com/office/drawing/2014/main" id="{BB1CE099-12AF-4C7D-B138-8D302A4F6EFF}"/>
                  </a:ext>
                </a:extLst>
              </p:cNvPr>
              <p:cNvSpPr/>
              <p:nvPr/>
            </p:nvSpPr>
            <p:spPr>
              <a:xfrm rot="10800000">
                <a:off x="3859552" y="6617931"/>
                <a:ext cx="252000" cy="252000"/>
              </a:xfrm>
              <a:prstGeom prst="rt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8" name="グループ化 77">
              <a:extLst>
                <a:ext uri="{FF2B5EF4-FFF2-40B4-BE49-F238E27FC236}">
                  <a16:creationId xmlns:a16="http://schemas.microsoft.com/office/drawing/2014/main" id="{703A76FA-A00F-40BE-AAB9-D6DDD22ED505}"/>
                </a:ext>
              </a:extLst>
            </p:cNvPr>
            <p:cNvGrpSpPr/>
            <p:nvPr/>
          </p:nvGrpSpPr>
          <p:grpSpPr>
            <a:xfrm rot="20635869">
              <a:off x="1063266" y="6648019"/>
              <a:ext cx="261525" cy="265737"/>
              <a:chOff x="3850027" y="6617931"/>
              <a:chExt cx="261525" cy="265737"/>
            </a:xfrm>
          </p:grpSpPr>
          <p:sp>
            <p:nvSpPr>
              <p:cNvPr id="97" name="直角三角形 96">
                <a:extLst>
                  <a:ext uri="{FF2B5EF4-FFF2-40B4-BE49-F238E27FC236}">
                    <a16:creationId xmlns:a16="http://schemas.microsoft.com/office/drawing/2014/main" id="{4253329E-516C-4970-92FF-B510ACFA69F5}"/>
                  </a:ext>
                </a:extLst>
              </p:cNvPr>
              <p:cNvSpPr/>
              <p:nvPr/>
            </p:nvSpPr>
            <p:spPr>
              <a:xfrm>
                <a:off x="3850027" y="6631668"/>
                <a:ext cx="252000" cy="252000"/>
              </a:xfrm>
              <a:prstGeom prst="rt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8" name="直角三角形 97">
                <a:extLst>
                  <a:ext uri="{FF2B5EF4-FFF2-40B4-BE49-F238E27FC236}">
                    <a16:creationId xmlns:a16="http://schemas.microsoft.com/office/drawing/2014/main" id="{6A703C1F-F3DC-4282-BA27-8A70412B3DA9}"/>
                  </a:ext>
                </a:extLst>
              </p:cNvPr>
              <p:cNvSpPr/>
              <p:nvPr/>
            </p:nvSpPr>
            <p:spPr>
              <a:xfrm rot="10800000">
                <a:off x="3859552" y="6617931"/>
                <a:ext cx="252000" cy="252000"/>
              </a:xfrm>
              <a:prstGeom prst="rt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9" name="グループ化 78">
              <a:extLst>
                <a:ext uri="{FF2B5EF4-FFF2-40B4-BE49-F238E27FC236}">
                  <a16:creationId xmlns:a16="http://schemas.microsoft.com/office/drawing/2014/main" id="{9217D158-7546-4BAC-8B25-4C9AD5C3F70E}"/>
                </a:ext>
              </a:extLst>
            </p:cNvPr>
            <p:cNvGrpSpPr/>
            <p:nvPr/>
          </p:nvGrpSpPr>
          <p:grpSpPr>
            <a:xfrm rot="20903672">
              <a:off x="2712937" y="6247454"/>
              <a:ext cx="261525" cy="265737"/>
              <a:chOff x="3850027" y="6617931"/>
              <a:chExt cx="261525" cy="265737"/>
            </a:xfrm>
          </p:grpSpPr>
          <p:sp>
            <p:nvSpPr>
              <p:cNvPr id="95" name="直角三角形 94">
                <a:extLst>
                  <a:ext uri="{FF2B5EF4-FFF2-40B4-BE49-F238E27FC236}">
                    <a16:creationId xmlns:a16="http://schemas.microsoft.com/office/drawing/2014/main" id="{788387FE-4FD1-46C9-9BA1-604104B53589}"/>
                  </a:ext>
                </a:extLst>
              </p:cNvPr>
              <p:cNvSpPr/>
              <p:nvPr/>
            </p:nvSpPr>
            <p:spPr>
              <a:xfrm>
                <a:off x="3850027" y="6631668"/>
                <a:ext cx="252000" cy="252000"/>
              </a:xfrm>
              <a:prstGeom prst="rt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6" name="直角三角形 95">
                <a:extLst>
                  <a:ext uri="{FF2B5EF4-FFF2-40B4-BE49-F238E27FC236}">
                    <a16:creationId xmlns:a16="http://schemas.microsoft.com/office/drawing/2014/main" id="{ACD10C41-5AD6-4892-8119-603C54DF3B4B}"/>
                  </a:ext>
                </a:extLst>
              </p:cNvPr>
              <p:cNvSpPr/>
              <p:nvPr/>
            </p:nvSpPr>
            <p:spPr>
              <a:xfrm rot="10800000">
                <a:off x="3859552" y="6617931"/>
                <a:ext cx="252000" cy="252000"/>
              </a:xfrm>
              <a:prstGeom prst="rt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80" name="グループ化 79">
              <a:extLst>
                <a:ext uri="{FF2B5EF4-FFF2-40B4-BE49-F238E27FC236}">
                  <a16:creationId xmlns:a16="http://schemas.microsoft.com/office/drawing/2014/main" id="{9C45A4B9-687C-4F8C-98EA-1D4F05F4DDAD}"/>
                </a:ext>
              </a:extLst>
            </p:cNvPr>
            <p:cNvGrpSpPr/>
            <p:nvPr/>
          </p:nvGrpSpPr>
          <p:grpSpPr>
            <a:xfrm rot="20903672">
              <a:off x="2977884" y="6208791"/>
              <a:ext cx="259386" cy="255322"/>
              <a:chOff x="3854305" y="6607515"/>
              <a:chExt cx="259386" cy="255322"/>
            </a:xfrm>
          </p:grpSpPr>
          <p:sp>
            <p:nvSpPr>
              <p:cNvPr id="93" name="直角三角形 92">
                <a:extLst>
                  <a:ext uri="{FF2B5EF4-FFF2-40B4-BE49-F238E27FC236}">
                    <a16:creationId xmlns:a16="http://schemas.microsoft.com/office/drawing/2014/main" id="{5AA2FC98-80CD-42E7-A388-D5663645B50B}"/>
                  </a:ext>
                </a:extLst>
              </p:cNvPr>
              <p:cNvSpPr/>
              <p:nvPr/>
            </p:nvSpPr>
            <p:spPr>
              <a:xfrm>
                <a:off x="3854305" y="6610837"/>
                <a:ext cx="252000" cy="252000"/>
              </a:xfrm>
              <a:prstGeom prst="rt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4" name="直角三角形 93">
                <a:extLst>
                  <a:ext uri="{FF2B5EF4-FFF2-40B4-BE49-F238E27FC236}">
                    <a16:creationId xmlns:a16="http://schemas.microsoft.com/office/drawing/2014/main" id="{D9E101E4-7338-4ECF-A5B7-F74E9A7D6F52}"/>
                  </a:ext>
                </a:extLst>
              </p:cNvPr>
              <p:cNvSpPr/>
              <p:nvPr/>
            </p:nvSpPr>
            <p:spPr>
              <a:xfrm rot="10800000">
                <a:off x="3861691" y="6607515"/>
                <a:ext cx="252000" cy="252000"/>
              </a:xfrm>
              <a:prstGeom prst="rt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81" name="グループ化 80">
              <a:extLst>
                <a:ext uri="{FF2B5EF4-FFF2-40B4-BE49-F238E27FC236}">
                  <a16:creationId xmlns:a16="http://schemas.microsoft.com/office/drawing/2014/main" id="{FDBF6E1D-6994-4EDA-809F-2449B466F2E9}"/>
                </a:ext>
              </a:extLst>
            </p:cNvPr>
            <p:cNvGrpSpPr/>
            <p:nvPr/>
          </p:nvGrpSpPr>
          <p:grpSpPr>
            <a:xfrm>
              <a:off x="5411655" y="6016908"/>
              <a:ext cx="288000" cy="288000"/>
              <a:chOff x="3850027" y="6617931"/>
              <a:chExt cx="261525" cy="265737"/>
            </a:xfrm>
          </p:grpSpPr>
          <p:sp>
            <p:nvSpPr>
              <p:cNvPr id="91" name="直角三角形 90">
                <a:extLst>
                  <a:ext uri="{FF2B5EF4-FFF2-40B4-BE49-F238E27FC236}">
                    <a16:creationId xmlns:a16="http://schemas.microsoft.com/office/drawing/2014/main" id="{FDCC6584-D91A-4832-8E64-0062F83BB3BE}"/>
                  </a:ext>
                </a:extLst>
              </p:cNvPr>
              <p:cNvSpPr/>
              <p:nvPr/>
            </p:nvSpPr>
            <p:spPr>
              <a:xfrm>
                <a:off x="3850027" y="6631668"/>
                <a:ext cx="252000" cy="252000"/>
              </a:xfrm>
              <a:prstGeom prst="rt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2" name="直角三角形 91">
                <a:extLst>
                  <a:ext uri="{FF2B5EF4-FFF2-40B4-BE49-F238E27FC236}">
                    <a16:creationId xmlns:a16="http://schemas.microsoft.com/office/drawing/2014/main" id="{03016CC9-B0AE-4123-8E28-A69EF8DB6AEC}"/>
                  </a:ext>
                </a:extLst>
              </p:cNvPr>
              <p:cNvSpPr/>
              <p:nvPr/>
            </p:nvSpPr>
            <p:spPr>
              <a:xfrm rot="10800000">
                <a:off x="3859552" y="6617931"/>
                <a:ext cx="252000" cy="252000"/>
              </a:xfrm>
              <a:prstGeom prst="rt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82" name="グループ化 81">
              <a:extLst>
                <a:ext uri="{FF2B5EF4-FFF2-40B4-BE49-F238E27FC236}">
                  <a16:creationId xmlns:a16="http://schemas.microsoft.com/office/drawing/2014/main" id="{701CF9A3-4A9B-4DA1-84A9-CE48BF70EDD3}"/>
                </a:ext>
              </a:extLst>
            </p:cNvPr>
            <p:cNvGrpSpPr/>
            <p:nvPr/>
          </p:nvGrpSpPr>
          <p:grpSpPr>
            <a:xfrm>
              <a:off x="5744871" y="5997722"/>
              <a:ext cx="288000" cy="288000"/>
              <a:chOff x="3850027" y="6617931"/>
              <a:chExt cx="261525" cy="265737"/>
            </a:xfrm>
          </p:grpSpPr>
          <p:sp>
            <p:nvSpPr>
              <p:cNvPr id="89" name="直角三角形 88">
                <a:extLst>
                  <a:ext uri="{FF2B5EF4-FFF2-40B4-BE49-F238E27FC236}">
                    <a16:creationId xmlns:a16="http://schemas.microsoft.com/office/drawing/2014/main" id="{28904D06-89B8-43A6-B533-50C42237F710}"/>
                  </a:ext>
                </a:extLst>
              </p:cNvPr>
              <p:cNvSpPr/>
              <p:nvPr/>
            </p:nvSpPr>
            <p:spPr>
              <a:xfrm>
                <a:off x="3850027" y="6631668"/>
                <a:ext cx="252000" cy="252000"/>
              </a:xfrm>
              <a:prstGeom prst="rt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0" name="直角三角形 89">
                <a:extLst>
                  <a:ext uri="{FF2B5EF4-FFF2-40B4-BE49-F238E27FC236}">
                    <a16:creationId xmlns:a16="http://schemas.microsoft.com/office/drawing/2014/main" id="{89514C2E-71D6-4456-9D96-B6F54A4739CB}"/>
                  </a:ext>
                </a:extLst>
              </p:cNvPr>
              <p:cNvSpPr/>
              <p:nvPr/>
            </p:nvSpPr>
            <p:spPr>
              <a:xfrm rot="10800000">
                <a:off x="3859552" y="6617931"/>
                <a:ext cx="252000" cy="252000"/>
              </a:xfrm>
              <a:prstGeom prst="rt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83" name="グループ化 82">
              <a:extLst>
                <a:ext uri="{FF2B5EF4-FFF2-40B4-BE49-F238E27FC236}">
                  <a16:creationId xmlns:a16="http://schemas.microsoft.com/office/drawing/2014/main" id="{C6E7D3A3-0E0D-464A-99FE-345ED11BF667}"/>
                </a:ext>
              </a:extLst>
            </p:cNvPr>
            <p:cNvGrpSpPr/>
            <p:nvPr/>
          </p:nvGrpSpPr>
          <p:grpSpPr>
            <a:xfrm>
              <a:off x="5126292" y="5997722"/>
              <a:ext cx="288000" cy="288000"/>
              <a:chOff x="3850027" y="6617931"/>
              <a:chExt cx="261525" cy="265737"/>
            </a:xfrm>
          </p:grpSpPr>
          <p:sp>
            <p:nvSpPr>
              <p:cNvPr id="87" name="直角三角形 86">
                <a:extLst>
                  <a:ext uri="{FF2B5EF4-FFF2-40B4-BE49-F238E27FC236}">
                    <a16:creationId xmlns:a16="http://schemas.microsoft.com/office/drawing/2014/main" id="{699C2F55-4247-4410-8D50-2A4AB1E19F38}"/>
                  </a:ext>
                </a:extLst>
              </p:cNvPr>
              <p:cNvSpPr/>
              <p:nvPr/>
            </p:nvSpPr>
            <p:spPr>
              <a:xfrm>
                <a:off x="3850027" y="6631668"/>
                <a:ext cx="252000" cy="252000"/>
              </a:xfrm>
              <a:prstGeom prst="rt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8" name="直角三角形 87">
                <a:extLst>
                  <a:ext uri="{FF2B5EF4-FFF2-40B4-BE49-F238E27FC236}">
                    <a16:creationId xmlns:a16="http://schemas.microsoft.com/office/drawing/2014/main" id="{B8B71668-C44A-46D3-9B62-7EF73CB730BB}"/>
                  </a:ext>
                </a:extLst>
              </p:cNvPr>
              <p:cNvSpPr/>
              <p:nvPr/>
            </p:nvSpPr>
            <p:spPr>
              <a:xfrm rot="10800000">
                <a:off x="3859552" y="6617931"/>
                <a:ext cx="252000" cy="252000"/>
              </a:xfrm>
              <a:prstGeom prst="rtTriangle">
                <a:avLst/>
              </a:prstGeom>
              <a:solidFill>
                <a:schemeClr val="tx1"/>
              </a:solidFill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84" name="グループ化 83">
              <a:extLst>
                <a:ext uri="{FF2B5EF4-FFF2-40B4-BE49-F238E27FC236}">
                  <a16:creationId xmlns:a16="http://schemas.microsoft.com/office/drawing/2014/main" id="{FB9C29D7-BEE3-4CC7-824C-D8379C83A11C}"/>
                </a:ext>
              </a:extLst>
            </p:cNvPr>
            <p:cNvGrpSpPr/>
            <p:nvPr/>
          </p:nvGrpSpPr>
          <p:grpSpPr>
            <a:xfrm>
              <a:off x="4783815" y="5997722"/>
              <a:ext cx="288000" cy="288000"/>
              <a:chOff x="3850027" y="6617931"/>
              <a:chExt cx="261525" cy="265737"/>
            </a:xfrm>
          </p:grpSpPr>
          <p:sp>
            <p:nvSpPr>
              <p:cNvPr id="85" name="直角三角形 84">
                <a:extLst>
                  <a:ext uri="{FF2B5EF4-FFF2-40B4-BE49-F238E27FC236}">
                    <a16:creationId xmlns:a16="http://schemas.microsoft.com/office/drawing/2014/main" id="{87D68EFF-FEF6-4710-9234-296EDB37C3A5}"/>
                  </a:ext>
                </a:extLst>
              </p:cNvPr>
              <p:cNvSpPr/>
              <p:nvPr/>
            </p:nvSpPr>
            <p:spPr>
              <a:xfrm>
                <a:off x="3850027" y="6631668"/>
                <a:ext cx="252000" cy="252000"/>
              </a:xfrm>
              <a:prstGeom prst="rtTriangle">
                <a:avLst/>
              </a:prstGeom>
              <a:solidFill>
                <a:schemeClr val="tx1"/>
              </a:solidFill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6" name="直角三角形 85">
                <a:extLst>
                  <a:ext uri="{FF2B5EF4-FFF2-40B4-BE49-F238E27FC236}">
                    <a16:creationId xmlns:a16="http://schemas.microsoft.com/office/drawing/2014/main" id="{0FDF02BD-FB30-4C39-8FB2-9D5EB06BC17C}"/>
                  </a:ext>
                </a:extLst>
              </p:cNvPr>
              <p:cNvSpPr/>
              <p:nvPr/>
            </p:nvSpPr>
            <p:spPr>
              <a:xfrm rot="10800000">
                <a:off x="3859552" y="6617931"/>
                <a:ext cx="252000" cy="252000"/>
              </a:xfrm>
              <a:prstGeom prst="rtTriangle">
                <a:avLst/>
              </a:prstGeom>
              <a:solidFill>
                <a:schemeClr val="tx1"/>
              </a:solidFill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27" name="グループ化 126">
            <a:extLst>
              <a:ext uri="{FF2B5EF4-FFF2-40B4-BE49-F238E27FC236}">
                <a16:creationId xmlns:a16="http://schemas.microsoft.com/office/drawing/2014/main" id="{B698EEEF-743F-4A48-AE7E-28D52367BA4C}"/>
              </a:ext>
            </a:extLst>
          </p:cNvPr>
          <p:cNvGrpSpPr/>
          <p:nvPr/>
        </p:nvGrpSpPr>
        <p:grpSpPr>
          <a:xfrm>
            <a:off x="123740" y="3506064"/>
            <a:ext cx="6997810" cy="5048307"/>
            <a:chOff x="123740" y="2651310"/>
            <a:chExt cx="6997810" cy="5048307"/>
          </a:xfrm>
        </p:grpSpPr>
        <p:grpSp>
          <p:nvGrpSpPr>
            <p:cNvPr id="128" name="グループ化 127">
              <a:extLst>
                <a:ext uri="{FF2B5EF4-FFF2-40B4-BE49-F238E27FC236}">
                  <a16:creationId xmlns:a16="http://schemas.microsoft.com/office/drawing/2014/main" id="{7F183B84-F78C-4799-BDA6-C673D7253355}"/>
                </a:ext>
              </a:extLst>
            </p:cNvPr>
            <p:cNvGrpSpPr/>
            <p:nvPr/>
          </p:nvGrpSpPr>
          <p:grpSpPr>
            <a:xfrm>
              <a:off x="123740" y="4530639"/>
              <a:ext cx="1275648" cy="3138318"/>
              <a:chOff x="6675133" y="1503217"/>
              <a:chExt cx="2007704" cy="4611869"/>
            </a:xfrm>
          </p:grpSpPr>
          <p:sp>
            <p:nvSpPr>
              <p:cNvPr id="162" name="正方形/長方形 161">
                <a:extLst>
                  <a:ext uri="{FF2B5EF4-FFF2-40B4-BE49-F238E27FC236}">
                    <a16:creationId xmlns:a16="http://schemas.microsoft.com/office/drawing/2014/main" id="{1F5534A9-7C2E-470E-98AD-3CBD390C5DE2}"/>
                  </a:ext>
                </a:extLst>
              </p:cNvPr>
              <p:cNvSpPr/>
              <p:nvPr/>
            </p:nvSpPr>
            <p:spPr>
              <a:xfrm>
                <a:off x="7045534" y="5366105"/>
                <a:ext cx="287999" cy="540000"/>
              </a:xfrm>
              <a:prstGeom prst="rect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3" name="正方形/長方形 162">
                <a:extLst>
                  <a:ext uri="{FF2B5EF4-FFF2-40B4-BE49-F238E27FC236}">
                    <a16:creationId xmlns:a16="http://schemas.microsoft.com/office/drawing/2014/main" id="{047F290A-D465-45CA-8F80-76328BE666A2}"/>
                  </a:ext>
                </a:extLst>
              </p:cNvPr>
              <p:cNvSpPr/>
              <p:nvPr/>
            </p:nvSpPr>
            <p:spPr>
              <a:xfrm>
                <a:off x="8087074" y="5456525"/>
                <a:ext cx="215999" cy="423226"/>
              </a:xfrm>
              <a:prstGeom prst="rect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4" name="正方形/長方形 163">
                <a:extLst>
                  <a:ext uri="{FF2B5EF4-FFF2-40B4-BE49-F238E27FC236}">
                    <a16:creationId xmlns:a16="http://schemas.microsoft.com/office/drawing/2014/main" id="{9208D72E-BE28-4564-B6EE-08BD5FE01BF2}"/>
                  </a:ext>
                </a:extLst>
              </p:cNvPr>
              <p:cNvSpPr/>
              <p:nvPr/>
            </p:nvSpPr>
            <p:spPr>
              <a:xfrm>
                <a:off x="7055481" y="5539634"/>
                <a:ext cx="287999" cy="540000"/>
              </a:xfrm>
              <a:prstGeom prst="rect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5" name="正方形/長方形 164">
                <a:extLst>
                  <a:ext uri="{FF2B5EF4-FFF2-40B4-BE49-F238E27FC236}">
                    <a16:creationId xmlns:a16="http://schemas.microsoft.com/office/drawing/2014/main" id="{2BC7249A-B727-4577-A543-5214D8305634}"/>
                  </a:ext>
                </a:extLst>
              </p:cNvPr>
              <p:cNvSpPr/>
              <p:nvPr/>
            </p:nvSpPr>
            <p:spPr>
              <a:xfrm>
                <a:off x="8094595" y="5480247"/>
                <a:ext cx="215999" cy="634839"/>
              </a:xfrm>
              <a:prstGeom prst="rect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66" name="グループ化 165">
                <a:extLst>
                  <a:ext uri="{FF2B5EF4-FFF2-40B4-BE49-F238E27FC236}">
                    <a16:creationId xmlns:a16="http://schemas.microsoft.com/office/drawing/2014/main" id="{137074B1-261D-4FC2-B4AB-A9216AB0CCE2}"/>
                  </a:ext>
                </a:extLst>
              </p:cNvPr>
              <p:cNvGrpSpPr/>
              <p:nvPr/>
            </p:nvGrpSpPr>
            <p:grpSpPr>
              <a:xfrm>
                <a:off x="6675133" y="1503217"/>
                <a:ext cx="2007704" cy="4007663"/>
                <a:chOff x="6675133" y="1503217"/>
                <a:chExt cx="2007704" cy="4007663"/>
              </a:xfrm>
            </p:grpSpPr>
            <p:sp>
              <p:nvSpPr>
                <p:cNvPr id="167" name="アーチ 166">
                  <a:extLst>
                    <a:ext uri="{FF2B5EF4-FFF2-40B4-BE49-F238E27FC236}">
                      <a16:creationId xmlns:a16="http://schemas.microsoft.com/office/drawing/2014/main" id="{1F48B834-84EE-4652-A883-4929E40A7EAB}"/>
                    </a:ext>
                  </a:extLst>
                </p:cNvPr>
                <p:cNvSpPr/>
                <p:nvPr/>
              </p:nvSpPr>
              <p:spPr>
                <a:xfrm flipV="1">
                  <a:off x="6675133" y="1503217"/>
                  <a:ext cx="2007704" cy="1093304"/>
                </a:xfrm>
                <a:prstGeom prst="blockArc">
                  <a:avLst>
                    <a:gd name="adj1" fmla="val 12925871"/>
                    <a:gd name="adj2" fmla="val 19404131"/>
                    <a:gd name="adj3" fmla="val 14219"/>
                  </a:avLst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168" name="グループ化 167">
                  <a:extLst>
                    <a:ext uri="{FF2B5EF4-FFF2-40B4-BE49-F238E27FC236}">
                      <a16:creationId xmlns:a16="http://schemas.microsoft.com/office/drawing/2014/main" id="{6309A0FA-A1B1-4BB6-B25A-D0932B86C544}"/>
                    </a:ext>
                  </a:extLst>
                </p:cNvPr>
                <p:cNvGrpSpPr/>
                <p:nvPr/>
              </p:nvGrpSpPr>
              <p:grpSpPr>
                <a:xfrm>
                  <a:off x="6675133" y="2331396"/>
                  <a:ext cx="2007704" cy="3179484"/>
                  <a:chOff x="4615298" y="3484981"/>
                  <a:chExt cx="2007704" cy="3179484"/>
                </a:xfrm>
              </p:grpSpPr>
              <p:sp>
                <p:nvSpPr>
                  <p:cNvPr id="169" name="アーチ 168">
                    <a:extLst>
                      <a:ext uri="{FF2B5EF4-FFF2-40B4-BE49-F238E27FC236}">
                        <a16:creationId xmlns:a16="http://schemas.microsoft.com/office/drawing/2014/main" id="{9638BC6F-D1F3-444D-921B-6A7843A81A70}"/>
                      </a:ext>
                    </a:extLst>
                  </p:cNvPr>
                  <p:cNvSpPr/>
                  <p:nvPr/>
                </p:nvSpPr>
                <p:spPr>
                  <a:xfrm>
                    <a:off x="4615298" y="3706905"/>
                    <a:ext cx="2007704" cy="1093304"/>
                  </a:xfrm>
                  <a:prstGeom prst="blockArc">
                    <a:avLst>
                      <a:gd name="adj1" fmla="val 13107132"/>
                      <a:gd name="adj2" fmla="val 19404131"/>
                      <a:gd name="adj3" fmla="val 14219"/>
                    </a:avLst>
                  </a:prstGeom>
                  <a:solidFill>
                    <a:srgbClr val="FF0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>
                      <a:solidFill>
                        <a:schemeClr val="tx1"/>
                      </a:solidFill>
                    </a:endParaRPr>
                  </a:p>
                </p:txBody>
              </p:sp>
              <p:grpSp>
                <p:nvGrpSpPr>
                  <p:cNvPr id="170" name="グループ化 169">
                    <a:extLst>
                      <a:ext uri="{FF2B5EF4-FFF2-40B4-BE49-F238E27FC236}">
                        <a16:creationId xmlns:a16="http://schemas.microsoft.com/office/drawing/2014/main" id="{1D6664E5-9F39-48B9-84CB-3FBE0EA0D1AF}"/>
                      </a:ext>
                    </a:extLst>
                  </p:cNvPr>
                  <p:cNvGrpSpPr/>
                  <p:nvPr/>
                </p:nvGrpSpPr>
                <p:grpSpPr>
                  <a:xfrm>
                    <a:off x="4991000" y="3484981"/>
                    <a:ext cx="1244039" cy="762552"/>
                    <a:chOff x="5007152" y="3484548"/>
                    <a:chExt cx="1244039" cy="762552"/>
                  </a:xfrm>
                  <a:solidFill>
                    <a:srgbClr val="FF0000"/>
                  </a:solidFill>
                </p:grpSpPr>
                <p:sp>
                  <p:nvSpPr>
                    <p:cNvPr id="181" name="正方形/長方形 180">
                      <a:extLst>
                        <a:ext uri="{FF2B5EF4-FFF2-40B4-BE49-F238E27FC236}">
                          <a16:creationId xmlns:a16="http://schemas.microsoft.com/office/drawing/2014/main" id="{F1C02448-8E5B-4AC8-8438-EB9119840009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5565524" y="3302500"/>
                      <a:ext cx="252000" cy="844810"/>
                    </a:xfrm>
                    <a:prstGeom prst="rect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82" name="台形 181">
                      <a:extLst>
                        <a:ext uri="{FF2B5EF4-FFF2-40B4-BE49-F238E27FC236}">
                          <a16:creationId xmlns:a16="http://schemas.microsoft.com/office/drawing/2014/main" id="{8C9379A1-0FB1-4D1D-B658-4B3444EC05DC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4881154" y="3612003"/>
                      <a:ext cx="540000" cy="288000"/>
                    </a:xfrm>
                    <a:prstGeom prst="trapezoid">
                      <a:avLst>
                        <a:gd name="adj" fmla="val 30697"/>
                      </a:avLst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83" name="正方形/長方形 182">
                      <a:extLst>
                        <a:ext uri="{FF2B5EF4-FFF2-40B4-BE49-F238E27FC236}">
                          <a16:creationId xmlns:a16="http://schemas.microsoft.com/office/drawing/2014/main" id="{B4C9BC5F-1BA0-43FA-B14C-D94CF74A7F8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07152" y="3598905"/>
                      <a:ext cx="288000" cy="648000"/>
                    </a:xfrm>
                    <a:prstGeom prst="rect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84" name="台形 183">
                      <a:extLst>
                        <a:ext uri="{FF2B5EF4-FFF2-40B4-BE49-F238E27FC236}">
                          <a16:creationId xmlns:a16="http://schemas.microsoft.com/office/drawing/2014/main" id="{827219CD-3F92-44A7-ACA0-AC1778A22825}"/>
                        </a:ext>
                      </a:extLst>
                    </p:cNvPr>
                    <p:cNvSpPr/>
                    <p:nvPr/>
                  </p:nvSpPr>
                  <p:spPr>
                    <a:xfrm rot="16200000" flipH="1">
                      <a:off x="5851167" y="3664548"/>
                      <a:ext cx="576000" cy="216000"/>
                    </a:xfrm>
                    <a:prstGeom prst="trapezoid">
                      <a:avLst>
                        <a:gd name="adj" fmla="val 30697"/>
                      </a:avLst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85" name="正方形/長方形 184">
                      <a:extLst>
                        <a:ext uri="{FF2B5EF4-FFF2-40B4-BE49-F238E27FC236}">
                          <a16:creationId xmlns:a16="http://schemas.microsoft.com/office/drawing/2014/main" id="{61709F89-E655-413B-AF3E-A386DF1A9E9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035191" y="3599100"/>
                      <a:ext cx="216000" cy="648000"/>
                    </a:xfrm>
                    <a:prstGeom prst="rect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171" name="正方形/長方形 170">
                    <a:extLst>
                      <a:ext uri="{FF2B5EF4-FFF2-40B4-BE49-F238E27FC236}">
                        <a16:creationId xmlns:a16="http://schemas.microsoft.com/office/drawing/2014/main" id="{11EE0149-63A5-463D-9EFE-D6DE2902F0A3}"/>
                      </a:ext>
                    </a:extLst>
                  </p:cNvPr>
                  <p:cNvSpPr/>
                  <p:nvPr/>
                </p:nvSpPr>
                <p:spPr>
                  <a:xfrm>
                    <a:off x="4986371" y="4129252"/>
                    <a:ext cx="288000" cy="54000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72" name="正方形/長方形 171">
                    <a:extLst>
                      <a:ext uri="{FF2B5EF4-FFF2-40B4-BE49-F238E27FC236}">
                        <a16:creationId xmlns:a16="http://schemas.microsoft.com/office/drawing/2014/main" id="{5F573A04-818D-4381-BE0B-90BC6DC76711}"/>
                      </a:ext>
                    </a:extLst>
                  </p:cNvPr>
                  <p:cNvSpPr/>
                  <p:nvPr/>
                </p:nvSpPr>
                <p:spPr>
                  <a:xfrm>
                    <a:off x="6024093" y="4118330"/>
                    <a:ext cx="216000" cy="54000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73" name="正方形/長方形 172">
                    <a:extLst>
                      <a:ext uri="{FF2B5EF4-FFF2-40B4-BE49-F238E27FC236}">
                        <a16:creationId xmlns:a16="http://schemas.microsoft.com/office/drawing/2014/main" id="{D0DDD937-B1A2-42F5-B6EB-459B422102A7}"/>
                      </a:ext>
                    </a:extLst>
                  </p:cNvPr>
                  <p:cNvSpPr/>
                  <p:nvPr/>
                </p:nvSpPr>
                <p:spPr>
                  <a:xfrm>
                    <a:off x="4991248" y="4669355"/>
                    <a:ext cx="288000" cy="540000"/>
                  </a:xfrm>
                  <a:prstGeom prst="rect">
                    <a:avLst/>
                  </a:prstGeom>
                  <a:solidFill>
                    <a:srgbClr val="92D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74" name="正方形/長方形 173">
                    <a:extLst>
                      <a:ext uri="{FF2B5EF4-FFF2-40B4-BE49-F238E27FC236}">
                        <a16:creationId xmlns:a16="http://schemas.microsoft.com/office/drawing/2014/main" id="{618FFA8C-4092-4BB4-B2E9-DF0537E77346}"/>
                      </a:ext>
                    </a:extLst>
                  </p:cNvPr>
                  <p:cNvSpPr/>
                  <p:nvPr/>
                </p:nvSpPr>
                <p:spPr>
                  <a:xfrm>
                    <a:off x="6027239" y="4658433"/>
                    <a:ext cx="216000" cy="540000"/>
                  </a:xfrm>
                  <a:prstGeom prst="rect">
                    <a:avLst/>
                  </a:prstGeom>
                  <a:solidFill>
                    <a:srgbClr val="92D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75" name="正方形/長方形 174">
                    <a:extLst>
                      <a:ext uri="{FF2B5EF4-FFF2-40B4-BE49-F238E27FC236}">
                        <a16:creationId xmlns:a16="http://schemas.microsoft.com/office/drawing/2014/main" id="{78C876A4-A839-4AC7-A001-4C29B201C073}"/>
                      </a:ext>
                    </a:extLst>
                  </p:cNvPr>
                  <p:cNvSpPr/>
                  <p:nvPr/>
                </p:nvSpPr>
                <p:spPr>
                  <a:xfrm>
                    <a:off x="4991000" y="5178648"/>
                    <a:ext cx="288000" cy="540000"/>
                  </a:xfrm>
                  <a:prstGeom prst="rect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79" name="正方形/長方形 178">
                    <a:extLst>
                      <a:ext uri="{FF2B5EF4-FFF2-40B4-BE49-F238E27FC236}">
                        <a16:creationId xmlns:a16="http://schemas.microsoft.com/office/drawing/2014/main" id="{DD1A6C43-A3D3-47E4-92F3-8C6A0C4999C7}"/>
                      </a:ext>
                    </a:extLst>
                  </p:cNvPr>
                  <p:cNvSpPr/>
                  <p:nvPr/>
                </p:nvSpPr>
                <p:spPr>
                  <a:xfrm>
                    <a:off x="4985699" y="5688556"/>
                    <a:ext cx="288000" cy="540000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80" name="正方形/長方形 179">
                    <a:extLst>
                      <a:ext uri="{FF2B5EF4-FFF2-40B4-BE49-F238E27FC236}">
                        <a16:creationId xmlns:a16="http://schemas.microsoft.com/office/drawing/2014/main" id="{BF2C684A-304C-4D3C-A6AA-6E514D03772B}"/>
                      </a:ext>
                    </a:extLst>
                  </p:cNvPr>
                  <p:cNvSpPr/>
                  <p:nvPr/>
                </p:nvSpPr>
                <p:spPr>
                  <a:xfrm>
                    <a:off x="4999200" y="6124465"/>
                    <a:ext cx="288000" cy="540000"/>
                  </a:xfrm>
                  <a:prstGeom prst="rect">
                    <a:avLst/>
                  </a:prstGeom>
                  <a:solidFill>
                    <a:schemeClr val="accent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</p:grpSp>
        <p:sp>
          <p:nvSpPr>
            <p:cNvPr id="129" name="フリーフォーム: 図形 128">
              <a:extLst>
                <a:ext uri="{FF2B5EF4-FFF2-40B4-BE49-F238E27FC236}">
                  <a16:creationId xmlns:a16="http://schemas.microsoft.com/office/drawing/2014/main" id="{52D5727F-1EC2-413E-A8A3-5B30D8127828}"/>
                </a:ext>
              </a:extLst>
            </p:cNvPr>
            <p:cNvSpPr/>
            <p:nvPr/>
          </p:nvSpPr>
          <p:spPr>
            <a:xfrm>
              <a:off x="1058964" y="3644440"/>
              <a:ext cx="4896000" cy="2484000"/>
            </a:xfrm>
            <a:custGeom>
              <a:avLst/>
              <a:gdLst>
                <a:gd name="connsiteX0" fmla="*/ 0 w 4942586"/>
                <a:gd name="connsiteY0" fmla="*/ 1553202 h 2574507"/>
                <a:gd name="connsiteX1" fmla="*/ 689811 w 4942586"/>
                <a:gd name="connsiteY1" fmla="*/ 2275097 h 2574507"/>
                <a:gd name="connsiteX2" fmla="*/ 1684421 w 4942586"/>
                <a:gd name="connsiteY2" fmla="*/ 2563855 h 2574507"/>
                <a:gd name="connsiteX3" fmla="*/ 2390274 w 4942586"/>
                <a:gd name="connsiteY3" fmla="*/ 2467602 h 2574507"/>
                <a:gd name="connsiteX4" fmla="*/ 3160295 w 4942586"/>
                <a:gd name="connsiteY4" fmla="*/ 2050507 h 2574507"/>
                <a:gd name="connsiteX5" fmla="*/ 4507832 w 4942586"/>
                <a:gd name="connsiteY5" fmla="*/ 799223 h 2574507"/>
                <a:gd name="connsiteX6" fmla="*/ 4908884 w 4942586"/>
                <a:gd name="connsiteY6" fmla="*/ 61286 h 2574507"/>
                <a:gd name="connsiteX7" fmla="*/ 4892842 w 4942586"/>
                <a:gd name="connsiteY7" fmla="*/ 93371 h 25745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942586" h="2574507">
                  <a:moveTo>
                    <a:pt x="0" y="1553202"/>
                  </a:moveTo>
                  <a:cubicBezTo>
                    <a:pt x="204537" y="1829928"/>
                    <a:pt x="409074" y="2106655"/>
                    <a:pt x="689811" y="2275097"/>
                  </a:cubicBezTo>
                  <a:cubicBezTo>
                    <a:pt x="970548" y="2443539"/>
                    <a:pt x="1401011" y="2531771"/>
                    <a:pt x="1684421" y="2563855"/>
                  </a:cubicBezTo>
                  <a:cubicBezTo>
                    <a:pt x="1967831" y="2595939"/>
                    <a:pt x="2144295" y="2553160"/>
                    <a:pt x="2390274" y="2467602"/>
                  </a:cubicBezTo>
                  <a:cubicBezTo>
                    <a:pt x="2636253" y="2382044"/>
                    <a:pt x="2807369" y="2328570"/>
                    <a:pt x="3160295" y="2050507"/>
                  </a:cubicBezTo>
                  <a:cubicBezTo>
                    <a:pt x="3513221" y="1772444"/>
                    <a:pt x="4216401" y="1130760"/>
                    <a:pt x="4507832" y="799223"/>
                  </a:cubicBezTo>
                  <a:cubicBezTo>
                    <a:pt x="4799263" y="467686"/>
                    <a:pt x="4844716" y="178928"/>
                    <a:pt x="4908884" y="61286"/>
                  </a:cubicBezTo>
                  <a:cubicBezTo>
                    <a:pt x="4973052" y="-56356"/>
                    <a:pt x="4932947" y="18507"/>
                    <a:pt x="4892842" y="93371"/>
                  </a:cubicBezTo>
                </a:path>
              </a:pathLst>
            </a:custGeom>
            <a:noFill/>
            <a:ln w="571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0" name="フリーフォーム: 図形 129">
              <a:extLst>
                <a:ext uri="{FF2B5EF4-FFF2-40B4-BE49-F238E27FC236}">
                  <a16:creationId xmlns:a16="http://schemas.microsoft.com/office/drawing/2014/main" id="{D938E261-160D-4DC4-895A-C417D4AAF830}"/>
                </a:ext>
              </a:extLst>
            </p:cNvPr>
            <p:cNvSpPr/>
            <p:nvPr/>
          </p:nvSpPr>
          <p:spPr>
            <a:xfrm>
              <a:off x="449179" y="3574808"/>
              <a:ext cx="4803204" cy="2703292"/>
            </a:xfrm>
            <a:custGeom>
              <a:avLst/>
              <a:gdLst>
                <a:gd name="connsiteX0" fmla="*/ 0 w 4803204"/>
                <a:gd name="connsiteY0" fmla="*/ 1614603 h 2703292"/>
                <a:gd name="connsiteX1" fmla="*/ 689810 w 4803204"/>
                <a:gd name="connsiteY1" fmla="*/ 2432750 h 2703292"/>
                <a:gd name="connsiteX2" fmla="*/ 1700463 w 4803204"/>
                <a:gd name="connsiteY2" fmla="*/ 2689424 h 2703292"/>
                <a:gd name="connsiteX3" fmla="*/ 3015916 w 4803204"/>
                <a:gd name="connsiteY3" fmla="*/ 2079824 h 2703292"/>
                <a:gd name="connsiteX4" fmla="*/ 4620126 w 4803204"/>
                <a:gd name="connsiteY4" fmla="*/ 202898 h 2703292"/>
                <a:gd name="connsiteX5" fmla="*/ 4700337 w 4803204"/>
                <a:gd name="connsiteY5" fmla="*/ 138729 h 2703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03204" h="2703292">
                  <a:moveTo>
                    <a:pt x="0" y="1614603"/>
                  </a:moveTo>
                  <a:cubicBezTo>
                    <a:pt x="203200" y="1934108"/>
                    <a:pt x="406400" y="2253613"/>
                    <a:pt x="689810" y="2432750"/>
                  </a:cubicBezTo>
                  <a:cubicBezTo>
                    <a:pt x="973221" y="2611887"/>
                    <a:pt x="1312779" y="2748245"/>
                    <a:pt x="1700463" y="2689424"/>
                  </a:cubicBezTo>
                  <a:cubicBezTo>
                    <a:pt x="2088147" y="2630603"/>
                    <a:pt x="2529306" y="2494245"/>
                    <a:pt x="3015916" y="2079824"/>
                  </a:cubicBezTo>
                  <a:cubicBezTo>
                    <a:pt x="3502527" y="1665403"/>
                    <a:pt x="4339389" y="526414"/>
                    <a:pt x="4620126" y="202898"/>
                  </a:cubicBezTo>
                  <a:cubicBezTo>
                    <a:pt x="4900863" y="-120618"/>
                    <a:pt x="4800600" y="9055"/>
                    <a:pt x="4700337" y="138729"/>
                  </a:cubicBezTo>
                </a:path>
              </a:pathLst>
            </a:custGeom>
            <a:noFill/>
            <a:ln w="762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31" name="グループ化 130">
              <a:extLst>
                <a:ext uri="{FF2B5EF4-FFF2-40B4-BE49-F238E27FC236}">
                  <a16:creationId xmlns:a16="http://schemas.microsoft.com/office/drawing/2014/main" id="{C88B1E65-F432-4F0A-8761-7023AD256420}"/>
                </a:ext>
              </a:extLst>
            </p:cNvPr>
            <p:cNvGrpSpPr/>
            <p:nvPr/>
          </p:nvGrpSpPr>
          <p:grpSpPr>
            <a:xfrm>
              <a:off x="4637753" y="2651310"/>
              <a:ext cx="2007704" cy="5013936"/>
              <a:chOff x="6675133" y="1503217"/>
              <a:chExt cx="2007704" cy="5013936"/>
            </a:xfrm>
          </p:grpSpPr>
          <p:sp>
            <p:nvSpPr>
              <p:cNvPr id="138" name="正方形/長方形 137">
                <a:extLst>
                  <a:ext uri="{FF2B5EF4-FFF2-40B4-BE49-F238E27FC236}">
                    <a16:creationId xmlns:a16="http://schemas.microsoft.com/office/drawing/2014/main" id="{B2CED7E1-4542-4F14-A983-9AEAF2C47346}"/>
                  </a:ext>
                </a:extLst>
              </p:cNvPr>
              <p:cNvSpPr/>
              <p:nvPr/>
            </p:nvSpPr>
            <p:spPr>
              <a:xfrm>
                <a:off x="7045534" y="5459858"/>
                <a:ext cx="288000" cy="540000"/>
              </a:xfrm>
              <a:prstGeom prst="rect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9" name="正方形/長方形 138">
                <a:extLst>
                  <a:ext uri="{FF2B5EF4-FFF2-40B4-BE49-F238E27FC236}">
                    <a16:creationId xmlns:a16="http://schemas.microsoft.com/office/drawing/2014/main" id="{F8343867-E8A2-429B-B987-5446F503F907}"/>
                  </a:ext>
                </a:extLst>
              </p:cNvPr>
              <p:cNvSpPr/>
              <p:nvPr/>
            </p:nvSpPr>
            <p:spPr>
              <a:xfrm>
                <a:off x="8087074" y="5425275"/>
                <a:ext cx="216000" cy="540000"/>
              </a:xfrm>
              <a:prstGeom prst="rect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0" name="正方形/長方形 139">
                <a:extLst>
                  <a:ext uri="{FF2B5EF4-FFF2-40B4-BE49-F238E27FC236}">
                    <a16:creationId xmlns:a16="http://schemas.microsoft.com/office/drawing/2014/main" id="{32205DA3-8BCF-44E8-B49E-3A7D0490D03B}"/>
                  </a:ext>
                </a:extLst>
              </p:cNvPr>
              <p:cNvSpPr/>
              <p:nvPr/>
            </p:nvSpPr>
            <p:spPr>
              <a:xfrm>
                <a:off x="7055480" y="5977153"/>
                <a:ext cx="288000" cy="540000"/>
              </a:xfrm>
              <a:prstGeom prst="rect">
                <a:avLst/>
              </a:prstGeom>
              <a:solidFill>
                <a:srgbClr val="7030A0"/>
              </a:solidFill>
              <a:ln>
                <a:noFill/>
              </a:ln>
              <a:effectLst>
                <a:reflection blurRad="6350" stA="50000" endA="295" endPos="92000" dist="1016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1" name="正方形/長方形 140">
                <a:extLst>
                  <a:ext uri="{FF2B5EF4-FFF2-40B4-BE49-F238E27FC236}">
                    <a16:creationId xmlns:a16="http://schemas.microsoft.com/office/drawing/2014/main" id="{248FDC6B-6F95-413C-9E38-A3C921441E35}"/>
                  </a:ext>
                </a:extLst>
              </p:cNvPr>
              <p:cNvSpPr/>
              <p:nvPr/>
            </p:nvSpPr>
            <p:spPr>
              <a:xfrm>
                <a:off x="8094595" y="5933395"/>
                <a:ext cx="216000" cy="540000"/>
              </a:xfrm>
              <a:prstGeom prst="rect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42" name="グループ化 141">
                <a:extLst>
                  <a:ext uri="{FF2B5EF4-FFF2-40B4-BE49-F238E27FC236}">
                    <a16:creationId xmlns:a16="http://schemas.microsoft.com/office/drawing/2014/main" id="{CB7E9657-EF9B-43C0-B012-07ED1960039C}"/>
                  </a:ext>
                </a:extLst>
              </p:cNvPr>
              <p:cNvGrpSpPr/>
              <p:nvPr/>
            </p:nvGrpSpPr>
            <p:grpSpPr>
              <a:xfrm>
                <a:off x="6675133" y="1503217"/>
                <a:ext cx="2007704" cy="4007663"/>
                <a:chOff x="6675133" y="1503217"/>
                <a:chExt cx="2007704" cy="4007663"/>
              </a:xfrm>
            </p:grpSpPr>
            <p:sp>
              <p:nvSpPr>
                <p:cNvPr id="143" name="アーチ 142">
                  <a:extLst>
                    <a:ext uri="{FF2B5EF4-FFF2-40B4-BE49-F238E27FC236}">
                      <a16:creationId xmlns:a16="http://schemas.microsoft.com/office/drawing/2014/main" id="{8365ECAF-5C8F-4058-9137-CA36CE3B97B9}"/>
                    </a:ext>
                  </a:extLst>
                </p:cNvPr>
                <p:cNvSpPr/>
                <p:nvPr/>
              </p:nvSpPr>
              <p:spPr>
                <a:xfrm flipV="1">
                  <a:off x="6675133" y="1503217"/>
                  <a:ext cx="2007704" cy="1093304"/>
                </a:xfrm>
                <a:prstGeom prst="blockArc">
                  <a:avLst>
                    <a:gd name="adj1" fmla="val 12925871"/>
                    <a:gd name="adj2" fmla="val 19404131"/>
                    <a:gd name="adj3" fmla="val 14219"/>
                  </a:avLst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144" name="グループ化 143">
                  <a:extLst>
                    <a:ext uri="{FF2B5EF4-FFF2-40B4-BE49-F238E27FC236}">
                      <a16:creationId xmlns:a16="http://schemas.microsoft.com/office/drawing/2014/main" id="{3C98451D-516B-4D8B-9BC7-E70D8D10DF6D}"/>
                    </a:ext>
                  </a:extLst>
                </p:cNvPr>
                <p:cNvGrpSpPr/>
                <p:nvPr/>
              </p:nvGrpSpPr>
              <p:grpSpPr>
                <a:xfrm>
                  <a:off x="6675133" y="2331396"/>
                  <a:ext cx="2007704" cy="3179484"/>
                  <a:chOff x="4615298" y="3484981"/>
                  <a:chExt cx="2007704" cy="3179484"/>
                </a:xfrm>
              </p:grpSpPr>
              <p:sp>
                <p:nvSpPr>
                  <p:cNvPr id="145" name="アーチ 144">
                    <a:extLst>
                      <a:ext uri="{FF2B5EF4-FFF2-40B4-BE49-F238E27FC236}">
                        <a16:creationId xmlns:a16="http://schemas.microsoft.com/office/drawing/2014/main" id="{00D3D20F-D3A4-4302-A0E7-E5A19632E12A}"/>
                      </a:ext>
                    </a:extLst>
                  </p:cNvPr>
                  <p:cNvSpPr/>
                  <p:nvPr/>
                </p:nvSpPr>
                <p:spPr>
                  <a:xfrm>
                    <a:off x="4615298" y="3706905"/>
                    <a:ext cx="2007704" cy="1093304"/>
                  </a:xfrm>
                  <a:prstGeom prst="blockArc">
                    <a:avLst>
                      <a:gd name="adj1" fmla="val 13107132"/>
                      <a:gd name="adj2" fmla="val 19404131"/>
                      <a:gd name="adj3" fmla="val 14219"/>
                    </a:avLst>
                  </a:prstGeom>
                  <a:solidFill>
                    <a:srgbClr val="FF0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>
                      <a:solidFill>
                        <a:schemeClr val="tx1"/>
                      </a:solidFill>
                    </a:endParaRPr>
                  </a:p>
                </p:txBody>
              </p:sp>
              <p:grpSp>
                <p:nvGrpSpPr>
                  <p:cNvPr id="146" name="グループ化 145">
                    <a:extLst>
                      <a:ext uri="{FF2B5EF4-FFF2-40B4-BE49-F238E27FC236}">
                        <a16:creationId xmlns:a16="http://schemas.microsoft.com/office/drawing/2014/main" id="{3197CFD5-27C8-4737-8908-E5F2F88718BF}"/>
                      </a:ext>
                    </a:extLst>
                  </p:cNvPr>
                  <p:cNvGrpSpPr/>
                  <p:nvPr/>
                </p:nvGrpSpPr>
                <p:grpSpPr>
                  <a:xfrm>
                    <a:off x="4991000" y="3484981"/>
                    <a:ext cx="1244039" cy="762552"/>
                    <a:chOff x="5007152" y="3484548"/>
                    <a:chExt cx="1244039" cy="762552"/>
                  </a:xfrm>
                  <a:solidFill>
                    <a:srgbClr val="FF0000"/>
                  </a:solidFill>
                </p:grpSpPr>
                <p:sp>
                  <p:nvSpPr>
                    <p:cNvPr id="157" name="正方形/長方形 156">
                      <a:extLst>
                        <a:ext uri="{FF2B5EF4-FFF2-40B4-BE49-F238E27FC236}">
                          <a16:creationId xmlns:a16="http://schemas.microsoft.com/office/drawing/2014/main" id="{B4CDD481-39A2-4119-97DF-7663E8F7AEB2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5565524" y="3302500"/>
                      <a:ext cx="252000" cy="844810"/>
                    </a:xfrm>
                    <a:prstGeom prst="rect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58" name="台形 157">
                      <a:extLst>
                        <a:ext uri="{FF2B5EF4-FFF2-40B4-BE49-F238E27FC236}">
                          <a16:creationId xmlns:a16="http://schemas.microsoft.com/office/drawing/2014/main" id="{E639B1FF-310E-4B89-8FEC-1138A8F92E3E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4881154" y="3612003"/>
                      <a:ext cx="540000" cy="288000"/>
                    </a:xfrm>
                    <a:prstGeom prst="trapezoid">
                      <a:avLst>
                        <a:gd name="adj" fmla="val 30697"/>
                      </a:avLst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59" name="正方形/長方形 158">
                      <a:extLst>
                        <a:ext uri="{FF2B5EF4-FFF2-40B4-BE49-F238E27FC236}">
                          <a16:creationId xmlns:a16="http://schemas.microsoft.com/office/drawing/2014/main" id="{FAE63DF5-8F2E-46F3-A2E4-83BCE8B532A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07152" y="3598905"/>
                      <a:ext cx="288000" cy="648000"/>
                    </a:xfrm>
                    <a:prstGeom prst="rect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60" name="台形 159">
                      <a:extLst>
                        <a:ext uri="{FF2B5EF4-FFF2-40B4-BE49-F238E27FC236}">
                          <a16:creationId xmlns:a16="http://schemas.microsoft.com/office/drawing/2014/main" id="{C5362DCF-75B5-41B2-952B-8E5C49F1C979}"/>
                        </a:ext>
                      </a:extLst>
                    </p:cNvPr>
                    <p:cNvSpPr/>
                    <p:nvPr/>
                  </p:nvSpPr>
                  <p:spPr>
                    <a:xfrm rot="16200000" flipH="1">
                      <a:off x="5851167" y="3664548"/>
                      <a:ext cx="576000" cy="216000"/>
                    </a:xfrm>
                    <a:prstGeom prst="trapezoid">
                      <a:avLst>
                        <a:gd name="adj" fmla="val 30697"/>
                      </a:avLst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61" name="正方形/長方形 160">
                      <a:extLst>
                        <a:ext uri="{FF2B5EF4-FFF2-40B4-BE49-F238E27FC236}">
                          <a16:creationId xmlns:a16="http://schemas.microsoft.com/office/drawing/2014/main" id="{3DE868E3-9661-4B72-8F11-797C7C5D2F7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035191" y="3599100"/>
                      <a:ext cx="216000" cy="648000"/>
                    </a:xfrm>
                    <a:prstGeom prst="rect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147" name="正方形/長方形 146">
                    <a:extLst>
                      <a:ext uri="{FF2B5EF4-FFF2-40B4-BE49-F238E27FC236}">
                        <a16:creationId xmlns:a16="http://schemas.microsoft.com/office/drawing/2014/main" id="{65BDA429-F191-42C6-BF5D-FC7527B02D3C}"/>
                      </a:ext>
                    </a:extLst>
                  </p:cNvPr>
                  <p:cNvSpPr/>
                  <p:nvPr/>
                </p:nvSpPr>
                <p:spPr>
                  <a:xfrm>
                    <a:off x="4986371" y="4129252"/>
                    <a:ext cx="288000" cy="54000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48" name="正方形/長方形 147">
                    <a:extLst>
                      <a:ext uri="{FF2B5EF4-FFF2-40B4-BE49-F238E27FC236}">
                        <a16:creationId xmlns:a16="http://schemas.microsoft.com/office/drawing/2014/main" id="{F8F367BE-5AE6-42AF-81F2-40EDCBF18252}"/>
                      </a:ext>
                    </a:extLst>
                  </p:cNvPr>
                  <p:cNvSpPr/>
                  <p:nvPr/>
                </p:nvSpPr>
                <p:spPr>
                  <a:xfrm>
                    <a:off x="6024093" y="4118330"/>
                    <a:ext cx="216000" cy="54000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49" name="正方形/長方形 148">
                    <a:extLst>
                      <a:ext uri="{FF2B5EF4-FFF2-40B4-BE49-F238E27FC236}">
                        <a16:creationId xmlns:a16="http://schemas.microsoft.com/office/drawing/2014/main" id="{32B9076C-CA6F-425E-A19A-92CF9E0FD24D}"/>
                      </a:ext>
                    </a:extLst>
                  </p:cNvPr>
                  <p:cNvSpPr/>
                  <p:nvPr/>
                </p:nvSpPr>
                <p:spPr>
                  <a:xfrm>
                    <a:off x="4991248" y="4669355"/>
                    <a:ext cx="288000" cy="540000"/>
                  </a:xfrm>
                  <a:prstGeom prst="rect">
                    <a:avLst/>
                  </a:prstGeom>
                  <a:solidFill>
                    <a:srgbClr val="92D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50" name="正方形/長方形 149">
                    <a:extLst>
                      <a:ext uri="{FF2B5EF4-FFF2-40B4-BE49-F238E27FC236}">
                        <a16:creationId xmlns:a16="http://schemas.microsoft.com/office/drawing/2014/main" id="{51087B0A-4B6A-4A50-9D58-EC8AFABFF07C}"/>
                      </a:ext>
                    </a:extLst>
                  </p:cNvPr>
                  <p:cNvSpPr/>
                  <p:nvPr/>
                </p:nvSpPr>
                <p:spPr>
                  <a:xfrm>
                    <a:off x="6027239" y="4658433"/>
                    <a:ext cx="216000" cy="540000"/>
                  </a:xfrm>
                  <a:prstGeom prst="rect">
                    <a:avLst/>
                  </a:prstGeom>
                  <a:solidFill>
                    <a:srgbClr val="92D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51" name="正方形/長方形 150">
                    <a:extLst>
                      <a:ext uri="{FF2B5EF4-FFF2-40B4-BE49-F238E27FC236}">
                        <a16:creationId xmlns:a16="http://schemas.microsoft.com/office/drawing/2014/main" id="{7DBB7CFF-8E02-44BC-8870-434B64389511}"/>
                      </a:ext>
                    </a:extLst>
                  </p:cNvPr>
                  <p:cNvSpPr/>
                  <p:nvPr/>
                </p:nvSpPr>
                <p:spPr>
                  <a:xfrm>
                    <a:off x="4991000" y="5178648"/>
                    <a:ext cx="288000" cy="540000"/>
                  </a:xfrm>
                  <a:prstGeom prst="rect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52" name="正方形/長方形 151">
                    <a:extLst>
                      <a:ext uri="{FF2B5EF4-FFF2-40B4-BE49-F238E27FC236}">
                        <a16:creationId xmlns:a16="http://schemas.microsoft.com/office/drawing/2014/main" id="{B991E230-B420-430F-BD72-E394FE3D270E}"/>
                      </a:ext>
                    </a:extLst>
                  </p:cNvPr>
                  <p:cNvSpPr/>
                  <p:nvPr/>
                </p:nvSpPr>
                <p:spPr>
                  <a:xfrm>
                    <a:off x="6023929" y="5167726"/>
                    <a:ext cx="216000" cy="540000"/>
                  </a:xfrm>
                  <a:prstGeom prst="rect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53" name="正方形/長方形 152">
                    <a:extLst>
                      <a:ext uri="{FF2B5EF4-FFF2-40B4-BE49-F238E27FC236}">
                        <a16:creationId xmlns:a16="http://schemas.microsoft.com/office/drawing/2014/main" id="{715B227F-6EC6-4776-BF37-51DED705E95A}"/>
                      </a:ext>
                    </a:extLst>
                  </p:cNvPr>
                  <p:cNvSpPr/>
                  <p:nvPr/>
                </p:nvSpPr>
                <p:spPr>
                  <a:xfrm>
                    <a:off x="6027239" y="5677634"/>
                    <a:ext cx="216000" cy="540000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54" name="正方形/長方形 153">
                    <a:extLst>
                      <a:ext uri="{FF2B5EF4-FFF2-40B4-BE49-F238E27FC236}">
                        <a16:creationId xmlns:a16="http://schemas.microsoft.com/office/drawing/2014/main" id="{A1BFBCA5-75C5-4EC8-9EF6-60BBA444127D}"/>
                      </a:ext>
                    </a:extLst>
                  </p:cNvPr>
                  <p:cNvSpPr/>
                  <p:nvPr/>
                </p:nvSpPr>
                <p:spPr>
                  <a:xfrm>
                    <a:off x="6031215" y="6113543"/>
                    <a:ext cx="216000" cy="540000"/>
                  </a:xfrm>
                  <a:prstGeom prst="rect">
                    <a:avLst/>
                  </a:prstGeom>
                  <a:solidFill>
                    <a:schemeClr val="accent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55" name="正方形/長方形 154">
                    <a:extLst>
                      <a:ext uri="{FF2B5EF4-FFF2-40B4-BE49-F238E27FC236}">
                        <a16:creationId xmlns:a16="http://schemas.microsoft.com/office/drawing/2014/main" id="{E06F0AA9-0452-4804-A979-D2592FAA30E4}"/>
                      </a:ext>
                    </a:extLst>
                  </p:cNvPr>
                  <p:cNvSpPr/>
                  <p:nvPr/>
                </p:nvSpPr>
                <p:spPr>
                  <a:xfrm>
                    <a:off x="4985699" y="5688556"/>
                    <a:ext cx="288000" cy="540000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56" name="正方形/長方形 155">
                    <a:extLst>
                      <a:ext uri="{FF2B5EF4-FFF2-40B4-BE49-F238E27FC236}">
                        <a16:creationId xmlns:a16="http://schemas.microsoft.com/office/drawing/2014/main" id="{630402E7-549D-45C1-8ED6-D85C510522B7}"/>
                      </a:ext>
                    </a:extLst>
                  </p:cNvPr>
                  <p:cNvSpPr/>
                  <p:nvPr/>
                </p:nvSpPr>
                <p:spPr>
                  <a:xfrm>
                    <a:off x="4999200" y="6124465"/>
                    <a:ext cx="288000" cy="540000"/>
                  </a:xfrm>
                  <a:prstGeom prst="rect">
                    <a:avLst/>
                  </a:prstGeom>
                  <a:solidFill>
                    <a:schemeClr val="accent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</p:grpSp>
        <p:grpSp>
          <p:nvGrpSpPr>
            <p:cNvPr id="132" name="グループ化 131">
              <a:extLst>
                <a:ext uri="{FF2B5EF4-FFF2-40B4-BE49-F238E27FC236}">
                  <a16:creationId xmlns:a16="http://schemas.microsoft.com/office/drawing/2014/main" id="{1E999001-5A7A-4426-840B-FD68949169BD}"/>
                </a:ext>
              </a:extLst>
            </p:cNvPr>
            <p:cNvGrpSpPr/>
            <p:nvPr/>
          </p:nvGrpSpPr>
          <p:grpSpPr>
            <a:xfrm>
              <a:off x="5133698" y="3657846"/>
              <a:ext cx="1987852" cy="4041771"/>
              <a:chOff x="5133698" y="3657846"/>
              <a:chExt cx="1987852" cy="4041771"/>
            </a:xfrm>
          </p:grpSpPr>
          <p:cxnSp>
            <p:nvCxnSpPr>
              <p:cNvPr id="133" name="直線コネクタ 132">
                <a:extLst>
                  <a:ext uri="{FF2B5EF4-FFF2-40B4-BE49-F238E27FC236}">
                    <a16:creationId xmlns:a16="http://schemas.microsoft.com/office/drawing/2014/main" id="{6A22E5E8-B1DA-4A8F-BC08-1D4F2487054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93695" y="3668351"/>
                <a:ext cx="843022" cy="1077442"/>
              </a:xfrm>
              <a:prstGeom prst="line">
                <a:avLst/>
              </a:prstGeom>
              <a:ln w="571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4" name="グループ化 133">
                <a:extLst>
                  <a:ext uri="{FF2B5EF4-FFF2-40B4-BE49-F238E27FC236}">
                    <a16:creationId xmlns:a16="http://schemas.microsoft.com/office/drawing/2014/main" id="{CC988FBF-0370-4CD0-B6D8-B2B64439D37B}"/>
                  </a:ext>
                </a:extLst>
              </p:cNvPr>
              <p:cNvGrpSpPr/>
              <p:nvPr/>
            </p:nvGrpSpPr>
            <p:grpSpPr>
              <a:xfrm>
                <a:off x="6062447" y="5733828"/>
                <a:ext cx="1059103" cy="1965789"/>
                <a:chOff x="6062447" y="5733828"/>
                <a:chExt cx="1059103" cy="1965789"/>
              </a:xfrm>
            </p:grpSpPr>
            <p:sp>
              <p:nvSpPr>
                <p:cNvPr id="136" name="正方形/長方形 135">
                  <a:extLst>
                    <a:ext uri="{FF2B5EF4-FFF2-40B4-BE49-F238E27FC236}">
                      <a16:creationId xmlns:a16="http://schemas.microsoft.com/office/drawing/2014/main" id="{0A31AA04-BF49-40BE-AD9B-17469767B7CE}"/>
                    </a:ext>
                  </a:extLst>
                </p:cNvPr>
                <p:cNvSpPr/>
                <p:nvPr/>
              </p:nvSpPr>
              <p:spPr>
                <a:xfrm>
                  <a:off x="6062447" y="5941568"/>
                  <a:ext cx="430462" cy="432000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7" name="正方形/長方形 136">
                  <a:extLst>
                    <a:ext uri="{FF2B5EF4-FFF2-40B4-BE49-F238E27FC236}">
                      <a16:creationId xmlns:a16="http://schemas.microsoft.com/office/drawing/2014/main" id="{6F081B51-5995-4135-AF0C-44B658BD9038}"/>
                    </a:ext>
                  </a:extLst>
                </p:cNvPr>
                <p:cNvSpPr/>
                <p:nvPr/>
              </p:nvSpPr>
              <p:spPr>
                <a:xfrm>
                  <a:off x="6396524" y="5733828"/>
                  <a:ext cx="725026" cy="1965789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cxnSp>
            <p:nvCxnSpPr>
              <p:cNvPr id="135" name="直線コネクタ 134">
                <a:extLst>
                  <a:ext uri="{FF2B5EF4-FFF2-40B4-BE49-F238E27FC236}">
                    <a16:creationId xmlns:a16="http://schemas.microsoft.com/office/drawing/2014/main" id="{0C94683D-0D4B-4D33-938F-366E18AB3CE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33698" y="3657846"/>
                <a:ext cx="1724302" cy="2436834"/>
              </a:xfrm>
              <a:prstGeom prst="line">
                <a:avLst/>
              </a:prstGeom>
              <a:ln w="571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312" name="直線コネクタ 311">
            <a:extLst>
              <a:ext uri="{FF2B5EF4-FFF2-40B4-BE49-F238E27FC236}">
                <a16:creationId xmlns:a16="http://schemas.microsoft.com/office/drawing/2014/main" id="{502D121D-63DE-485B-8832-826E0B92C9C2}"/>
              </a:ext>
            </a:extLst>
          </p:cNvPr>
          <p:cNvCxnSpPr>
            <a:cxnSpLocks/>
          </p:cNvCxnSpPr>
          <p:nvPr/>
        </p:nvCxnSpPr>
        <p:spPr>
          <a:xfrm flipH="1">
            <a:off x="609541" y="6348325"/>
            <a:ext cx="8578" cy="1296000"/>
          </a:xfrm>
          <a:prstGeom prst="line">
            <a:avLst/>
          </a:prstGeom>
          <a:ln w="28575" cap="rnd">
            <a:solidFill>
              <a:schemeClr val="tx1">
                <a:lumMod val="50000"/>
                <a:lumOff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直線コネクタ 312">
            <a:extLst>
              <a:ext uri="{FF2B5EF4-FFF2-40B4-BE49-F238E27FC236}">
                <a16:creationId xmlns:a16="http://schemas.microsoft.com/office/drawing/2014/main" id="{4F430D8B-C3E2-4127-8B36-0793829AF6BF}"/>
              </a:ext>
            </a:extLst>
          </p:cNvPr>
          <p:cNvCxnSpPr>
            <a:cxnSpLocks/>
          </p:cNvCxnSpPr>
          <p:nvPr/>
        </p:nvCxnSpPr>
        <p:spPr>
          <a:xfrm flipH="1">
            <a:off x="722735" y="6485636"/>
            <a:ext cx="8578" cy="1116000"/>
          </a:xfrm>
          <a:prstGeom prst="line">
            <a:avLst/>
          </a:prstGeom>
          <a:ln w="28575" cap="rnd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直線コネクタ 319">
            <a:extLst>
              <a:ext uri="{FF2B5EF4-FFF2-40B4-BE49-F238E27FC236}">
                <a16:creationId xmlns:a16="http://schemas.microsoft.com/office/drawing/2014/main" id="{A789A735-7F23-40AF-9A1F-E24AA86A4BEF}"/>
              </a:ext>
            </a:extLst>
          </p:cNvPr>
          <p:cNvCxnSpPr>
            <a:cxnSpLocks/>
          </p:cNvCxnSpPr>
          <p:nvPr/>
        </p:nvCxnSpPr>
        <p:spPr>
          <a:xfrm flipH="1">
            <a:off x="832416" y="6611249"/>
            <a:ext cx="8578" cy="972000"/>
          </a:xfrm>
          <a:prstGeom prst="line">
            <a:avLst/>
          </a:prstGeom>
          <a:ln w="28575" cap="rnd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直線コネクタ 321">
            <a:extLst>
              <a:ext uri="{FF2B5EF4-FFF2-40B4-BE49-F238E27FC236}">
                <a16:creationId xmlns:a16="http://schemas.microsoft.com/office/drawing/2014/main" id="{A2EB8FDB-2AB2-467C-9903-DBFD8C551991}"/>
              </a:ext>
            </a:extLst>
          </p:cNvPr>
          <p:cNvCxnSpPr>
            <a:cxnSpLocks/>
          </p:cNvCxnSpPr>
          <p:nvPr/>
        </p:nvCxnSpPr>
        <p:spPr>
          <a:xfrm flipH="1">
            <a:off x="956964" y="6718595"/>
            <a:ext cx="8578" cy="828000"/>
          </a:xfrm>
          <a:prstGeom prst="line">
            <a:avLst/>
          </a:prstGeom>
          <a:ln w="28575" cap="rnd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直線コネクタ 322">
            <a:extLst>
              <a:ext uri="{FF2B5EF4-FFF2-40B4-BE49-F238E27FC236}">
                <a16:creationId xmlns:a16="http://schemas.microsoft.com/office/drawing/2014/main" id="{AE9BE9ED-45B1-467B-B78C-0E8F378F1556}"/>
              </a:ext>
            </a:extLst>
          </p:cNvPr>
          <p:cNvCxnSpPr>
            <a:cxnSpLocks/>
          </p:cNvCxnSpPr>
          <p:nvPr/>
        </p:nvCxnSpPr>
        <p:spPr>
          <a:xfrm flipH="1">
            <a:off x="1277003" y="6943302"/>
            <a:ext cx="8578" cy="504000"/>
          </a:xfrm>
          <a:prstGeom prst="line">
            <a:avLst/>
          </a:prstGeom>
          <a:ln w="28575" cap="rnd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直線コネクタ 323">
            <a:extLst>
              <a:ext uri="{FF2B5EF4-FFF2-40B4-BE49-F238E27FC236}">
                <a16:creationId xmlns:a16="http://schemas.microsoft.com/office/drawing/2014/main" id="{A9607CA0-71FF-43D2-BE58-A4DA5BC20E7B}"/>
              </a:ext>
            </a:extLst>
          </p:cNvPr>
          <p:cNvCxnSpPr>
            <a:cxnSpLocks/>
          </p:cNvCxnSpPr>
          <p:nvPr/>
        </p:nvCxnSpPr>
        <p:spPr>
          <a:xfrm flipH="1">
            <a:off x="1107486" y="6826910"/>
            <a:ext cx="8578" cy="684000"/>
          </a:xfrm>
          <a:prstGeom prst="line">
            <a:avLst/>
          </a:prstGeom>
          <a:ln w="28575" cap="rnd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直線コネクタ 324">
            <a:extLst>
              <a:ext uri="{FF2B5EF4-FFF2-40B4-BE49-F238E27FC236}">
                <a16:creationId xmlns:a16="http://schemas.microsoft.com/office/drawing/2014/main" id="{7D4098B4-12F2-4A7E-B6F0-9F2923291CA9}"/>
              </a:ext>
            </a:extLst>
          </p:cNvPr>
          <p:cNvCxnSpPr>
            <a:cxnSpLocks/>
          </p:cNvCxnSpPr>
          <p:nvPr/>
        </p:nvCxnSpPr>
        <p:spPr>
          <a:xfrm flipH="1">
            <a:off x="3629849" y="6371079"/>
            <a:ext cx="8578" cy="576000"/>
          </a:xfrm>
          <a:prstGeom prst="line">
            <a:avLst/>
          </a:prstGeom>
          <a:ln w="28575" cap="rnd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6" name="楕円 325">
            <a:extLst>
              <a:ext uri="{FF2B5EF4-FFF2-40B4-BE49-F238E27FC236}">
                <a16:creationId xmlns:a16="http://schemas.microsoft.com/office/drawing/2014/main" id="{8CBA303A-38B6-4B5F-9BF3-C97E8852ACCA}"/>
              </a:ext>
            </a:extLst>
          </p:cNvPr>
          <p:cNvSpPr/>
          <p:nvPr/>
        </p:nvSpPr>
        <p:spPr>
          <a:xfrm>
            <a:off x="589319" y="6275576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7" name="楕円 326">
            <a:extLst>
              <a:ext uri="{FF2B5EF4-FFF2-40B4-BE49-F238E27FC236}">
                <a16:creationId xmlns:a16="http://schemas.microsoft.com/office/drawing/2014/main" id="{4641ABA9-27BE-41F2-A7CD-52380A2EF803}"/>
              </a:ext>
            </a:extLst>
          </p:cNvPr>
          <p:cNvSpPr/>
          <p:nvPr/>
        </p:nvSpPr>
        <p:spPr>
          <a:xfrm>
            <a:off x="707958" y="6445002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8" name="楕円 327">
            <a:extLst>
              <a:ext uri="{FF2B5EF4-FFF2-40B4-BE49-F238E27FC236}">
                <a16:creationId xmlns:a16="http://schemas.microsoft.com/office/drawing/2014/main" id="{AA1DE662-099C-4919-A513-1BCB3623B4E8}"/>
              </a:ext>
            </a:extLst>
          </p:cNvPr>
          <p:cNvSpPr/>
          <p:nvPr/>
        </p:nvSpPr>
        <p:spPr>
          <a:xfrm>
            <a:off x="820185" y="6592440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9" name="楕円 328">
            <a:extLst>
              <a:ext uri="{FF2B5EF4-FFF2-40B4-BE49-F238E27FC236}">
                <a16:creationId xmlns:a16="http://schemas.microsoft.com/office/drawing/2014/main" id="{4B5002E3-D0B9-4953-AB16-22FE309EE7FD}"/>
              </a:ext>
            </a:extLst>
          </p:cNvPr>
          <p:cNvSpPr/>
          <p:nvPr/>
        </p:nvSpPr>
        <p:spPr>
          <a:xfrm>
            <a:off x="942097" y="6705551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0" name="楕円 329">
            <a:extLst>
              <a:ext uri="{FF2B5EF4-FFF2-40B4-BE49-F238E27FC236}">
                <a16:creationId xmlns:a16="http://schemas.microsoft.com/office/drawing/2014/main" id="{13C7EB15-47A8-49CA-81CC-F47757FFA16F}"/>
              </a:ext>
            </a:extLst>
          </p:cNvPr>
          <p:cNvSpPr/>
          <p:nvPr/>
        </p:nvSpPr>
        <p:spPr>
          <a:xfrm>
            <a:off x="1088163" y="6820307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2" name="楕円 331">
            <a:extLst>
              <a:ext uri="{FF2B5EF4-FFF2-40B4-BE49-F238E27FC236}">
                <a16:creationId xmlns:a16="http://schemas.microsoft.com/office/drawing/2014/main" id="{0DC3B08A-2D97-4AE1-9B2E-F39A28FD7618}"/>
              </a:ext>
            </a:extLst>
          </p:cNvPr>
          <p:cNvSpPr/>
          <p:nvPr/>
        </p:nvSpPr>
        <p:spPr>
          <a:xfrm>
            <a:off x="1252578" y="6919802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34" name="直線コネクタ 333">
            <a:extLst>
              <a:ext uri="{FF2B5EF4-FFF2-40B4-BE49-F238E27FC236}">
                <a16:creationId xmlns:a16="http://schemas.microsoft.com/office/drawing/2014/main" id="{798794AE-7F48-4E69-939B-762663C70EA0}"/>
              </a:ext>
            </a:extLst>
          </p:cNvPr>
          <p:cNvCxnSpPr>
            <a:cxnSpLocks/>
          </p:cNvCxnSpPr>
          <p:nvPr/>
        </p:nvCxnSpPr>
        <p:spPr>
          <a:xfrm flipH="1">
            <a:off x="1454878" y="7036953"/>
            <a:ext cx="8578" cy="396000"/>
          </a:xfrm>
          <a:prstGeom prst="line">
            <a:avLst/>
          </a:prstGeom>
          <a:ln w="28575" cap="rnd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3" name="楕円 332">
            <a:extLst>
              <a:ext uri="{FF2B5EF4-FFF2-40B4-BE49-F238E27FC236}">
                <a16:creationId xmlns:a16="http://schemas.microsoft.com/office/drawing/2014/main" id="{AD6D5CD9-C055-49DF-8F74-0C991B209F77}"/>
              </a:ext>
            </a:extLst>
          </p:cNvPr>
          <p:cNvSpPr/>
          <p:nvPr/>
        </p:nvSpPr>
        <p:spPr>
          <a:xfrm>
            <a:off x="1435408" y="7006322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35" name="直線コネクタ 334">
            <a:extLst>
              <a:ext uri="{FF2B5EF4-FFF2-40B4-BE49-F238E27FC236}">
                <a16:creationId xmlns:a16="http://schemas.microsoft.com/office/drawing/2014/main" id="{E5C76892-25B2-48AC-A984-377F3281FAF3}"/>
              </a:ext>
            </a:extLst>
          </p:cNvPr>
          <p:cNvCxnSpPr>
            <a:cxnSpLocks/>
          </p:cNvCxnSpPr>
          <p:nvPr/>
        </p:nvCxnSpPr>
        <p:spPr>
          <a:xfrm flipH="1">
            <a:off x="1668981" y="7104122"/>
            <a:ext cx="8578" cy="324000"/>
          </a:xfrm>
          <a:prstGeom prst="line">
            <a:avLst/>
          </a:prstGeom>
          <a:ln w="28575" cap="rnd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直線コネクタ 335">
            <a:extLst>
              <a:ext uri="{FF2B5EF4-FFF2-40B4-BE49-F238E27FC236}">
                <a16:creationId xmlns:a16="http://schemas.microsoft.com/office/drawing/2014/main" id="{4027EADE-A351-4855-82D0-D24696EC7E42}"/>
              </a:ext>
            </a:extLst>
          </p:cNvPr>
          <p:cNvCxnSpPr>
            <a:cxnSpLocks/>
          </p:cNvCxnSpPr>
          <p:nvPr/>
        </p:nvCxnSpPr>
        <p:spPr>
          <a:xfrm flipH="1">
            <a:off x="3057722" y="6826910"/>
            <a:ext cx="8578" cy="216000"/>
          </a:xfrm>
          <a:prstGeom prst="line">
            <a:avLst/>
          </a:prstGeom>
          <a:ln w="28575" cap="rnd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直線コネクタ 336">
            <a:extLst>
              <a:ext uri="{FF2B5EF4-FFF2-40B4-BE49-F238E27FC236}">
                <a16:creationId xmlns:a16="http://schemas.microsoft.com/office/drawing/2014/main" id="{DD6089C5-3C5F-4A1E-B5F4-04740B9A3F03}"/>
              </a:ext>
            </a:extLst>
          </p:cNvPr>
          <p:cNvCxnSpPr>
            <a:cxnSpLocks/>
          </p:cNvCxnSpPr>
          <p:nvPr/>
        </p:nvCxnSpPr>
        <p:spPr>
          <a:xfrm flipH="1">
            <a:off x="1862754" y="7158031"/>
            <a:ext cx="8578" cy="144000"/>
          </a:xfrm>
          <a:prstGeom prst="line">
            <a:avLst/>
          </a:prstGeom>
          <a:ln w="28575" cap="rnd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直線コネクタ 337">
            <a:extLst>
              <a:ext uri="{FF2B5EF4-FFF2-40B4-BE49-F238E27FC236}">
                <a16:creationId xmlns:a16="http://schemas.microsoft.com/office/drawing/2014/main" id="{E138DE31-B9FA-4C56-9AA3-51E5146824C7}"/>
              </a:ext>
            </a:extLst>
          </p:cNvPr>
          <p:cNvCxnSpPr>
            <a:cxnSpLocks/>
          </p:cNvCxnSpPr>
          <p:nvPr/>
        </p:nvCxnSpPr>
        <p:spPr>
          <a:xfrm flipH="1">
            <a:off x="2049442" y="7132595"/>
            <a:ext cx="8578" cy="108000"/>
          </a:xfrm>
          <a:prstGeom prst="line">
            <a:avLst/>
          </a:prstGeom>
          <a:ln w="28575" cap="rnd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9" name="楕円 338">
            <a:extLst>
              <a:ext uri="{FF2B5EF4-FFF2-40B4-BE49-F238E27FC236}">
                <a16:creationId xmlns:a16="http://schemas.microsoft.com/office/drawing/2014/main" id="{76E8373A-DB3C-45AD-AC6B-574284838A8C}"/>
              </a:ext>
            </a:extLst>
          </p:cNvPr>
          <p:cNvSpPr/>
          <p:nvPr/>
        </p:nvSpPr>
        <p:spPr>
          <a:xfrm>
            <a:off x="1649253" y="7071956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0" name="楕円 339">
            <a:extLst>
              <a:ext uri="{FF2B5EF4-FFF2-40B4-BE49-F238E27FC236}">
                <a16:creationId xmlns:a16="http://schemas.microsoft.com/office/drawing/2014/main" id="{87159906-95C9-4F1B-BFA2-1DC89966885D}"/>
              </a:ext>
            </a:extLst>
          </p:cNvPr>
          <p:cNvSpPr/>
          <p:nvPr/>
        </p:nvSpPr>
        <p:spPr>
          <a:xfrm>
            <a:off x="3034903" y="6761233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1" name="楕円 340">
            <a:extLst>
              <a:ext uri="{FF2B5EF4-FFF2-40B4-BE49-F238E27FC236}">
                <a16:creationId xmlns:a16="http://schemas.microsoft.com/office/drawing/2014/main" id="{E01579EE-942F-41EB-87B2-7DE91E0D8F05}"/>
              </a:ext>
            </a:extLst>
          </p:cNvPr>
          <p:cNvSpPr/>
          <p:nvPr/>
        </p:nvSpPr>
        <p:spPr>
          <a:xfrm>
            <a:off x="1837665" y="7097040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2" name="楕円 341">
            <a:extLst>
              <a:ext uri="{FF2B5EF4-FFF2-40B4-BE49-F238E27FC236}">
                <a16:creationId xmlns:a16="http://schemas.microsoft.com/office/drawing/2014/main" id="{E27652C8-2222-42D3-9FCC-96BD28F31B94}"/>
              </a:ext>
            </a:extLst>
          </p:cNvPr>
          <p:cNvSpPr/>
          <p:nvPr/>
        </p:nvSpPr>
        <p:spPr>
          <a:xfrm>
            <a:off x="2015060" y="7105836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3" name="楕円 342">
            <a:extLst>
              <a:ext uri="{FF2B5EF4-FFF2-40B4-BE49-F238E27FC236}">
                <a16:creationId xmlns:a16="http://schemas.microsoft.com/office/drawing/2014/main" id="{97BF33F3-F7E2-407A-9B50-88FF3D714D66}"/>
              </a:ext>
            </a:extLst>
          </p:cNvPr>
          <p:cNvSpPr/>
          <p:nvPr/>
        </p:nvSpPr>
        <p:spPr>
          <a:xfrm>
            <a:off x="439057" y="6033361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4" name="楕円 343">
            <a:extLst>
              <a:ext uri="{FF2B5EF4-FFF2-40B4-BE49-F238E27FC236}">
                <a16:creationId xmlns:a16="http://schemas.microsoft.com/office/drawing/2014/main" id="{BEEA910A-4D32-4702-8318-FEA8DBF010C0}"/>
              </a:ext>
            </a:extLst>
          </p:cNvPr>
          <p:cNvSpPr/>
          <p:nvPr/>
        </p:nvSpPr>
        <p:spPr>
          <a:xfrm>
            <a:off x="1050755" y="6003184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5" name="楕円 344">
            <a:extLst>
              <a:ext uri="{FF2B5EF4-FFF2-40B4-BE49-F238E27FC236}">
                <a16:creationId xmlns:a16="http://schemas.microsoft.com/office/drawing/2014/main" id="{BFE305C3-FB7D-4C3C-AB2A-FFC9417015AD}"/>
              </a:ext>
            </a:extLst>
          </p:cNvPr>
          <p:cNvSpPr/>
          <p:nvPr/>
        </p:nvSpPr>
        <p:spPr>
          <a:xfrm>
            <a:off x="2184645" y="7079947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6" name="楕円 345">
            <a:extLst>
              <a:ext uri="{FF2B5EF4-FFF2-40B4-BE49-F238E27FC236}">
                <a16:creationId xmlns:a16="http://schemas.microsoft.com/office/drawing/2014/main" id="{105C66B4-395B-43B7-AAFD-7F749B79F1BD}"/>
              </a:ext>
            </a:extLst>
          </p:cNvPr>
          <p:cNvSpPr/>
          <p:nvPr/>
        </p:nvSpPr>
        <p:spPr>
          <a:xfrm>
            <a:off x="2380465" y="7040119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7" name="楕円 346">
            <a:extLst>
              <a:ext uri="{FF2B5EF4-FFF2-40B4-BE49-F238E27FC236}">
                <a16:creationId xmlns:a16="http://schemas.microsoft.com/office/drawing/2014/main" id="{F96663F7-3448-4883-914F-F22144AA9A6D}"/>
              </a:ext>
            </a:extLst>
          </p:cNvPr>
          <p:cNvSpPr/>
          <p:nvPr/>
        </p:nvSpPr>
        <p:spPr>
          <a:xfrm>
            <a:off x="2606170" y="6964953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0" name="楕円 349">
            <a:extLst>
              <a:ext uri="{FF2B5EF4-FFF2-40B4-BE49-F238E27FC236}">
                <a16:creationId xmlns:a16="http://schemas.microsoft.com/office/drawing/2014/main" id="{7D9FA5D9-BB2B-4987-8FF1-9B1252C0BDFA}"/>
              </a:ext>
            </a:extLst>
          </p:cNvPr>
          <p:cNvSpPr/>
          <p:nvPr/>
        </p:nvSpPr>
        <p:spPr>
          <a:xfrm>
            <a:off x="3593849" y="6326097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51" name="直線コネクタ 350">
            <a:extLst>
              <a:ext uri="{FF2B5EF4-FFF2-40B4-BE49-F238E27FC236}">
                <a16:creationId xmlns:a16="http://schemas.microsoft.com/office/drawing/2014/main" id="{44F4DE8F-62C4-47E0-A153-1BC30BA4D821}"/>
              </a:ext>
            </a:extLst>
          </p:cNvPr>
          <p:cNvCxnSpPr>
            <a:cxnSpLocks/>
          </p:cNvCxnSpPr>
          <p:nvPr/>
        </p:nvCxnSpPr>
        <p:spPr>
          <a:xfrm flipH="1">
            <a:off x="3271545" y="6686098"/>
            <a:ext cx="8578" cy="324000"/>
          </a:xfrm>
          <a:prstGeom prst="line">
            <a:avLst/>
          </a:prstGeom>
          <a:ln w="28575" cap="rnd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直線コネクタ 351">
            <a:extLst>
              <a:ext uri="{FF2B5EF4-FFF2-40B4-BE49-F238E27FC236}">
                <a16:creationId xmlns:a16="http://schemas.microsoft.com/office/drawing/2014/main" id="{2DA241D2-D019-4F01-A7F8-DE4F6023C1BC}"/>
              </a:ext>
            </a:extLst>
          </p:cNvPr>
          <p:cNvCxnSpPr>
            <a:cxnSpLocks/>
          </p:cNvCxnSpPr>
          <p:nvPr/>
        </p:nvCxnSpPr>
        <p:spPr>
          <a:xfrm flipH="1">
            <a:off x="3445243" y="6516813"/>
            <a:ext cx="8578" cy="468000"/>
          </a:xfrm>
          <a:prstGeom prst="line">
            <a:avLst/>
          </a:prstGeom>
          <a:ln w="28575" cap="rnd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" name="直線コネクタ 352">
            <a:extLst>
              <a:ext uri="{FF2B5EF4-FFF2-40B4-BE49-F238E27FC236}">
                <a16:creationId xmlns:a16="http://schemas.microsoft.com/office/drawing/2014/main" id="{21CEED32-87CC-490D-A0B7-4D54CF915718}"/>
              </a:ext>
            </a:extLst>
          </p:cNvPr>
          <p:cNvCxnSpPr>
            <a:cxnSpLocks/>
          </p:cNvCxnSpPr>
          <p:nvPr/>
        </p:nvCxnSpPr>
        <p:spPr>
          <a:xfrm flipH="1">
            <a:off x="2855799" y="6911079"/>
            <a:ext cx="8578" cy="180000"/>
          </a:xfrm>
          <a:prstGeom prst="line">
            <a:avLst/>
          </a:prstGeom>
          <a:ln w="28575" cap="rnd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9" name="楕円 348">
            <a:extLst>
              <a:ext uri="{FF2B5EF4-FFF2-40B4-BE49-F238E27FC236}">
                <a16:creationId xmlns:a16="http://schemas.microsoft.com/office/drawing/2014/main" id="{BBD3B120-FA1C-4A63-B856-109B98E90ED7}"/>
              </a:ext>
            </a:extLst>
          </p:cNvPr>
          <p:cNvSpPr/>
          <p:nvPr/>
        </p:nvSpPr>
        <p:spPr>
          <a:xfrm>
            <a:off x="3428825" y="6471964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8" name="楕円 347">
            <a:extLst>
              <a:ext uri="{FF2B5EF4-FFF2-40B4-BE49-F238E27FC236}">
                <a16:creationId xmlns:a16="http://schemas.microsoft.com/office/drawing/2014/main" id="{6AF786CF-BF01-405B-87E9-0C651ED5878C}"/>
              </a:ext>
            </a:extLst>
          </p:cNvPr>
          <p:cNvSpPr/>
          <p:nvPr/>
        </p:nvSpPr>
        <p:spPr>
          <a:xfrm>
            <a:off x="3241311" y="6618698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1" name="楕円 330">
            <a:extLst>
              <a:ext uri="{FF2B5EF4-FFF2-40B4-BE49-F238E27FC236}">
                <a16:creationId xmlns:a16="http://schemas.microsoft.com/office/drawing/2014/main" id="{3FBFDB8A-93C9-4D60-AB08-296AAEB9CC8B}"/>
              </a:ext>
            </a:extLst>
          </p:cNvPr>
          <p:cNvSpPr/>
          <p:nvPr/>
        </p:nvSpPr>
        <p:spPr>
          <a:xfrm>
            <a:off x="2822786" y="6877061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55" name="直線コネクタ 354">
            <a:extLst>
              <a:ext uri="{FF2B5EF4-FFF2-40B4-BE49-F238E27FC236}">
                <a16:creationId xmlns:a16="http://schemas.microsoft.com/office/drawing/2014/main" id="{E6AC12EB-945A-4411-95C1-90DBA81020D5}"/>
              </a:ext>
            </a:extLst>
          </p:cNvPr>
          <p:cNvCxnSpPr>
            <a:cxnSpLocks/>
          </p:cNvCxnSpPr>
          <p:nvPr/>
        </p:nvCxnSpPr>
        <p:spPr>
          <a:xfrm flipH="1">
            <a:off x="3823290" y="6140355"/>
            <a:ext cx="8578" cy="828000"/>
          </a:xfrm>
          <a:prstGeom prst="line">
            <a:avLst/>
          </a:prstGeom>
          <a:ln w="28575" cap="rnd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4" name="楕円 353">
            <a:extLst>
              <a:ext uri="{FF2B5EF4-FFF2-40B4-BE49-F238E27FC236}">
                <a16:creationId xmlns:a16="http://schemas.microsoft.com/office/drawing/2014/main" id="{0A86B677-8B13-4CD4-9FB3-0F012554A29C}"/>
              </a:ext>
            </a:extLst>
          </p:cNvPr>
          <p:cNvSpPr/>
          <p:nvPr/>
        </p:nvSpPr>
        <p:spPr>
          <a:xfrm>
            <a:off x="3792260" y="6099974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56" name="直線コネクタ 355">
            <a:extLst>
              <a:ext uri="{FF2B5EF4-FFF2-40B4-BE49-F238E27FC236}">
                <a16:creationId xmlns:a16="http://schemas.microsoft.com/office/drawing/2014/main" id="{8162EB9A-F198-4E45-A977-8079CD9998A3}"/>
              </a:ext>
            </a:extLst>
          </p:cNvPr>
          <p:cNvCxnSpPr>
            <a:cxnSpLocks/>
          </p:cNvCxnSpPr>
          <p:nvPr/>
        </p:nvCxnSpPr>
        <p:spPr>
          <a:xfrm flipH="1">
            <a:off x="4025648" y="5910260"/>
            <a:ext cx="8578" cy="1008000"/>
          </a:xfrm>
          <a:prstGeom prst="line">
            <a:avLst/>
          </a:prstGeom>
          <a:ln w="28575" cap="rnd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7" name="楕円 356">
            <a:extLst>
              <a:ext uri="{FF2B5EF4-FFF2-40B4-BE49-F238E27FC236}">
                <a16:creationId xmlns:a16="http://schemas.microsoft.com/office/drawing/2014/main" id="{2ABB00D3-4B36-440F-8CDD-87423081C1F9}"/>
              </a:ext>
            </a:extLst>
          </p:cNvPr>
          <p:cNvSpPr/>
          <p:nvPr/>
        </p:nvSpPr>
        <p:spPr>
          <a:xfrm>
            <a:off x="3994618" y="5869879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58" name="直線コネクタ 357">
            <a:extLst>
              <a:ext uri="{FF2B5EF4-FFF2-40B4-BE49-F238E27FC236}">
                <a16:creationId xmlns:a16="http://schemas.microsoft.com/office/drawing/2014/main" id="{6C241A7F-3485-4985-9D5C-750103CEBC32}"/>
              </a:ext>
            </a:extLst>
          </p:cNvPr>
          <p:cNvCxnSpPr>
            <a:cxnSpLocks/>
          </p:cNvCxnSpPr>
          <p:nvPr/>
        </p:nvCxnSpPr>
        <p:spPr>
          <a:xfrm flipH="1">
            <a:off x="4220499" y="5691195"/>
            <a:ext cx="8578" cy="1224000"/>
          </a:xfrm>
          <a:prstGeom prst="line">
            <a:avLst/>
          </a:prstGeom>
          <a:ln w="28575" cap="rnd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9" name="楕円 358">
            <a:extLst>
              <a:ext uri="{FF2B5EF4-FFF2-40B4-BE49-F238E27FC236}">
                <a16:creationId xmlns:a16="http://schemas.microsoft.com/office/drawing/2014/main" id="{DAC570B5-256C-44D0-B0E4-9D6960776FB8}"/>
              </a:ext>
            </a:extLst>
          </p:cNvPr>
          <p:cNvSpPr/>
          <p:nvPr/>
        </p:nvSpPr>
        <p:spPr>
          <a:xfrm>
            <a:off x="4189469" y="5650814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60" name="直線コネクタ 359">
            <a:extLst>
              <a:ext uri="{FF2B5EF4-FFF2-40B4-BE49-F238E27FC236}">
                <a16:creationId xmlns:a16="http://schemas.microsoft.com/office/drawing/2014/main" id="{B13AD3BA-4017-49CA-9B4F-2C238A1075FF}"/>
              </a:ext>
            </a:extLst>
          </p:cNvPr>
          <p:cNvCxnSpPr>
            <a:cxnSpLocks/>
          </p:cNvCxnSpPr>
          <p:nvPr/>
        </p:nvCxnSpPr>
        <p:spPr>
          <a:xfrm flipH="1">
            <a:off x="4400079" y="5470809"/>
            <a:ext cx="8578" cy="1440000"/>
          </a:xfrm>
          <a:prstGeom prst="line">
            <a:avLst/>
          </a:prstGeom>
          <a:ln w="28575" cap="rnd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1" name="楕円 360">
            <a:extLst>
              <a:ext uri="{FF2B5EF4-FFF2-40B4-BE49-F238E27FC236}">
                <a16:creationId xmlns:a16="http://schemas.microsoft.com/office/drawing/2014/main" id="{0891ED3C-5342-40CE-A4D4-3E007371A992}"/>
              </a:ext>
            </a:extLst>
          </p:cNvPr>
          <p:cNvSpPr/>
          <p:nvPr/>
        </p:nvSpPr>
        <p:spPr>
          <a:xfrm>
            <a:off x="4369049" y="5430428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62" name="直線コネクタ 361">
            <a:extLst>
              <a:ext uri="{FF2B5EF4-FFF2-40B4-BE49-F238E27FC236}">
                <a16:creationId xmlns:a16="http://schemas.microsoft.com/office/drawing/2014/main" id="{9C3FDDE2-4600-4EE9-B57C-6DE7E7A7CEE9}"/>
              </a:ext>
            </a:extLst>
          </p:cNvPr>
          <p:cNvCxnSpPr>
            <a:cxnSpLocks/>
          </p:cNvCxnSpPr>
          <p:nvPr/>
        </p:nvCxnSpPr>
        <p:spPr>
          <a:xfrm flipH="1">
            <a:off x="4568373" y="5257636"/>
            <a:ext cx="8578" cy="1620000"/>
          </a:xfrm>
          <a:prstGeom prst="line">
            <a:avLst/>
          </a:prstGeom>
          <a:ln w="28575" cap="rnd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3" name="楕円 362">
            <a:extLst>
              <a:ext uri="{FF2B5EF4-FFF2-40B4-BE49-F238E27FC236}">
                <a16:creationId xmlns:a16="http://schemas.microsoft.com/office/drawing/2014/main" id="{F98E8CB1-CE79-409E-84AC-429D72619967}"/>
              </a:ext>
            </a:extLst>
          </p:cNvPr>
          <p:cNvSpPr/>
          <p:nvPr/>
        </p:nvSpPr>
        <p:spPr>
          <a:xfrm>
            <a:off x="4537343" y="5217255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64" name="直線コネクタ 363">
            <a:extLst>
              <a:ext uri="{FF2B5EF4-FFF2-40B4-BE49-F238E27FC236}">
                <a16:creationId xmlns:a16="http://schemas.microsoft.com/office/drawing/2014/main" id="{7B9FCC1C-9860-4380-BE86-23631980C185}"/>
              </a:ext>
            </a:extLst>
          </p:cNvPr>
          <p:cNvCxnSpPr>
            <a:cxnSpLocks/>
          </p:cNvCxnSpPr>
          <p:nvPr/>
        </p:nvCxnSpPr>
        <p:spPr>
          <a:xfrm flipH="1">
            <a:off x="4759107" y="5027633"/>
            <a:ext cx="8578" cy="1836000"/>
          </a:xfrm>
          <a:prstGeom prst="line">
            <a:avLst/>
          </a:prstGeom>
          <a:ln w="28575" cap="rnd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5" name="楕円 364">
            <a:extLst>
              <a:ext uri="{FF2B5EF4-FFF2-40B4-BE49-F238E27FC236}">
                <a16:creationId xmlns:a16="http://schemas.microsoft.com/office/drawing/2014/main" id="{B3B1D6BD-6370-4EA2-8D5C-596AE5829876}"/>
              </a:ext>
            </a:extLst>
          </p:cNvPr>
          <p:cNvSpPr/>
          <p:nvPr/>
        </p:nvSpPr>
        <p:spPr>
          <a:xfrm>
            <a:off x="4728077" y="4987252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66" name="直線コネクタ 365">
            <a:extLst>
              <a:ext uri="{FF2B5EF4-FFF2-40B4-BE49-F238E27FC236}">
                <a16:creationId xmlns:a16="http://schemas.microsoft.com/office/drawing/2014/main" id="{CD4131A5-ABC1-419D-80BE-D487F432B40C}"/>
              </a:ext>
            </a:extLst>
          </p:cNvPr>
          <p:cNvCxnSpPr>
            <a:cxnSpLocks/>
          </p:cNvCxnSpPr>
          <p:nvPr/>
        </p:nvCxnSpPr>
        <p:spPr>
          <a:xfrm flipH="1">
            <a:off x="4950811" y="4751617"/>
            <a:ext cx="8578" cy="2088000"/>
          </a:xfrm>
          <a:prstGeom prst="line">
            <a:avLst/>
          </a:prstGeom>
          <a:ln w="28575" cap="rnd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7" name="楕円 366">
            <a:extLst>
              <a:ext uri="{FF2B5EF4-FFF2-40B4-BE49-F238E27FC236}">
                <a16:creationId xmlns:a16="http://schemas.microsoft.com/office/drawing/2014/main" id="{A50F683C-FD7F-4BBD-957B-7FB07BDBD0E0}"/>
              </a:ext>
            </a:extLst>
          </p:cNvPr>
          <p:cNvSpPr/>
          <p:nvPr/>
        </p:nvSpPr>
        <p:spPr>
          <a:xfrm>
            <a:off x="4913201" y="4734811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68" name="直線コネクタ 367">
            <a:extLst>
              <a:ext uri="{FF2B5EF4-FFF2-40B4-BE49-F238E27FC236}">
                <a16:creationId xmlns:a16="http://schemas.microsoft.com/office/drawing/2014/main" id="{F5E8FB10-4A00-4555-B963-3CC2B3CD837A}"/>
              </a:ext>
            </a:extLst>
          </p:cNvPr>
          <p:cNvCxnSpPr>
            <a:cxnSpLocks/>
          </p:cNvCxnSpPr>
          <p:nvPr/>
        </p:nvCxnSpPr>
        <p:spPr>
          <a:xfrm flipH="1">
            <a:off x="5722708" y="5007954"/>
            <a:ext cx="8578" cy="1836000"/>
          </a:xfrm>
          <a:prstGeom prst="line">
            <a:avLst/>
          </a:prstGeom>
          <a:ln w="28575" cap="rnd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直線コネクタ 371">
            <a:extLst>
              <a:ext uri="{FF2B5EF4-FFF2-40B4-BE49-F238E27FC236}">
                <a16:creationId xmlns:a16="http://schemas.microsoft.com/office/drawing/2014/main" id="{48D45E7F-D6DB-4D93-868E-11F1C88ED8DA}"/>
              </a:ext>
            </a:extLst>
          </p:cNvPr>
          <p:cNvCxnSpPr>
            <a:cxnSpLocks/>
          </p:cNvCxnSpPr>
          <p:nvPr/>
        </p:nvCxnSpPr>
        <p:spPr>
          <a:xfrm flipH="1">
            <a:off x="-247650" y="6171974"/>
            <a:ext cx="606734" cy="1755142"/>
          </a:xfrm>
          <a:prstGeom prst="line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直線コネクタ 368">
            <a:extLst>
              <a:ext uri="{FF2B5EF4-FFF2-40B4-BE49-F238E27FC236}">
                <a16:creationId xmlns:a16="http://schemas.microsoft.com/office/drawing/2014/main" id="{80B4FA60-07F2-476D-BCB7-86AEDA983962}"/>
              </a:ext>
            </a:extLst>
          </p:cNvPr>
          <p:cNvCxnSpPr>
            <a:cxnSpLocks/>
          </p:cNvCxnSpPr>
          <p:nvPr/>
        </p:nvCxnSpPr>
        <p:spPr>
          <a:xfrm flipH="1">
            <a:off x="5487809" y="5332974"/>
            <a:ext cx="8578" cy="1836000"/>
          </a:xfrm>
          <a:prstGeom prst="line">
            <a:avLst/>
          </a:prstGeom>
          <a:ln w="28575" cap="rnd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5" name="正方形/長方形 374">
            <a:extLst>
              <a:ext uri="{FF2B5EF4-FFF2-40B4-BE49-F238E27FC236}">
                <a16:creationId xmlns:a16="http://schemas.microsoft.com/office/drawing/2014/main" id="{64B8B978-6BBE-45B7-A5E0-ADAD328D2EBB}"/>
              </a:ext>
            </a:extLst>
          </p:cNvPr>
          <p:cNvSpPr/>
          <p:nvPr/>
        </p:nvSpPr>
        <p:spPr>
          <a:xfrm>
            <a:off x="0" y="8476242"/>
            <a:ext cx="6858000" cy="252601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76" name="図 375" descr="黒い背景と白い文字のロゴ&#10;&#10;自動的に生成された説明">
            <a:extLst>
              <a:ext uri="{FF2B5EF4-FFF2-40B4-BE49-F238E27FC236}">
                <a16:creationId xmlns:a16="http://schemas.microsoft.com/office/drawing/2014/main" id="{A0F19A5B-3A84-4F7D-9617-23D8E738DB3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8" t="43041" r="21298" b="1"/>
          <a:stretch/>
        </p:blipFill>
        <p:spPr>
          <a:xfrm flipV="1">
            <a:off x="-41601" y="8511475"/>
            <a:ext cx="7163152" cy="2490780"/>
          </a:xfrm>
          <a:prstGeom prst="rect">
            <a:avLst/>
          </a:prstGeom>
          <a:ln>
            <a:noFill/>
          </a:ln>
        </p:spPr>
      </p:pic>
      <p:sp>
        <p:nvSpPr>
          <p:cNvPr id="377" name="正方形/長方形 376">
            <a:extLst>
              <a:ext uri="{FF2B5EF4-FFF2-40B4-BE49-F238E27FC236}">
                <a16:creationId xmlns:a16="http://schemas.microsoft.com/office/drawing/2014/main" id="{59C0CF97-CA64-4C7F-92EA-454D0FEEC7A8}"/>
              </a:ext>
            </a:extLst>
          </p:cNvPr>
          <p:cNvSpPr/>
          <p:nvPr/>
        </p:nvSpPr>
        <p:spPr>
          <a:xfrm>
            <a:off x="-20468" y="8906146"/>
            <a:ext cx="7004698" cy="904182"/>
          </a:xfrm>
          <a:prstGeom prst="rect">
            <a:avLst/>
          </a:prstGeom>
          <a:solidFill>
            <a:srgbClr val="4472C4">
              <a:alpha val="5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8" name="正方形/長方形 377">
            <a:extLst>
              <a:ext uri="{FF2B5EF4-FFF2-40B4-BE49-F238E27FC236}">
                <a16:creationId xmlns:a16="http://schemas.microsoft.com/office/drawing/2014/main" id="{647D8430-5D89-4844-AC52-629A65AF9F13}"/>
              </a:ext>
            </a:extLst>
          </p:cNvPr>
          <p:cNvSpPr/>
          <p:nvPr/>
        </p:nvSpPr>
        <p:spPr>
          <a:xfrm>
            <a:off x="-37524" y="9788740"/>
            <a:ext cx="7004698" cy="1225403"/>
          </a:xfrm>
          <a:prstGeom prst="rect">
            <a:avLst/>
          </a:prstGeom>
          <a:solidFill>
            <a:srgbClr val="4472C4">
              <a:alpha val="8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 descr="コンパクトディスク, 虹 が含まれている画像&#10;&#10;自動的に生成された説明">
            <a:extLst>
              <a:ext uri="{FF2B5EF4-FFF2-40B4-BE49-F238E27FC236}">
                <a16:creationId xmlns:a16="http://schemas.microsoft.com/office/drawing/2014/main" id="{635EB04E-0106-4A8F-BD2A-DA77A4227D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95107" y="-1115695"/>
            <a:ext cx="9255371" cy="580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341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10000">
        <p14:ripple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36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9" dur="2000" tmFilter="0, 0; .2, .5; .8, .5; 1, 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1000" autoRev="1" fill="hold"/>
                                        <p:tgtEl>
                                          <p:spTgt spid="36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2" dur="2000" tmFilter="0, 0; .2, .5; .8, .5; 1, 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1000" autoRev="1" fill="hold"/>
                                        <p:tgtEl>
                                          <p:spTgt spid="3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5" dur="2000" tmFilter="0, 0; .2, .5; .8, .5; 1, 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1000" autoRev="1" fill="hold"/>
                                        <p:tgtEl>
                                          <p:spTgt spid="36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8" dur="2000" tmFilter="0, 0; .2, .5; .8, .5; 1, 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1000" autoRev="1" fill="hold"/>
                                        <p:tgtEl>
                                          <p:spTgt spid="35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21" dur="2000" tmFilter="0, 0; .2, .5; .8, .5; 1, 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1000" autoRev="1" fill="hold"/>
                                        <p:tgtEl>
                                          <p:spTgt spid="35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24" dur="2000" tmFilter="0, 0; .2, .5; .8, .5; 1, 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1000" autoRev="1" fill="hold"/>
                                        <p:tgtEl>
                                          <p:spTgt spid="3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4" grpId="0" animBg="1"/>
      <p:bldP spid="357" grpId="0" animBg="1"/>
      <p:bldP spid="359" grpId="0" animBg="1"/>
      <p:bldP spid="361" grpId="0" animBg="1"/>
      <p:bldP spid="363" grpId="0" animBg="1"/>
      <p:bldP spid="365" grpId="0" animBg="1"/>
      <p:bldP spid="36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9" name="グループ化 1168">
            <a:extLst>
              <a:ext uri="{FF2B5EF4-FFF2-40B4-BE49-F238E27FC236}">
                <a16:creationId xmlns:a16="http://schemas.microsoft.com/office/drawing/2014/main" id="{AEBF603C-D39C-472C-A4D6-6F0367BD8586}"/>
              </a:ext>
            </a:extLst>
          </p:cNvPr>
          <p:cNvGrpSpPr/>
          <p:nvPr/>
        </p:nvGrpSpPr>
        <p:grpSpPr>
          <a:xfrm>
            <a:off x="1047614" y="1757239"/>
            <a:ext cx="4320706" cy="7908786"/>
            <a:chOff x="1047614" y="1757239"/>
            <a:chExt cx="4320706" cy="7908786"/>
          </a:xfrm>
        </p:grpSpPr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7FF3E0DC-7828-4BF8-9A44-32664D9B34EF}"/>
                </a:ext>
              </a:extLst>
            </p:cNvPr>
            <p:cNvGrpSpPr/>
            <p:nvPr/>
          </p:nvGrpSpPr>
          <p:grpSpPr>
            <a:xfrm>
              <a:off x="1047614" y="3590651"/>
              <a:ext cx="1131526" cy="4565148"/>
              <a:chOff x="1047614" y="3590651"/>
              <a:chExt cx="1131526" cy="4565148"/>
            </a:xfrm>
          </p:grpSpPr>
          <p:sp>
            <p:nvSpPr>
              <p:cNvPr id="5" name="四角形: 角を丸くする 4">
                <a:extLst>
                  <a:ext uri="{FF2B5EF4-FFF2-40B4-BE49-F238E27FC236}">
                    <a16:creationId xmlns:a16="http://schemas.microsoft.com/office/drawing/2014/main" id="{F965FE81-C068-4DD9-A07C-5917C96A2495}"/>
                  </a:ext>
                </a:extLst>
              </p:cNvPr>
              <p:cNvSpPr/>
              <p:nvPr/>
            </p:nvSpPr>
            <p:spPr>
              <a:xfrm>
                <a:off x="1052282" y="3725553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四角形: 角を丸くする 5">
                <a:extLst>
                  <a:ext uri="{FF2B5EF4-FFF2-40B4-BE49-F238E27FC236}">
                    <a16:creationId xmlns:a16="http://schemas.microsoft.com/office/drawing/2014/main" id="{96F37C54-D251-43D5-834C-88330D95213C}"/>
                  </a:ext>
                </a:extLst>
              </p:cNvPr>
              <p:cNvSpPr/>
              <p:nvPr/>
            </p:nvSpPr>
            <p:spPr>
              <a:xfrm>
                <a:off x="1209445" y="3725553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" name="四角形: 角を丸くする 6">
                <a:extLst>
                  <a:ext uri="{FF2B5EF4-FFF2-40B4-BE49-F238E27FC236}">
                    <a16:creationId xmlns:a16="http://schemas.microsoft.com/office/drawing/2014/main" id="{BAC6C027-DE93-4FE8-BD5F-C4A0EE621B95}"/>
                  </a:ext>
                </a:extLst>
              </p:cNvPr>
              <p:cNvSpPr/>
              <p:nvPr/>
            </p:nvSpPr>
            <p:spPr>
              <a:xfrm>
                <a:off x="1373751" y="3723172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四角形: 角を丸くする 7">
                <a:extLst>
                  <a:ext uri="{FF2B5EF4-FFF2-40B4-BE49-F238E27FC236}">
                    <a16:creationId xmlns:a16="http://schemas.microsoft.com/office/drawing/2014/main" id="{225EC2EE-B896-41B5-BA4B-98049F69C930}"/>
                  </a:ext>
                </a:extLst>
              </p:cNvPr>
              <p:cNvSpPr/>
              <p:nvPr/>
            </p:nvSpPr>
            <p:spPr>
              <a:xfrm>
                <a:off x="1530914" y="3723172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" name="四角形: 角を丸くする 8">
                <a:extLst>
                  <a:ext uri="{FF2B5EF4-FFF2-40B4-BE49-F238E27FC236}">
                    <a16:creationId xmlns:a16="http://schemas.microsoft.com/office/drawing/2014/main" id="{D776DAA1-CA19-46DF-83E1-0976983202B0}"/>
                  </a:ext>
                </a:extLst>
              </p:cNvPr>
              <p:cNvSpPr/>
              <p:nvPr/>
            </p:nvSpPr>
            <p:spPr>
              <a:xfrm>
                <a:off x="1695220" y="3723172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" name="四角形: 角を丸くする 9">
                <a:extLst>
                  <a:ext uri="{FF2B5EF4-FFF2-40B4-BE49-F238E27FC236}">
                    <a16:creationId xmlns:a16="http://schemas.microsoft.com/office/drawing/2014/main" id="{91C69C35-92D6-4787-A531-A3C547D2AA4B}"/>
                  </a:ext>
                </a:extLst>
              </p:cNvPr>
              <p:cNvSpPr/>
              <p:nvPr/>
            </p:nvSpPr>
            <p:spPr>
              <a:xfrm>
                <a:off x="1859526" y="3723172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" name="四角形: 角を丸くする 10">
                <a:extLst>
                  <a:ext uri="{FF2B5EF4-FFF2-40B4-BE49-F238E27FC236}">
                    <a16:creationId xmlns:a16="http://schemas.microsoft.com/office/drawing/2014/main" id="{7D0848F0-7312-44FB-A0FD-CA512594FABA}"/>
                  </a:ext>
                </a:extLst>
              </p:cNvPr>
              <p:cNvSpPr/>
              <p:nvPr/>
            </p:nvSpPr>
            <p:spPr>
              <a:xfrm>
                <a:off x="2019651" y="3723172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2" name="グループ化 11">
                <a:extLst>
                  <a:ext uri="{FF2B5EF4-FFF2-40B4-BE49-F238E27FC236}">
                    <a16:creationId xmlns:a16="http://schemas.microsoft.com/office/drawing/2014/main" id="{3D1DA64E-031E-4AE6-9D7F-30094E5D1762}"/>
                  </a:ext>
                </a:extLst>
              </p:cNvPr>
              <p:cNvGrpSpPr/>
              <p:nvPr/>
            </p:nvGrpSpPr>
            <p:grpSpPr>
              <a:xfrm>
                <a:off x="1052282" y="3871369"/>
                <a:ext cx="1111369" cy="110381"/>
                <a:chOff x="4260056" y="2905313"/>
                <a:chExt cx="1111369" cy="110381"/>
              </a:xfrm>
            </p:grpSpPr>
            <p:sp>
              <p:nvSpPr>
                <p:cNvPr id="188" name="四角形: 角を丸くする 187">
                  <a:extLst>
                    <a:ext uri="{FF2B5EF4-FFF2-40B4-BE49-F238E27FC236}">
                      <a16:creationId xmlns:a16="http://schemas.microsoft.com/office/drawing/2014/main" id="{AC8C5474-09BE-442E-9D44-A7068C636C32}"/>
                    </a:ext>
                  </a:extLst>
                </p:cNvPr>
                <p:cNvSpPr/>
                <p:nvPr/>
              </p:nvSpPr>
              <p:spPr>
                <a:xfrm>
                  <a:off x="4260056" y="2907694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9" name="四角形: 角を丸くする 188">
                  <a:extLst>
                    <a:ext uri="{FF2B5EF4-FFF2-40B4-BE49-F238E27FC236}">
                      <a16:creationId xmlns:a16="http://schemas.microsoft.com/office/drawing/2014/main" id="{9DCCF947-B440-47E6-990E-CFD2364E71CA}"/>
                    </a:ext>
                  </a:extLst>
                </p:cNvPr>
                <p:cNvSpPr/>
                <p:nvPr/>
              </p:nvSpPr>
              <p:spPr>
                <a:xfrm>
                  <a:off x="4417219" y="2907694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0" name="四角形: 角を丸くする 189">
                  <a:extLst>
                    <a:ext uri="{FF2B5EF4-FFF2-40B4-BE49-F238E27FC236}">
                      <a16:creationId xmlns:a16="http://schemas.microsoft.com/office/drawing/2014/main" id="{A9F02DF0-9BF5-4CC8-BE6B-2D7484FE5F28}"/>
                    </a:ext>
                  </a:extLst>
                </p:cNvPr>
                <p:cNvSpPr/>
                <p:nvPr/>
              </p:nvSpPr>
              <p:spPr>
                <a:xfrm>
                  <a:off x="4581525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1" name="四角形: 角を丸くする 190">
                  <a:extLst>
                    <a:ext uri="{FF2B5EF4-FFF2-40B4-BE49-F238E27FC236}">
                      <a16:creationId xmlns:a16="http://schemas.microsoft.com/office/drawing/2014/main" id="{CDF427CD-AF47-438C-BC5B-D4B5369EEE72}"/>
                    </a:ext>
                  </a:extLst>
                </p:cNvPr>
                <p:cNvSpPr/>
                <p:nvPr/>
              </p:nvSpPr>
              <p:spPr>
                <a:xfrm>
                  <a:off x="4738688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2" name="四角形: 角を丸くする 191">
                  <a:extLst>
                    <a:ext uri="{FF2B5EF4-FFF2-40B4-BE49-F238E27FC236}">
                      <a16:creationId xmlns:a16="http://schemas.microsoft.com/office/drawing/2014/main" id="{7F0DDB88-D873-428F-8025-E3FC0F552463}"/>
                    </a:ext>
                  </a:extLst>
                </p:cNvPr>
                <p:cNvSpPr/>
                <p:nvPr/>
              </p:nvSpPr>
              <p:spPr>
                <a:xfrm>
                  <a:off x="4902994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3" name="四角形: 角を丸くする 192">
                  <a:extLst>
                    <a:ext uri="{FF2B5EF4-FFF2-40B4-BE49-F238E27FC236}">
                      <a16:creationId xmlns:a16="http://schemas.microsoft.com/office/drawing/2014/main" id="{35A0A81D-FB3E-4A7E-ADD1-2ABFB451346F}"/>
                    </a:ext>
                  </a:extLst>
                </p:cNvPr>
                <p:cNvSpPr/>
                <p:nvPr/>
              </p:nvSpPr>
              <p:spPr>
                <a:xfrm>
                  <a:off x="5067300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4" name="四角形: 角を丸くする 193">
                  <a:extLst>
                    <a:ext uri="{FF2B5EF4-FFF2-40B4-BE49-F238E27FC236}">
                      <a16:creationId xmlns:a16="http://schemas.microsoft.com/office/drawing/2014/main" id="{0ECBE4EA-C5C8-49AA-A4BC-D203EE25F186}"/>
                    </a:ext>
                  </a:extLst>
                </p:cNvPr>
                <p:cNvSpPr/>
                <p:nvPr/>
              </p:nvSpPr>
              <p:spPr>
                <a:xfrm>
                  <a:off x="5227425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3" name="グループ化 12">
                <a:extLst>
                  <a:ext uri="{FF2B5EF4-FFF2-40B4-BE49-F238E27FC236}">
                    <a16:creationId xmlns:a16="http://schemas.microsoft.com/office/drawing/2014/main" id="{7EC04335-F60B-445F-8E3F-1348626188BB}"/>
                  </a:ext>
                </a:extLst>
              </p:cNvPr>
              <p:cNvGrpSpPr/>
              <p:nvPr/>
            </p:nvGrpSpPr>
            <p:grpSpPr>
              <a:xfrm>
                <a:off x="1052282" y="3988660"/>
                <a:ext cx="1111369" cy="110381"/>
                <a:chOff x="4260056" y="2905313"/>
                <a:chExt cx="1111369" cy="110381"/>
              </a:xfrm>
            </p:grpSpPr>
            <p:sp>
              <p:nvSpPr>
                <p:cNvPr id="181" name="四角形: 角を丸くする 180">
                  <a:extLst>
                    <a:ext uri="{FF2B5EF4-FFF2-40B4-BE49-F238E27FC236}">
                      <a16:creationId xmlns:a16="http://schemas.microsoft.com/office/drawing/2014/main" id="{56532D2B-8C99-4301-89FC-5EB5279668F7}"/>
                    </a:ext>
                  </a:extLst>
                </p:cNvPr>
                <p:cNvSpPr/>
                <p:nvPr/>
              </p:nvSpPr>
              <p:spPr>
                <a:xfrm>
                  <a:off x="4260056" y="2907694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2" name="四角形: 角を丸くする 181">
                  <a:extLst>
                    <a:ext uri="{FF2B5EF4-FFF2-40B4-BE49-F238E27FC236}">
                      <a16:creationId xmlns:a16="http://schemas.microsoft.com/office/drawing/2014/main" id="{6BD4AC79-36F8-43DC-8139-D27EBA191D01}"/>
                    </a:ext>
                  </a:extLst>
                </p:cNvPr>
                <p:cNvSpPr/>
                <p:nvPr/>
              </p:nvSpPr>
              <p:spPr>
                <a:xfrm>
                  <a:off x="4417219" y="2907694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3" name="四角形: 角を丸くする 182">
                  <a:extLst>
                    <a:ext uri="{FF2B5EF4-FFF2-40B4-BE49-F238E27FC236}">
                      <a16:creationId xmlns:a16="http://schemas.microsoft.com/office/drawing/2014/main" id="{29F32B6C-F27D-4C73-90BB-58050E3C8316}"/>
                    </a:ext>
                  </a:extLst>
                </p:cNvPr>
                <p:cNvSpPr/>
                <p:nvPr/>
              </p:nvSpPr>
              <p:spPr>
                <a:xfrm>
                  <a:off x="4581525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4" name="四角形: 角を丸くする 183">
                  <a:extLst>
                    <a:ext uri="{FF2B5EF4-FFF2-40B4-BE49-F238E27FC236}">
                      <a16:creationId xmlns:a16="http://schemas.microsoft.com/office/drawing/2014/main" id="{9C43B254-E415-422B-A268-944CAA882104}"/>
                    </a:ext>
                  </a:extLst>
                </p:cNvPr>
                <p:cNvSpPr/>
                <p:nvPr/>
              </p:nvSpPr>
              <p:spPr>
                <a:xfrm>
                  <a:off x="4738688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5" name="四角形: 角を丸くする 184">
                  <a:extLst>
                    <a:ext uri="{FF2B5EF4-FFF2-40B4-BE49-F238E27FC236}">
                      <a16:creationId xmlns:a16="http://schemas.microsoft.com/office/drawing/2014/main" id="{E48F96D0-9351-4C62-9332-CC08D8F793FD}"/>
                    </a:ext>
                  </a:extLst>
                </p:cNvPr>
                <p:cNvSpPr/>
                <p:nvPr/>
              </p:nvSpPr>
              <p:spPr>
                <a:xfrm>
                  <a:off x="4902994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6" name="四角形: 角を丸くする 185">
                  <a:extLst>
                    <a:ext uri="{FF2B5EF4-FFF2-40B4-BE49-F238E27FC236}">
                      <a16:creationId xmlns:a16="http://schemas.microsoft.com/office/drawing/2014/main" id="{1B3F0CD2-8840-484E-8505-3BF213C15530}"/>
                    </a:ext>
                  </a:extLst>
                </p:cNvPr>
                <p:cNvSpPr/>
                <p:nvPr/>
              </p:nvSpPr>
              <p:spPr>
                <a:xfrm>
                  <a:off x="5067300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7" name="四角形: 角を丸くする 186">
                  <a:extLst>
                    <a:ext uri="{FF2B5EF4-FFF2-40B4-BE49-F238E27FC236}">
                      <a16:creationId xmlns:a16="http://schemas.microsoft.com/office/drawing/2014/main" id="{62D9E365-CBA1-46D9-BE23-25B2DDF4B6FB}"/>
                    </a:ext>
                  </a:extLst>
                </p:cNvPr>
                <p:cNvSpPr/>
                <p:nvPr/>
              </p:nvSpPr>
              <p:spPr>
                <a:xfrm>
                  <a:off x="5227425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4" name="グループ化 13">
                <a:extLst>
                  <a:ext uri="{FF2B5EF4-FFF2-40B4-BE49-F238E27FC236}">
                    <a16:creationId xmlns:a16="http://schemas.microsoft.com/office/drawing/2014/main" id="{0A0AE16A-8287-4168-A50C-92AE35C12DDC}"/>
                  </a:ext>
                </a:extLst>
              </p:cNvPr>
              <p:cNvGrpSpPr/>
              <p:nvPr/>
            </p:nvGrpSpPr>
            <p:grpSpPr>
              <a:xfrm>
                <a:off x="1052282" y="4111455"/>
                <a:ext cx="1111369" cy="110381"/>
                <a:chOff x="4260056" y="2905313"/>
                <a:chExt cx="1111369" cy="110381"/>
              </a:xfrm>
            </p:grpSpPr>
            <p:sp>
              <p:nvSpPr>
                <p:cNvPr id="174" name="四角形: 角を丸くする 173">
                  <a:extLst>
                    <a:ext uri="{FF2B5EF4-FFF2-40B4-BE49-F238E27FC236}">
                      <a16:creationId xmlns:a16="http://schemas.microsoft.com/office/drawing/2014/main" id="{28F0FA7E-9DFC-4D8F-B016-3C9943F91F0F}"/>
                    </a:ext>
                  </a:extLst>
                </p:cNvPr>
                <p:cNvSpPr/>
                <p:nvPr/>
              </p:nvSpPr>
              <p:spPr>
                <a:xfrm>
                  <a:off x="4260056" y="2907694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5" name="四角形: 角を丸くする 174">
                  <a:extLst>
                    <a:ext uri="{FF2B5EF4-FFF2-40B4-BE49-F238E27FC236}">
                      <a16:creationId xmlns:a16="http://schemas.microsoft.com/office/drawing/2014/main" id="{094B982E-B8B1-4C80-9867-76C72C4CAB85}"/>
                    </a:ext>
                  </a:extLst>
                </p:cNvPr>
                <p:cNvSpPr/>
                <p:nvPr/>
              </p:nvSpPr>
              <p:spPr>
                <a:xfrm>
                  <a:off x="4417219" y="2907694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6" name="四角形: 角を丸くする 175">
                  <a:extLst>
                    <a:ext uri="{FF2B5EF4-FFF2-40B4-BE49-F238E27FC236}">
                      <a16:creationId xmlns:a16="http://schemas.microsoft.com/office/drawing/2014/main" id="{6F672D27-0983-43CC-B237-6765269D7773}"/>
                    </a:ext>
                  </a:extLst>
                </p:cNvPr>
                <p:cNvSpPr/>
                <p:nvPr/>
              </p:nvSpPr>
              <p:spPr>
                <a:xfrm>
                  <a:off x="4581525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7" name="四角形: 角を丸くする 176">
                  <a:extLst>
                    <a:ext uri="{FF2B5EF4-FFF2-40B4-BE49-F238E27FC236}">
                      <a16:creationId xmlns:a16="http://schemas.microsoft.com/office/drawing/2014/main" id="{0BD3BAAB-813B-4A33-AE0F-3582D9A52901}"/>
                    </a:ext>
                  </a:extLst>
                </p:cNvPr>
                <p:cNvSpPr/>
                <p:nvPr/>
              </p:nvSpPr>
              <p:spPr>
                <a:xfrm>
                  <a:off x="4738688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8" name="四角形: 角を丸くする 177">
                  <a:extLst>
                    <a:ext uri="{FF2B5EF4-FFF2-40B4-BE49-F238E27FC236}">
                      <a16:creationId xmlns:a16="http://schemas.microsoft.com/office/drawing/2014/main" id="{469D01CC-B88C-4248-B3E4-91AB618F3C72}"/>
                    </a:ext>
                  </a:extLst>
                </p:cNvPr>
                <p:cNvSpPr/>
                <p:nvPr/>
              </p:nvSpPr>
              <p:spPr>
                <a:xfrm>
                  <a:off x="4902994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9" name="四角形: 角を丸くする 178">
                  <a:extLst>
                    <a:ext uri="{FF2B5EF4-FFF2-40B4-BE49-F238E27FC236}">
                      <a16:creationId xmlns:a16="http://schemas.microsoft.com/office/drawing/2014/main" id="{6CCB51D8-B26E-44B4-A670-C3DA1090FC1D}"/>
                    </a:ext>
                  </a:extLst>
                </p:cNvPr>
                <p:cNvSpPr/>
                <p:nvPr/>
              </p:nvSpPr>
              <p:spPr>
                <a:xfrm>
                  <a:off x="5067300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0" name="四角形: 角を丸くする 179">
                  <a:extLst>
                    <a:ext uri="{FF2B5EF4-FFF2-40B4-BE49-F238E27FC236}">
                      <a16:creationId xmlns:a16="http://schemas.microsoft.com/office/drawing/2014/main" id="{2CC708FD-1524-4914-9D27-A5CE206A090E}"/>
                    </a:ext>
                  </a:extLst>
                </p:cNvPr>
                <p:cNvSpPr/>
                <p:nvPr/>
              </p:nvSpPr>
              <p:spPr>
                <a:xfrm>
                  <a:off x="5227425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5" name="四角形: 角を丸くする 14">
                <a:extLst>
                  <a:ext uri="{FF2B5EF4-FFF2-40B4-BE49-F238E27FC236}">
                    <a16:creationId xmlns:a16="http://schemas.microsoft.com/office/drawing/2014/main" id="{E34D0B8A-12CA-434F-8A5D-7F11D6D3D5CA}"/>
                  </a:ext>
                </a:extLst>
              </p:cNvPr>
              <p:cNvSpPr/>
              <p:nvPr/>
            </p:nvSpPr>
            <p:spPr>
              <a:xfrm>
                <a:off x="1209445" y="3593032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" name="四角形: 角を丸くする 15">
                <a:extLst>
                  <a:ext uri="{FF2B5EF4-FFF2-40B4-BE49-F238E27FC236}">
                    <a16:creationId xmlns:a16="http://schemas.microsoft.com/office/drawing/2014/main" id="{FC98110B-85A0-445C-B7F4-03784F3E053C}"/>
                  </a:ext>
                </a:extLst>
              </p:cNvPr>
              <p:cNvSpPr/>
              <p:nvPr/>
            </p:nvSpPr>
            <p:spPr>
              <a:xfrm>
                <a:off x="1373751" y="3590651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" name="四角形: 角を丸くする 16">
                <a:extLst>
                  <a:ext uri="{FF2B5EF4-FFF2-40B4-BE49-F238E27FC236}">
                    <a16:creationId xmlns:a16="http://schemas.microsoft.com/office/drawing/2014/main" id="{26995526-C7B5-4354-A028-98646D49BC10}"/>
                  </a:ext>
                </a:extLst>
              </p:cNvPr>
              <p:cNvSpPr/>
              <p:nvPr/>
            </p:nvSpPr>
            <p:spPr>
              <a:xfrm>
                <a:off x="1530914" y="3590651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" name="四角形: 角を丸くする 17">
                <a:extLst>
                  <a:ext uri="{FF2B5EF4-FFF2-40B4-BE49-F238E27FC236}">
                    <a16:creationId xmlns:a16="http://schemas.microsoft.com/office/drawing/2014/main" id="{A5E275B4-3416-4E55-8A85-EAC3E69BF05F}"/>
                  </a:ext>
                </a:extLst>
              </p:cNvPr>
              <p:cNvSpPr/>
              <p:nvPr/>
            </p:nvSpPr>
            <p:spPr>
              <a:xfrm>
                <a:off x="1695220" y="3590651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9" name="グループ化 18">
                <a:extLst>
                  <a:ext uri="{FF2B5EF4-FFF2-40B4-BE49-F238E27FC236}">
                    <a16:creationId xmlns:a16="http://schemas.microsoft.com/office/drawing/2014/main" id="{A0E81B1A-DB95-480A-A70B-609C06003DE4}"/>
                  </a:ext>
                </a:extLst>
              </p:cNvPr>
              <p:cNvGrpSpPr/>
              <p:nvPr/>
            </p:nvGrpSpPr>
            <p:grpSpPr>
              <a:xfrm>
                <a:off x="1052282" y="4242084"/>
                <a:ext cx="1111369" cy="110381"/>
                <a:chOff x="4260056" y="2905313"/>
                <a:chExt cx="1111369" cy="110381"/>
              </a:xfrm>
            </p:grpSpPr>
            <p:sp>
              <p:nvSpPr>
                <p:cNvPr id="167" name="四角形: 角を丸くする 166">
                  <a:extLst>
                    <a:ext uri="{FF2B5EF4-FFF2-40B4-BE49-F238E27FC236}">
                      <a16:creationId xmlns:a16="http://schemas.microsoft.com/office/drawing/2014/main" id="{368475A6-6DBE-4035-AA3D-A13B17344A05}"/>
                    </a:ext>
                  </a:extLst>
                </p:cNvPr>
                <p:cNvSpPr/>
                <p:nvPr/>
              </p:nvSpPr>
              <p:spPr>
                <a:xfrm>
                  <a:off x="4260056" y="2907694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8" name="四角形: 角を丸くする 167">
                  <a:extLst>
                    <a:ext uri="{FF2B5EF4-FFF2-40B4-BE49-F238E27FC236}">
                      <a16:creationId xmlns:a16="http://schemas.microsoft.com/office/drawing/2014/main" id="{B089CC02-EA93-4D90-8FBB-0FC9A69454D7}"/>
                    </a:ext>
                  </a:extLst>
                </p:cNvPr>
                <p:cNvSpPr/>
                <p:nvPr/>
              </p:nvSpPr>
              <p:spPr>
                <a:xfrm>
                  <a:off x="4417219" y="2907694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9" name="四角形: 角を丸くする 168">
                  <a:extLst>
                    <a:ext uri="{FF2B5EF4-FFF2-40B4-BE49-F238E27FC236}">
                      <a16:creationId xmlns:a16="http://schemas.microsoft.com/office/drawing/2014/main" id="{21C5CC08-8FB4-4A37-B32C-D6903D99D55A}"/>
                    </a:ext>
                  </a:extLst>
                </p:cNvPr>
                <p:cNvSpPr/>
                <p:nvPr/>
              </p:nvSpPr>
              <p:spPr>
                <a:xfrm>
                  <a:off x="4581525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0" name="四角形: 角を丸くする 169">
                  <a:extLst>
                    <a:ext uri="{FF2B5EF4-FFF2-40B4-BE49-F238E27FC236}">
                      <a16:creationId xmlns:a16="http://schemas.microsoft.com/office/drawing/2014/main" id="{FE47DE55-0289-435A-BEF5-3F361687DD1F}"/>
                    </a:ext>
                  </a:extLst>
                </p:cNvPr>
                <p:cNvSpPr/>
                <p:nvPr/>
              </p:nvSpPr>
              <p:spPr>
                <a:xfrm>
                  <a:off x="4738688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1" name="四角形: 角を丸くする 170">
                  <a:extLst>
                    <a:ext uri="{FF2B5EF4-FFF2-40B4-BE49-F238E27FC236}">
                      <a16:creationId xmlns:a16="http://schemas.microsoft.com/office/drawing/2014/main" id="{CD462B54-FD97-452A-90C3-8A94BEA84EEB}"/>
                    </a:ext>
                  </a:extLst>
                </p:cNvPr>
                <p:cNvSpPr/>
                <p:nvPr/>
              </p:nvSpPr>
              <p:spPr>
                <a:xfrm>
                  <a:off x="4902994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2" name="四角形: 角を丸くする 171">
                  <a:extLst>
                    <a:ext uri="{FF2B5EF4-FFF2-40B4-BE49-F238E27FC236}">
                      <a16:creationId xmlns:a16="http://schemas.microsoft.com/office/drawing/2014/main" id="{6DC4590A-A05E-419D-B48B-8ACC99D7F61A}"/>
                    </a:ext>
                  </a:extLst>
                </p:cNvPr>
                <p:cNvSpPr/>
                <p:nvPr/>
              </p:nvSpPr>
              <p:spPr>
                <a:xfrm>
                  <a:off x="5067300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3" name="四角形: 角を丸くする 172">
                  <a:extLst>
                    <a:ext uri="{FF2B5EF4-FFF2-40B4-BE49-F238E27FC236}">
                      <a16:creationId xmlns:a16="http://schemas.microsoft.com/office/drawing/2014/main" id="{2B6DAC61-1D9F-44EC-B667-34E5CA555582}"/>
                    </a:ext>
                  </a:extLst>
                </p:cNvPr>
                <p:cNvSpPr/>
                <p:nvPr/>
              </p:nvSpPr>
              <p:spPr>
                <a:xfrm>
                  <a:off x="5227425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0" name="グループ化 19">
                <a:extLst>
                  <a:ext uri="{FF2B5EF4-FFF2-40B4-BE49-F238E27FC236}">
                    <a16:creationId xmlns:a16="http://schemas.microsoft.com/office/drawing/2014/main" id="{BA49356C-FE4F-4F8F-9F8C-01FC30C6C31A}"/>
                  </a:ext>
                </a:extLst>
              </p:cNvPr>
              <p:cNvGrpSpPr/>
              <p:nvPr/>
            </p:nvGrpSpPr>
            <p:grpSpPr>
              <a:xfrm>
                <a:off x="1052282" y="4372712"/>
                <a:ext cx="1111369" cy="110381"/>
                <a:chOff x="4260056" y="2905313"/>
                <a:chExt cx="1111369" cy="110381"/>
              </a:xfrm>
            </p:grpSpPr>
            <p:sp>
              <p:nvSpPr>
                <p:cNvPr id="160" name="四角形: 角を丸くする 159">
                  <a:extLst>
                    <a:ext uri="{FF2B5EF4-FFF2-40B4-BE49-F238E27FC236}">
                      <a16:creationId xmlns:a16="http://schemas.microsoft.com/office/drawing/2014/main" id="{A71072A9-B063-42D6-B460-DAF52006262D}"/>
                    </a:ext>
                  </a:extLst>
                </p:cNvPr>
                <p:cNvSpPr/>
                <p:nvPr/>
              </p:nvSpPr>
              <p:spPr>
                <a:xfrm>
                  <a:off x="4260056" y="2907694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1" name="四角形: 角を丸くする 160">
                  <a:extLst>
                    <a:ext uri="{FF2B5EF4-FFF2-40B4-BE49-F238E27FC236}">
                      <a16:creationId xmlns:a16="http://schemas.microsoft.com/office/drawing/2014/main" id="{4D52D337-18CD-422F-8E41-05407AA9585F}"/>
                    </a:ext>
                  </a:extLst>
                </p:cNvPr>
                <p:cNvSpPr/>
                <p:nvPr/>
              </p:nvSpPr>
              <p:spPr>
                <a:xfrm>
                  <a:off x="4417219" y="2907694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2" name="四角形: 角を丸くする 161">
                  <a:extLst>
                    <a:ext uri="{FF2B5EF4-FFF2-40B4-BE49-F238E27FC236}">
                      <a16:creationId xmlns:a16="http://schemas.microsoft.com/office/drawing/2014/main" id="{8FD8ECB3-FEED-4A25-9A45-0AF11825C376}"/>
                    </a:ext>
                  </a:extLst>
                </p:cNvPr>
                <p:cNvSpPr/>
                <p:nvPr/>
              </p:nvSpPr>
              <p:spPr>
                <a:xfrm>
                  <a:off x="4581525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3" name="四角形: 角を丸くする 162">
                  <a:extLst>
                    <a:ext uri="{FF2B5EF4-FFF2-40B4-BE49-F238E27FC236}">
                      <a16:creationId xmlns:a16="http://schemas.microsoft.com/office/drawing/2014/main" id="{0EF993DC-B919-4DAE-9EA8-FC5D921E62C5}"/>
                    </a:ext>
                  </a:extLst>
                </p:cNvPr>
                <p:cNvSpPr/>
                <p:nvPr/>
              </p:nvSpPr>
              <p:spPr>
                <a:xfrm>
                  <a:off x="4738688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4" name="四角形: 角を丸くする 163">
                  <a:extLst>
                    <a:ext uri="{FF2B5EF4-FFF2-40B4-BE49-F238E27FC236}">
                      <a16:creationId xmlns:a16="http://schemas.microsoft.com/office/drawing/2014/main" id="{DDDD051B-3D2D-40A6-80F9-9829B263D96B}"/>
                    </a:ext>
                  </a:extLst>
                </p:cNvPr>
                <p:cNvSpPr/>
                <p:nvPr/>
              </p:nvSpPr>
              <p:spPr>
                <a:xfrm>
                  <a:off x="4902994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5" name="四角形: 角を丸くする 164">
                  <a:extLst>
                    <a:ext uri="{FF2B5EF4-FFF2-40B4-BE49-F238E27FC236}">
                      <a16:creationId xmlns:a16="http://schemas.microsoft.com/office/drawing/2014/main" id="{BCA624DC-0D4C-4B01-AC68-A816149F980F}"/>
                    </a:ext>
                  </a:extLst>
                </p:cNvPr>
                <p:cNvSpPr/>
                <p:nvPr/>
              </p:nvSpPr>
              <p:spPr>
                <a:xfrm>
                  <a:off x="5067300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6" name="四角形: 角を丸くする 165">
                  <a:extLst>
                    <a:ext uri="{FF2B5EF4-FFF2-40B4-BE49-F238E27FC236}">
                      <a16:creationId xmlns:a16="http://schemas.microsoft.com/office/drawing/2014/main" id="{F748E020-A898-43ED-93CB-8DDD46597A92}"/>
                    </a:ext>
                  </a:extLst>
                </p:cNvPr>
                <p:cNvSpPr/>
                <p:nvPr/>
              </p:nvSpPr>
              <p:spPr>
                <a:xfrm>
                  <a:off x="5227425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1" name="グループ化 20">
                <a:extLst>
                  <a:ext uri="{FF2B5EF4-FFF2-40B4-BE49-F238E27FC236}">
                    <a16:creationId xmlns:a16="http://schemas.microsoft.com/office/drawing/2014/main" id="{2E9422B1-CA3A-4488-958C-FCA92ECE39E9}"/>
                  </a:ext>
                </a:extLst>
              </p:cNvPr>
              <p:cNvGrpSpPr/>
              <p:nvPr/>
            </p:nvGrpSpPr>
            <p:grpSpPr>
              <a:xfrm>
                <a:off x="1052282" y="4493292"/>
                <a:ext cx="1111369" cy="110381"/>
                <a:chOff x="4260056" y="2905313"/>
                <a:chExt cx="1111369" cy="110381"/>
              </a:xfrm>
            </p:grpSpPr>
            <p:sp>
              <p:nvSpPr>
                <p:cNvPr id="153" name="四角形: 角を丸くする 152">
                  <a:extLst>
                    <a:ext uri="{FF2B5EF4-FFF2-40B4-BE49-F238E27FC236}">
                      <a16:creationId xmlns:a16="http://schemas.microsoft.com/office/drawing/2014/main" id="{0C511B84-B83F-4929-B954-99A534EBE39A}"/>
                    </a:ext>
                  </a:extLst>
                </p:cNvPr>
                <p:cNvSpPr/>
                <p:nvPr/>
              </p:nvSpPr>
              <p:spPr>
                <a:xfrm>
                  <a:off x="4260056" y="2907694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4" name="四角形: 角を丸くする 153">
                  <a:extLst>
                    <a:ext uri="{FF2B5EF4-FFF2-40B4-BE49-F238E27FC236}">
                      <a16:creationId xmlns:a16="http://schemas.microsoft.com/office/drawing/2014/main" id="{BFD734EB-B650-43D1-81E2-FFB83E850C74}"/>
                    </a:ext>
                  </a:extLst>
                </p:cNvPr>
                <p:cNvSpPr/>
                <p:nvPr/>
              </p:nvSpPr>
              <p:spPr>
                <a:xfrm>
                  <a:off x="4417219" y="2907694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5" name="四角形: 角を丸くする 154">
                  <a:extLst>
                    <a:ext uri="{FF2B5EF4-FFF2-40B4-BE49-F238E27FC236}">
                      <a16:creationId xmlns:a16="http://schemas.microsoft.com/office/drawing/2014/main" id="{2CEBFA7E-B2F2-4C01-8104-6E57521A12EE}"/>
                    </a:ext>
                  </a:extLst>
                </p:cNvPr>
                <p:cNvSpPr/>
                <p:nvPr/>
              </p:nvSpPr>
              <p:spPr>
                <a:xfrm>
                  <a:off x="4581525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6" name="四角形: 角を丸くする 155">
                  <a:extLst>
                    <a:ext uri="{FF2B5EF4-FFF2-40B4-BE49-F238E27FC236}">
                      <a16:creationId xmlns:a16="http://schemas.microsoft.com/office/drawing/2014/main" id="{D6FD8CB9-0720-4257-B1A1-055CA70BBAB5}"/>
                    </a:ext>
                  </a:extLst>
                </p:cNvPr>
                <p:cNvSpPr/>
                <p:nvPr/>
              </p:nvSpPr>
              <p:spPr>
                <a:xfrm>
                  <a:off x="4738688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7" name="四角形: 角を丸くする 156">
                  <a:extLst>
                    <a:ext uri="{FF2B5EF4-FFF2-40B4-BE49-F238E27FC236}">
                      <a16:creationId xmlns:a16="http://schemas.microsoft.com/office/drawing/2014/main" id="{9E85AE86-59F5-4DE8-9ADB-869AD815B02E}"/>
                    </a:ext>
                  </a:extLst>
                </p:cNvPr>
                <p:cNvSpPr/>
                <p:nvPr/>
              </p:nvSpPr>
              <p:spPr>
                <a:xfrm>
                  <a:off x="4902994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8" name="四角形: 角を丸くする 157">
                  <a:extLst>
                    <a:ext uri="{FF2B5EF4-FFF2-40B4-BE49-F238E27FC236}">
                      <a16:creationId xmlns:a16="http://schemas.microsoft.com/office/drawing/2014/main" id="{B5C058EA-FC3D-435D-B9E4-C3DD60952732}"/>
                    </a:ext>
                  </a:extLst>
                </p:cNvPr>
                <p:cNvSpPr/>
                <p:nvPr/>
              </p:nvSpPr>
              <p:spPr>
                <a:xfrm>
                  <a:off x="5067300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9" name="四角形: 角を丸くする 158">
                  <a:extLst>
                    <a:ext uri="{FF2B5EF4-FFF2-40B4-BE49-F238E27FC236}">
                      <a16:creationId xmlns:a16="http://schemas.microsoft.com/office/drawing/2014/main" id="{96341FDA-CD93-4603-A292-23799129BAAA}"/>
                    </a:ext>
                  </a:extLst>
                </p:cNvPr>
                <p:cNvSpPr/>
                <p:nvPr/>
              </p:nvSpPr>
              <p:spPr>
                <a:xfrm>
                  <a:off x="5227425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2" name="グループ化 21">
                <a:extLst>
                  <a:ext uri="{FF2B5EF4-FFF2-40B4-BE49-F238E27FC236}">
                    <a16:creationId xmlns:a16="http://schemas.microsoft.com/office/drawing/2014/main" id="{BDF961DC-9B34-45DB-937D-D9DD6EA145EB}"/>
                  </a:ext>
                </a:extLst>
              </p:cNvPr>
              <p:cNvGrpSpPr/>
              <p:nvPr/>
            </p:nvGrpSpPr>
            <p:grpSpPr>
              <a:xfrm>
                <a:off x="1052282" y="4623921"/>
                <a:ext cx="1111369" cy="110381"/>
                <a:chOff x="4260056" y="2905313"/>
                <a:chExt cx="1111369" cy="110381"/>
              </a:xfrm>
            </p:grpSpPr>
            <p:sp>
              <p:nvSpPr>
                <p:cNvPr id="146" name="四角形: 角を丸くする 145">
                  <a:extLst>
                    <a:ext uri="{FF2B5EF4-FFF2-40B4-BE49-F238E27FC236}">
                      <a16:creationId xmlns:a16="http://schemas.microsoft.com/office/drawing/2014/main" id="{8FDE5A8B-7D25-4C21-89C7-ACB7F669E5B0}"/>
                    </a:ext>
                  </a:extLst>
                </p:cNvPr>
                <p:cNvSpPr/>
                <p:nvPr/>
              </p:nvSpPr>
              <p:spPr>
                <a:xfrm>
                  <a:off x="4260056" y="2907694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7" name="四角形: 角を丸くする 146">
                  <a:extLst>
                    <a:ext uri="{FF2B5EF4-FFF2-40B4-BE49-F238E27FC236}">
                      <a16:creationId xmlns:a16="http://schemas.microsoft.com/office/drawing/2014/main" id="{1068B994-ABA0-4ADF-9708-CD4F305F0927}"/>
                    </a:ext>
                  </a:extLst>
                </p:cNvPr>
                <p:cNvSpPr/>
                <p:nvPr/>
              </p:nvSpPr>
              <p:spPr>
                <a:xfrm>
                  <a:off x="4417219" y="2907694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8" name="四角形: 角を丸くする 147">
                  <a:extLst>
                    <a:ext uri="{FF2B5EF4-FFF2-40B4-BE49-F238E27FC236}">
                      <a16:creationId xmlns:a16="http://schemas.microsoft.com/office/drawing/2014/main" id="{BF2DE9B5-9656-44FB-9F39-3DCB87B71916}"/>
                    </a:ext>
                  </a:extLst>
                </p:cNvPr>
                <p:cNvSpPr/>
                <p:nvPr/>
              </p:nvSpPr>
              <p:spPr>
                <a:xfrm>
                  <a:off x="4581525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9" name="四角形: 角を丸くする 148">
                  <a:extLst>
                    <a:ext uri="{FF2B5EF4-FFF2-40B4-BE49-F238E27FC236}">
                      <a16:creationId xmlns:a16="http://schemas.microsoft.com/office/drawing/2014/main" id="{41C6EED7-6439-49B7-93B2-449352B1E6D8}"/>
                    </a:ext>
                  </a:extLst>
                </p:cNvPr>
                <p:cNvSpPr/>
                <p:nvPr/>
              </p:nvSpPr>
              <p:spPr>
                <a:xfrm>
                  <a:off x="4738688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0" name="四角形: 角を丸くする 149">
                  <a:extLst>
                    <a:ext uri="{FF2B5EF4-FFF2-40B4-BE49-F238E27FC236}">
                      <a16:creationId xmlns:a16="http://schemas.microsoft.com/office/drawing/2014/main" id="{09D95D18-BD10-4795-9088-2AEB91354FA5}"/>
                    </a:ext>
                  </a:extLst>
                </p:cNvPr>
                <p:cNvSpPr/>
                <p:nvPr/>
              </p:nvSpPr>
              <p:spPr>
                <a:xfrm>
                  <a:off x="4902994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1" name="四角形: 角を丸くする 150">
                  <a:extLst>
                    <a:ext uri="{FF2B5EF4-FFF2-40B4-BE49-F238E27FC236}">
                      <a16:creationId xmlns:a16="http://schemas.microsoft.com/office/drawing/2014/main" id="{964A28F5-3E6A-4ECC-ADBB-0802B9483E41}"/>
                    </a:ext>
                  </a:extLst>
                </p:cNvPr>
                <p:cNvSpPr/>
                <p:nvPr/>
              </p:nvSpPr>
              <p:spPr>
                <a:xfrm>
                  <a:off x="5067300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2" name="四角形: 角を丸くする 151">
                  <a:extLst>
                    <a:ext uri="{FF2B5EF4-FFF2-40B4-BE49-F238E27FC236}">
                      <a16:creationId xmlns:a16="http://schemas.microsoft.com/office/drawing/2014/main" id="{AACE6EAD-9D03-4817-9DEE-29B99296D5FC}"/>
                    </a:ext>
                  </a:extLst>
                </p:cNvPr>
                <p:cNvSpPr/>
                <p:nvPr/>
              </p:nvSpPr>
              <p:spPr>
                <a:xfrm>
                  <a:off x="5227425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3" name="グループ化 22">
                <a:extLst>
                  <a:ext uri="{FF2B5EF4-FFF2-40B4-BE49-F238E27FC236}">
                    <a16:creationId xmlns:a16="http://schemas.microsoft.com/office/drawing/2014/main" id="{AB72526B-F94E-4412-B0EF-70BBF28BC9EA}"/>
                  </a:ext>
                </a:extLst>
              </p:cNvPr>
              <p:cNvGrpSpPr/>
              <p:nvPr/>
            </p:nvGrpSpPr>
            <p:grpSpPr>
              <a:xfrm>
                <a:off x="1052282" y="4749525"/>
                <a:ext cx="1111369" cy="110381"/>
                <a:chOff x="4260056" y="2905313"/>
                <a:chExt cx="1111369" cy="110381"/>
              </a:xfrm>
            </p:grpSpPr>
            <p:sp>
              <p:nvSpPr>
                <p:cNvPr id="139" name="四角形: 角を丸くする 138">
                  <a:extLst>
                    <a:ext uri="{FF2B5EF4-FFF2-40B4-BE49-F238E27FC236}">
                      <a16:creationId xmlns:a16="http://schemas.microsoft.com/office/drawing/2014/main" id="{A841CFA8-2493-4579-9A96-C384524C28AE}"/>
                    </a:ext>
                  </a:extLst>
                </p:cNvPr>
                <p:cNvSpPr/>
                <p:nvPr/>
              </p:nvSpPr>
              <p:spPr>
                <a:xfrm>
                  <a:off x="4260056" y="2907694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0" name="四角形: 角を丸くする 139">
                  <a:extLst>
                    <a:ext uri="{FF2B5EF4-FFF2-40B4-BE49-F238E27FC236}">
                      <a16:creationId xmlns:a16="http://schemas.microsoft.com/office/drawing/2014/main" id="{8589365B-D310-495F-9724-ED325C8EFD77}"/>
                    </a:ext>
                  </a:extLst>
                </p:cNvPr>
                <p:cNvSpPr/>
                <p:nvPr/>
              </p:nvSpPr>
              <p:spPr>
                <a:xfrm>
                  <a:off x="4417219" y="2907694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1" name="四角形: 角を丸くする 140">
                  <a:extLst>
                    <a:ext uri="{FF2B5EF4-FFF2-40B4-BE49-F238E27FC236}">
                      <a16:creationId xmlns:a16="http://schemas.microsoft.com/office/drawing/2014/main" id="{22D6E082-618E-477E-B7C1-C7D3956009E7}"/>
                    </a:ext>
                  </a:extLst>
                </p:cNvPr>
                <p:cNvSpPr/>
                <p:nvPr/>
              </p:nvSpPr>
              <p:spPr>
                <a:xfrm>
                  <a:off x="4581525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2" name="四角形: 角を丸くする 141">
                  <a:extLst>
                    <a:ext uri="{FF2B5EF4-FFF2-40B4-BE49-F238E27FC236}">
                      <a16:creationId xmlns:a16="http://schemas.microsoft.com/office/drawing/2014/main" id="{536138B2-7CD0-462A-9988-74457AEDDB2C}"/>
                    </a:ext>
                  </a:extLst>
                </p:cNvPr>
                <p:cNvSpPr/>
                <p:nvPr/>
              </p:nvSpPr>
              <p:spPr>
                <a:xfrm>
                  <a:off x="4738688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3" name="四角形: 角を丸くする 142">
                  <a:extLst>
                    <a:ext uri="{FF2B5EF4-FFF2-40B4-BE49-F238E27FC236}">
                      <a16:creationId xmlns:a16="http://schemas.microsoft.com/office/drawing/2014/main" id="{10D2454A-3468-46F3-A5B9-1020FB57CC7B}"/>
                    </a:ext>
                  </a:extLst>
                </p:cNvPr>
                <p:cNvSpPr/>
                <p:nvPr/>
              </p:nvSpPr>
              <p:spPr>
                <a:xfrm>
                  <a:off x="4902994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4" name="四角形: 角を丸くする 143">
                  <a:extLst>
                    <a:ext uri="{FF2B5EF4-FFF2-40B4-BE49-F238E27FC236}">
                      <a16:creationId xmlns:a16="http://schemas.microsoft.com/office/drawing/2014/main" id="{12634E73-653E-4F2B-88C8-B79FECDF472F}"/>
                    </a:ext>
                  </a:extLst>
                </p:cNvPr>
                <p:cNvSpPr/>
                <p:nvPr/>
              </p:nvSpPr>
              <p:spPr>
                <a:xfrm>
                  <a:off x="5067300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5" name="四角形: 角を丸くする 144">
                  <a:extLst>
                    <a:ext uri="{FF2B5EF4-FFF2-40B4-BE49-F238E27FC236}">
                      <a16:creationId xmlns:a16="http://schemas.microsoft.com/office/drawing/2014/main" id="{3969E7F9-EBEF-4EBA-B2FB-D27DCC3EBABF}"/>
                    </a:ext>
                  </a:extLst>
                </p:cNvPr>
                <p:cNvSpPr/>
                <p:nvPr/>
              </p:nvSpPr>
              <p:spPr>
                <a:xfrm>
                  <a:off x="5227425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4" name="グループ化 23">
                <a:extLst>
                  <a:ext uri="{FF2B5EF4-FFF2-40B4-BE49-F238E27FC236}">
                    <a16:creationId xmlns:a16="http://schemas.microsoft.com/office/drawing/2014/main" id="{741ADC85-44F8-4735-BD3E-34685368602B}"/>
                  </a:ext>
                </a:extLst>
              </p:cNvPr>
              <p:cNvGrpSpPr/>
              <p:nvPr/>
            </p:nvGrpSpPr>
            <p:grpSpPr>
              <a:xfrm>
                <a:off x="1052282" y="4875130"/>
                <a:ext cx="1111369" cy="110381"/>
                <a:chOff x="4260056" y="2905313"/>
                <a:chExt cx="1111369" cy="110381"/>
              </a:xfrm>
            </p:grpSpPr>
            <p:sp>
              <p:nvSpPr>
                <p:cNvPr id="132" name="四角形: 角を丸くする 131">
                  <a:extLst>
                    <a:ext uri="{FF2B5EF4-FFF2-40B4-BE49-F238E27FC236}">
                      <a16:creationId xmlns:a16="http://schemas.microsoft.com/office/drawing/2014/main" id="{5CDED1B4-41A1-495D-99B4-28FDB1066925}"/>
                    </a:ext>
                  </a:extLst>
                </p:cNvPr>
                <p:cNvSpPr/>
                <p:nvPr/>
              </p:nvSpPr>
              <p:spPr>
                <a:xfrm>
                  <a:off x="4260056" y="2907694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3" name="四角形: 角を丸くする 132">
                  <a:extLst>
                    <a:ext uri="{FF2B5EF4-FFF2-40B4-BE49-F238E27FC236}">
                      <a16:creationId xmlns:a16="http://schemas.microsoft.com/office/drawing/2014/main" id="{D129BBAB-1B7D-4B5E-B5B0-082C87474F41}"/>
                    </a:ext>
                  </a:extLst>
                </p:cNvPr>
                <p:cNvSpPr/>
                <p:nvPr/>
              </p:nvSpPr>
              <p:spPr>
                <a:xfrm>
                  <a:off x="4417219" y="2907694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4" name="四角形: 角を丸くする 133">
                  <a:extLst>
                    <a:ext uri="{FF2B5EF4-FFF2-40B4-BE49-F238E27FC236}">
                      <a16:creationId xmlns:a16="http://schemas.microsoft.com/office/drawing/2014/main" id="{5323F8EA-2653-4155-86B4-4AC0811E6C74}"/>
                    </a:ext>
                  </a:extLst>
                </p:cNvPr>
                <p:cNvSpPr/>
                <p:nvPr/>
              </p:nvSpPr>
              <p:spPr>
                <a:xfrm>
                  <a:off x="4581525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5" name="四角形: 角を丸くする 134">
                  <a:extLst>
                    <a:ext uri="{FF2B5EF4-FFF2-40B4-BE49-F238E27FC236}">
                      <a16:creationId xmlns:a16="http://schemas.microsoft.com/office/drawing/2014/main" id="{0B761B6E-0905-459A-8E84-AA7FCC2D7308}"/>
                    </a:ext>
                  </a:extLst>
                </p:cNvPr>
                <p:cNvSpPr/>
                <p:nvPr/>
              </p:nvSpPr>
              <p:spPr>
                <a:xfrm>
                  <a:off x="4738688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6" name="四角形: 角を丸くする 135">
                  <a:extLst>
                    <a:ext uri="{FF2B5EF4-FFF2-40B4-BE49-F238E27FC236}">
                      <a16:creationId xmlns:a16="http://schemas.microsoft.com/office/drawing/2014/main" id="{4AF93C9C-3923-448A-A430-7487826469DD}"/>
                    </a:ext>
                  </a:extLst>
                </p:cNvPr>
                <p:cNvSpPr/>
                <p:nvPr/>
              </p:nvSpPr>
              <p:spPr>
                <a:xfrm>
                  <a:off x="4902994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7" name="四角形: 角を丸くする 136">
                  <a:extLst>
                    <a:ext uri="{FF2B5EF4-FFF2-40B4-BE49-F238E27FC236}">
                      <a16:creationId xmlns:a16="http://schemas.microsoft.com/office/drawing/2014/main" id="{9517E7DB-D083-40D6-ABFC-A824460B69CE}"/>
                    </a:ext>
                  </a:extLst>
                </p:cNvPr>
                <p:cNvSpPr/>
                <p:nvPr/>
              </p:nvSpPr>
              <p:spPr>
                <a:xfrm>
                  <a:off x="5067300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8" name="四角形: 角を丸くする 137">
                  <a:extLst>
                    <a:ext uri="{FF2B5EF4-FFF2-40B4-BE49-F238E27FC236}">
                      <a16:creationId xmlns:a16="http://schemas.microsoft.com/office/drawing/2014/main" id="{22903E30-6D7D-478F-BE49-DACBF91B2AFF}"/>
                    </a:ext>
                  </a:extLst>
                </p:cNvPr>
                <p:cNvSpPr/>
                <p:nvPr/>
              </p:nvSpPr>
              <p:spPr>
                <a:xfrm>
                  <a:off x="5227425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5" name="グループ化 24">
                <a:extLst>
                  <a:ext uri="{FF2B5EF4-FFF2-40B4-BE49-F238E27FC236}">
                    <a16:creationId xmlns:a16="http://schemas.microsoft.com/office/drawing/2014/main" id="{4E5AFC0D-BECA-4646-8AD3-8890819C61F5}"/>
                  </a:ext>
                </a:extLst>
              </p:cNvPr>
              <p:cNvGrpSpPr/>
              <p:nvPr/>
            </p:nvGrpSpPr>
            <p:grpSpPr>
              <a:xfrm>
                <a:off x="1052282" y="5000734"/>
                <a:ext cx="1111369" cy="110381"/>
                <a:chOff x="4260056" y="2905313"/>
                <a:chExt cx="1111369" cy="110381"/>
              </a:xfrm>
            </p:grpSpPr>
            <p:sp>
              <p:nvSpPr>
                <p:cNvPr id="125" name="四角形: 角を丸くする 124">
                  <a:extLst>
                    <a:ext uri="{FF2B5EF4-FFF2-40B4-BE49-F238E27FC236}">
                      <a16:creationId xmlns:a16="http://schemas.microsoft.com/office/drawing/2014/main" id="{3FE64B3C-306E-4CED-AEB8-34ABF76447A7}"/>
                    </a:ext>
                  </a:extLst>
                </p:cNvPr>
                <p:cNvSpPr/>
                <p:nvPr/>
              </p:nvSpPr>
              <p:spPr>
                <a:xfrm>
                  <a:off x="4260056" y="2907694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6" name="四角形: 角を丸くする 125">
                  <a:extLst>
                    <a:ext uri="{FF2B5EF4-FFF2-40B4-BE49-F238E27FC236}">
                      <a16:creationId xmlns:a16="http://schemas.microsoft.com/office/drawing/2014/main" id="{AB92D837-3002-4364-91AA-5E4AAB001785}"/>
                    </a:ext>
                  </a:extLst>
                </p:cNvPr>
                <p:cNvSpPr/>
                <p:nvPr/>
              </p:nvSpPr>
              <p:spPr>
                <a:xfrm>
                  <a:off x="4417219" y="2907694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7" name="四角形: 角を丸くする 126">
                  <a:extLst>
                    <a:ext uri="{FF2B5EF4-FFF2-40B4-BE49-F238E27FC236}">
                      <a16:creationId xmlns:a16="http://schemas.microsoft.com/office/drawing/2014/main" id="{34AAA29C-584A-425B-8B57-E7EAB26760C3}"/>
                    </a:ext>
                  </a:extLst>
                </p:cNvPr>
                <p:cNvSpPr/>
                <p:nvPr/>
              </p:nvSpPr>
              <p:spPr>
                <a:xfrm>
                  <a:off x="4581525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8" name="四角形: 角を丸くする 127">
                  <a:extLst>
                    <a:ext uri="{FF2B5EF4-FFF2-40B4-BE49-F238E27FC236}">
                      <a16:creationId xmlns:a16="http://schemas.microsoft.com/office/drawing/2014/main" id="{9D0F71D3-1220-4049-A8A0-B851E2A55C20}"/>
                    </a:ext>
                  </a:extLst>
                </p:cNvPr>
                <p:cNvSpPr/>
                <p:nvPr/>
              </p:nvSpPr>
              <p:spPr>
                <a:xfrm>
                  <a:off x="4738688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9" name="四角形: 角を丸くする 128">
                  <a:extLst>
                    <a:ext uri="{FF2B5EF4-FFF2-40B4-BE49-F238E27FC236}">
                      <a16:creationId xmlns:a16="http://schemas.microsoft.com/office/drawing/2014/main" id="{046E32E8-1421-4772-B875-A12D3083896E}"/>
                    </a:ext>
                  </a:extLst>
                </p:cNvPr>
                <p:cNvSpPr/>
                <p:nvPr/>
              </p:nvSpPr>
              <p:spPr>
                <a:xfrm>
                  <a:off x="4902994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0" name="四角形: 角を丸くする 129">
                  <a:extLst>
                    <a:ext uri="{FF2B5EF4-FFF2-40B4-BE49-F238E27FC236}">
                      <a16:creationId xmlns:a16="http://schemas.microsoft.com/office/drawing/2014/main" id="{59A36166-1567-4F0F-B6FB-63C08DC367AD}"/>
                    </a:ext>
                  </a:extLst>
                </p:cNvPr>
                <p:cNvSpPr/>
                <p:nvPr/>
              </p:nvSpPr>
              <p:spPr>
                <a:xfrm>
                  <a:off x="5067300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1" name="四角形: 角を丸くする 130">
                  <a:extLst>
                    <a:ext uri="{FF2B5EF4-FFF2-40B4-BE49-F238E27FC236}">
                      <a16:creationId xmlns:a16="http://schemas.microsoft.com/office/drawing/2014/main" id="{71545F8F-284D-478B-9609-F109B2F8078F}"/>
                    </a:ext>
                  </a:extLst>
                </p:cNvPr>
                <p:cNvSpPr/>
                <p:nvPr/>
              </p:nvSpPr>
              <p:spPr>
                <a:xfrm>
                  <a:off x="5227425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6" name="グループ化 25">
                <a:extLst>
                  <a:ext uri="{FF2B5EF4-FFF2-40B4-BE49-F238E27FC236}">
                    <a16:creationId xmlns:a16="http://schemas.microsoft.com/office/drawing/2014/main" id="{C2D4060C-FA60-4516-8E06-AC3A2C2DEAA2}"/>
                  </a:ext>
                </a:extLst>
              </p:cNvPr>
              <p:cNvGrpSpPr/>
              <p:nvPr/>
            </p:nvGrpSpPr>
            <p:grpSpPr>
              <a:xfrm>
                <a:off x="1052282" y="5121315"/>
                <a:ext cx="1111369" cy="110381"/>
                <a:chOff x="4260056" y="2905313"/>
                <a:chExt cx="1111369" cy="110381"/>
              </a:xfrm>
            </p:grpSpPr>
            <p:sp>
              <p:nvSpPr>
                <p:cNvPr id="118" name="四角形: 角を丸くする 117">
                  <a:extLst>
                    <a:ext uri="{FF2B5EF4-FFF2-40B4-BE49-F238E27FC236}">
                      <a16:creationId xmlns:a16="http://schemas.microsoft.com/office/drawing/2014/main" id="{074F8E0F-38E1-4338-967F-3A4B6ADDC8DA}"/>
                    </a:ext>
                  </a:extLst>
                </p:cNvPr>
                <p:cNvSpPr/>
                <p:nvPr/>
              </p:nvSpPr>
              <p:spPr>
                <a:xfrm>
                  <a:off x="4260056" y="2907694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9" name="四角形: 角を丸くする 118">
                  <a:extLst>
                    <a:ext uri="{FF2B5EF4-FFF2-40B4-BE49-F238E27FC236}">
                      <a16:creationId xmlns:a16="http://schemas.microsoft.com/office/drawing/2014/main" id="{22EADB18-9FAD-411F-8C87-4C44DFA6D822}"/>
                    </a:ext>
                  </a:extLst>
                </p:cNvPr>
                <p:cNvSpPr/>
                <p:nvPr/>
              </p:nvSpPr>
              <p:spPr>
                <a:xfrm>
                  <a:off x="4417219" y="2907694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0" name="四角形: 角を丸くする 119">
                  <a:extLst>
                    <a:ext uri="{FF2B5EF4-FFF2-40B4-BE49-F238E27FC236}">
                      <a16:creationId xmlns:a16="http://schemas.microsoft.com/office/drawing/2014/main" id="{82C825BB-E15D-41DE-A463-9D64551BF993}"/>
                    </a:ext>
                  </a:extLst>
                </p:cNvPr>
                <p:cNvSpPr/>
                <p:nvPr/>
              </p:nvSpPr>
              <p:spPr>
                <a:xfrm>
                  <a:off x="4581525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1" name="四角形: 角を丸くする 120">
                  <a:extLst>
                    <a:ext uri="{FF2B5EF4-FFF2-40B4-BE49-F238E27FC236}">
                      <a16:creationId xmlns:a16="http://schemas.microsoft.com/office/drawing/2014/main" id="{19DFADB6-9084-477C-B166-5CCADD12D566}"/>
                    </a:ext>
                  </a:extLst>
                </p:cNvPr>
                <p:cNvSpPr/>
                <p:nvPr/>
              </p:nvSpPr>
              <p:spPr>
                <a:xfrm>
                  <a:off x="4738688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2" name="四角形: 角を丸くする 121">
                  <a:extLst>
                    <a:ext uri="{FF2B5EF4-FFF2-40B4-BE49-F238E27FC236}">
                      <a16:creationId xmlns:a16="http://schemas.microsoft.com/office/drawing/2014/main" id="{A2C2574E-0375-4CD3-A8DA-71170A48E439}"/>
                    </a:ext>
                  </a:extLst>
                </p:cNvPr>
                <p:cNvSpPr/>
                <p:nvPr/>
              </p:nvSpPr>
              <p:spPr>
                <a:xfrm>
                  <a:off x="4902994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3" name="四角形: 角を丸くする 122">
                  <a:extLst>
                    <a:ext uri="{FF2B5EF4-FFF2-40B4-BE49-F238E27FC236}">
                      <a16:creationId xmlns:a16="http://schemas.microsoft.com/office/drawing/2014/main" id="{C18D73E5-3F15-4350-B47E-57A461839BE3}"/>
                    </a:ext>
                  </a:extLst>
                </p:cNvPr>
                <p:cNvSpPr/>
                <p:nvPr/>
              </p:nvSpPr>
              <p:spPr>
                <a:xfrm>
                  <a:off x="5067300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4" name="四角形: 角を丸くする 123">
                  <a:extLst>
                    <a:ext uri="{FF2B5EF4-FFF2-40B4-BE49-F238E27FC236}">
                      <a16:creationId xmlns:a16="http://schemas.microsoft.com/office/drawing/2014/main" id="{B09627DC-DA47-4EFF-9DB8-BC032A956C2B}"/>
                    </a:ext>
                  </a:extLst>
                </p:cNvPr>
                <p:cNvSpPr/>
                <p:nvPr/>
              </p:nvSpPr>
              <p:spPr>
                <a:xfrm>
                  <a:off x="5227425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7" name="グループ化 26">
                <a:extLst>
                  <a:ext uri="{FF2B5EF4-FFF2-40B4-BE49-F238E27FC236}">
                    <a16:creationId xmlns:a16="http://schemas.microsoft.com/office/drawing/2014/main" id="{B959EE8E-183E-4BEF-A919-80685964750D}"/>
                  </a:ext>
                </a:extLst>
              </p:cNvPr>
              <p:cNvGrpSpPr/>
              <p:nvPr/>
            </p:nvGrpSpPr>
            <p:grpSpPr>
              <a:xfrm>
                <a:off x="1052282" y="5382572"/>
                <a:ext cx="1111369" cy="110381"/>
                <a:chOff x="4260056" y="2905313"/>
                <a:chExt cx="1111369" cy="110381"/>
              </a:xfrm>
            </p:grpSpPr>
            <p:sp>
              <p:nvSpPr>
                <p:cNvPr id="111" name="四角形: 角を丸くする 110">
                  <a:extLst>
                    <a:ext uri="{FF2B5EF4-FFF2-40B4-BE49-F238E27FC236}">
                      <a16:creationId xmlns:a16="http://schemas.microsoft.com/office/drawing/2014/main" id="{86CF739E-CB05-4A4C-B104-C664754C1AC1}"/>
                    </a:ext>
                  </a:extLst>
                </p:cNvPr>
                <p:cNvSpPr/>
                <p:nvPr/>
              </p:nvSpPr>
              <p:spPr>
                <a:xfrm>
                  <a:off x="4260056" y="2907694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2" name="四角形: 角を丸くする 111">
                  <a:extLst>
                    <a:ext uri="{FF2B5EF4-FFF2-40B4-BE49-F238E27FC236}">
                      <a16:creationId xmlns:a16="http://schemas.microsoft.com/office/drawing/2014/main" id="{7DEAEB81-DFB7-4D01-BB91-A89BBDDEEDEA}"/>
                    </a:ext>
                  </a:extLst>
                </p:cNvPr>
                <p:cNvSpPr/>
                <p:nvPr/>
              </p:nvSpPr>
              <p:spPr>
                <a:xfrm>
                  <a:off x="4417219" y="2907694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3" name="四角形: 角を丸くする 112">
                  <a:extLst>
                    <a:ext uri="{FF2B5EF4-FFF2-40B4-BE49-F238E27FC236}">
                      <a16:creationId xmlns:a16="http://schemas.microsoft.com/office/drawing/2014/main" id="{22BB0F48-D852-4673-9EF6-0D975F8E2D3D}"/>
                    </a:ext>
                  </a:extLst>
                </p:cNvPr>
                <p:cNvSpPr/>
                <p:nvPr/>
              </p:nvSpPr>
              <p:spPr>
                <a:xfrm>
                  <a:off x="4581525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4" name="四角形: 角を丸くする 113">
                  <a:extLst>
                    <a:ext uri="{FF2B5EF4-FFF2-40B4-BE49-F238E27FC236}">
                      <a16:creationId xmlns:a16="http://schemas.microsoft.com/office/drawing/2014/main" id="{8A064579-906A-4854-9E54-9728D9CA1991}"/>
                    </a:ext>
                  </a:extLst>
                </p:cNvPr>
                <p:cNvSpPr/>
                <p:nvPr/>
              </p:nvSpPr>
              <p:spPr>
                <a:xfrm>
                  <a:off x="4738688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5" name="四角形: 角を丸くする 114">
                  <a:extLst>
                    <a:ext uri="{FF2B5EF4-FFF2-40B4-BE49-F238E27FC236}">
                      <a16:creationId xmlns:a16="http://schemas.microsoft.com/office/drawing/2014/main" id="{9EBA3DBF-6694-48E0-AFC0-12286287B2CF}"/>
                    </a:ext>
                  </a:extLst>
                </p:cNvPr>
                <p:cNvSpPr/>
                <p:nvPr/>
              </p:nvSpPr>
              <p:spPr>
                <a:xfrm>
                  <a:off x="4902994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6" name="四角形: 角を丸くする 115">
                  <a:extLst>
                    <a:ext uri="{FF2B5EF4-FFF2-40B4-BE49-F238E27FC236}">
                      <a16:creationId xmlns:a16="http://schemas.microsoft.com/office/drawing/2014/main" id="{77A434E3-02D7-444A-9DFE-AD9251F66441}"/>
                    </a:ext>
                  </a:extLst>
                </p:cNvPr>
                <p:cNvSpPr/>
                <p:nvPr/>
              </p:nvSpPr>
              <p:spPr>
                <a:xfrm>
                  <a:off x="5067300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7" name="四角形: 角を丸くする 116">
                  <a:extLst>
                    <a:ext uri="{FF2B5EF4-FFF2-40B4-BE49-F238E27FC236}">
                      <a16:creationId xmlns:a16="http://schemas.microsoft.com/office/drawing/2014/main" id="{6177DCE3-5280-4D5F-8F57-FA45EE003814}"/>
                    </a:ext>
                  </a:extLst>
                </p:cNvPr>
                <p:cNvSpPr/>
                <p:nvPr/>
              </p:nvSpPr>
              <p:spPr>
                <a:xfrm>
                  <a:off x="5227425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8" name="グループ化 27">
                <a:extLst>
                  <a:ext uri="{FF2B5EF4-FFF2-40B4-BE49-F238E27FC236}">
                    <a16:creationId xmlns:a16="http://schemas.microsoft.com/office/drawing/2014/main" id="{5745426B-9B93-4D9B-9A6A-E1BF67BF2EDA}"/>
                  </a:ext>
                </a:extLst>
              </p:cNvPr>
              <p:cNvGrpSpPr/>
              <p:nvPr/>
            </p:nvGrpSpPr>
            <p:grpSpPr>
              <a:xfrm>
                <a:off x="1052282" y="5764410"/>
                <a:ext cx="1111369" cy="110381"/>
                <a:chOff x="4260056" y="2905313"/>
                <a:chExt cx="1111369" cy="110381"/>
              </a:xfrm>
            </p:grpSpPr>
            <p:sp>
              <p:nvSpPr>
                <p:cNvPr id="104" name="四角形: 角を丸くする 103">
                  <a:extLst>
                    <a:ext uri="{FF2B5EF4-FFF2-40B4-BE49-F238E27FC236}">
                      <a16:creationId xmlns:a16="http://schemas.microsoft.com/office/drawing/2014/main" id="{1745505B-A03B-4169-864C-6FFD4F8B5AFF}"/>
                    </a:ext>
                  </a:extLst>
                </p:cNvPr>
                <p:cNvSpPr/>
                <p:nvPr/>
              </p:nvSpPr>
              <p:spPr>
                <a:xfrm>
                  <a:off x="4260056" y="2907694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5" name="四角形: 角を丸くする 104">
                  <a:extLst>
                    <a:ext uri="{FF2B5EF4-FFF2-40B4-BE49-F238E27FC236}">
                      <a16:creationId xmlns:a16="http://schemas.microsoft.com/office/drawing/2014/main" id="{8CCA0533-54D9-4CC3-83C7-7ADE0FC84241}"/>
                    </a:ext>
                  </a:extLst>
                </p:cNvPr>
                <p:cNvSpPr/>
                <p:nvPr/>
              </p:nvSpPr>
              <p:spPr>
                <a:xfrm>
                  <a:off x="4417219" y="2907694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6" name="四角形: 角を丸くする 105">
                  <a:extLst>
                    <a:ext uri="{FF2B5EF4-FFF2-40B4-BE49-F238E27FC236}">
                      <a16:creationId xmlns:a16="http://schemas.microsoft.com/office/drawing/2014/main" id="{271E6D9E-C321-4B31-9362-8057503FBE27}"/>
                    </a:ext>
                  </a:extLst>
                </p:cNvPr>
                <p:cNvSpPr/>
                <p:nvPr/>
              </p:nvSpPr>
              <p:spPr>
                <a:xfrm>
                  <a:off x="4581525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7" name="四角形: 角を丸くする 106">
                  <a:extLst>
                    <a:ext uri="{FF2B5EF4-FFF2-40B4-BE49-F238E27FC236}">
                      <a16:creationId xmlns:a16="http://schemas.microsoft.com/office/drawing/2014/main" id="{EDFD10D6-DB72-4CDE-95EB-0956317EDEBB}"/>
                    </a:ext>
                  </a:extLst>
                </p:cNvPr>
                <p:cNvSpPr/>
                <p:nvPr/>
              </p:nvSpPr>
              <p:spPr>
                <a:xfrm>
                  <a:off x="4738688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8" name="四角形: 角を丸くする 107">
                  <a:extLst>
                    <a:ext uri="{FF2B5EF4-FFF2-40B4-BE49-F238E27FC236}">
                      <a16:creationId xmlns:a16="http://schemas.microsoft.com/office/drawing/2014/main" id="{5CDD2403-3D3E-4765-BA51-0D089F76A238}"/>
                    </a:ext>
                  </a:extLst>
                </p:cNvPr>
                <p:cNvSpPr/>
                <p:nvPr/>
              </p:nvSpPr>
              <p:spPr>
                <a:xfrm>
                  <a:off x="4902994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9" name="四角形: 角を丸くする 108">
                  <a:extLst>
                    <a:ext uri="{FF2B5EF4-FFF2-40B4-BE49-F238E27FC236}">
                      <a16:creationId xmlns:a16="http://schemas.microsoft.com/office/drawing/2014/main" id="{C09129F8-837D-47B5-847A-661333BFD6F9}"/>
                    </a:ext>
                  </a:extLst>
                </p:cNvPr>
                <p:cNvSpPr/>
                <p:nvPr/>
              </p:nvSpPr>
              <p:spPr>
                <a:xfrm>
                  <a:off x="5067300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0" name="四角形: 角を丸くする 109">
                  <a:extLst>
                    <a:ext uri="{FF2B5EF4-FFF2-40B4-BE49-F238E27FC236}">
                      <a16:creationId xmlns:a16="http://schemas.microsoft.com/office/drawing/2014/main" id="{923E8F1F-5466-4457-B595-E4D407B9754F}"/>
                    </a:ext>
                  </a:extLst>
                </p:cNvPr>
                <p:cNvSpPr/>
                <p:nvPr/>
              </p:nvSpPr>
              <p:spPr>
                <a:xfrm>
                  <a:off x="5227425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9" name="グループ化 28">
                <a:extLst>
                  <a:ext uri="{FF2B5EF4-FFF2-40B4-BE49-F238E27FC236}">
                    <a16:creationId xmlns:a16="http://schemas.microsoft.com/office/drawing/2014/main" id="{D7CDE23A-3993-4714-8BC7-1ADD42685036}"/>
                  </a:ext>
                </a:extLst>
              </p:cNvPr>
              <p:cNvGrpSpPr/>
              <p:nvPr/>
            </p:nvGrpSpPr>
            <p:grpSpPr>
              <a:xfrm>
                <a:off x="1052282" y="5251785"/>
                <a:ext cx="1111369" cy="110381"/>
                <a:chOff x="4260056" y="2905313"/>
                <a:chExt cx="1111369" cy="110381"/>
              </a:xfrm>
            </p:grpSpPr>
            <p:sp>
              <p:nvSpPr>
                <p:cNvPr id="98" name="四角形: 角を丸くする 97">
                  <a:extLst>
                    <a:ext uri="{FF2B5EF4-FFF2-40B4-BE49-F238E27FC236}">
                      <a16:creationId xmlns:a16="http://schemas.microsoft.com/office/drawing/2014/main" id="{CE097361-8865-4404-BC1C-271A9DCB0AA0}"/>
                    </a:ext>
                  </a:extLst>
                </p:cNvPr>
                <p:cNvSpPr/>
                <p:nvPr/>
              </p:nvSpPr>
              <p:spPr>
                <a:xfrm>
                  <a:off x="4260056" y="2907694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9" name="四角形: 角を丸くする 98">
                  <a:extLst>
                    <a:ext uri="{FF2B5EF4-FFF2-40B4-BE49-F238E27FC236}">
                      <a16:creationId xmlns:a16="http://schemas.microsoft.com/office/drawing/2014/main" id="{3B709B81-1E66-4829-B9E4-9F7B628ADE1D}"/>
                    </a:ext>
                  </a:extLst>
                </p:cNvPr>
                <p:cNvSpPr/>
                <p:nvPr/>
              </p:nvSpPr>
              <p:spPr>
                <a:xfrm>
                  <a:off x="4417219" y="2907694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0" name="四角形: 角を丸くする 99">
                  <a:extLst>
                    <a:ext uri="{FF2B5EF4-FFF2-40B4-BE49-F238E27FC236}">
                      <a16:creationId xmlns:a16="http://schemas.microsoft.com/office/drawing/2014/main" id="{4A769C47-9796-481E-9104-108806A1B857}"/>
                    </a:ext>
                  </a:extLst>
                </p:cNvPr>
                <p:cNvSpPr/>
                <p:nvPr/>
              </p:nvSpPr>
              <p:spPr>
                <a:xfrm>
                  <a:off x="4581525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1" name="四角形: 角を丸くする 100">
                  <a:extLst>
                    <a:ext uri="{FF2B5EF4-FFF2-40B4-BE49-F238E27FC236}">
                      <a16:creationId xmlns:a16="http://schemas.microsoft.com/office/drawing/2014/main" id="{C202428A-94D2-4865-BA32-00B962547B9B}"/>
                    </a:ext>
                  </a:extLst>
                </p:cNvPr>
                <p:cNvSpPr/>
                <p:nvPr/>
              </p:nvSpPr>
              <p:spPr>
                <a:xfrm>
                  <a:off x="4902994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2" name="四角形: 角を丸くする 101">
                  <a:extLst>
                    <a:ext uri="{FF2B5EF4-FFF2-40B4-BE49-F238E27FC236}">
                      <a16:creationId xmlns:a16="http://schemas.microsoft.com/office/drawing/2014/main" id="{FFA11FE7-C093-4BA2-9BC2-3EF64616F64F}"/>
                    </a:ext>
                  </a:extLst>
                </p:cNvPr>
                <p:cNvSpPr/>
                <p:nvPr/>
              </p:nvSpPr>
              <p:spPr>
                <a:xfrm>
                  <a:off x="5067300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3" name="四角形: 角を丸くする 102">
                  <a:extLst>
                    <a:ext uri="{FF2B5EF4-FFF2-40B4-BE49-F238E27FC236}">
                      <a16:creationId xmlns:a16="http://schemas.microsoft.com/office/drawing/2014/main" id="{09813103-1F76-4DAA-9889-63A4759FE8F4}"/>
                    </a:ext>
                  </a:extLst>
                </p:cNvPr>
                <p:cNvSpPr/>
                <p:nvPr/>
              </p:nvSpPr>
              <p:spPr>
                <a:xfrm>
                  <a:off x="5227425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0" name="グループ化 29">
                <a:extLst>
                  <a:ext uri="{FF2B5EF4-FFF2-40B4-BE49-F238E27FC236}">
                    <a16:creationId xmlns:a16="http://schemas.microsoft.com/office/drawing/2014/main" id="{7594D670-153F-49C6-86DE-A9C165E0A731}"/>
                  </a:ext>
                </a:extLst>
              </p:cNvPr>
              <p:cNvGrpSpPr/>
              <p:nvPr/>
            </p:nvGrpSpPr>
            <p:grpSpPr>
              <a:xfrm>
                <a:off x="1052282" y="5512540"/>
                <a:ext cx="951244" cy="110381"/>
                <a:chOff x="4260056" y="2905313"/>
                <a:chExt cx="951244" cy="110381"/>
              </a:xfrm>
            </p:grpSpPr>
            <p:sp>
              <p:nvSpPr>
                <p:cNvPr id="93" name="四角形: 角を丸くする 92">
                  <a:extLst>
                    <a:ext uri="{FF2B5EF4-FFF2-40B4-BE49-F238E27FC236}">
                      <a16:creationId xmlns:a16="http://schemas.microsoft.com/office/drawing/2014/main" id="{6B37782A-5229-4C8C-9882-766FC4556752}"/>
                    </a:ext>
                  </a:extLst>
                </p:cNvPr>
                <p:cNvSpPr/>
                <p:nvPr/>
              </p:nvSpPr>
              <p:spPr>
                <a:xfrm>
                  <a:off x="4260056" y="2907694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4" name="四角形: 角を丸くする 93">
                  <a:extLst>
                    <a:ext uri="{FF2B5EF4-FFF2-40B4-BE49-F238E27FC236}">
                      <a16:creationId xmlns:a16="http://schemas.microsoft.com/office/drawing/2014/main" id="{DB21D3E9-0DF8-4965-94A1-94144E0F7610}"/>
                    </a:ext>
                  </a:extLst>
                </p:cNvPr>
                <p:cNvSpPr/>
                <p:nvPr/>
              </p:nvSpPr>
              <p:spPr>
                <a:xfrm>
                  <a:off x="4417219" y="2907694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5" name="四角形: 角を丸くする 94">
                  <a:extLst>
                    <a:ext uri="{FF2B5EF4-FFF2-40B4-BE49-F238E27FC236}">
                      <a16:creationId xmlns:a16="http://schemas.microsoft.com/office/drawing/2014/main" id="{34BE4D44-114C-41A9-8D7D-E13E6ED590E4}"/>
                    </a:ext>
                  </a:extLst>
                </p:cNvPr>
                <p:cNvSpPr/>
                <p:nvPr/>
              </p:nvSpPr>
              <p:spPr>
                <a:xfrm>
                  <a:off x="4581525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6" name="四角形: 角を丸くする 95">
                  <a:extLst>
                    <a:ext uri="{FF2B5EF4-FFF2-40B4-BE49-F238E27FC236}">
                      <a16:creationId xmlns:a16="http://schemas.microsoft.com/office/drawing/2014/main" id="{90B32C40-226D-45D7-A2FA-4965CBE48BA7}"/>
                    </a:ext>
                  </a:extLst>
                </p:cNvPr>
                <p:cNvSpPr/>
                <p:nvPr/>
              </p:nvSpPr>
              <p:spPr>
                <a:xfrm>
                  <a:off x="4902994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7" name="四角形: 角を丸くする 96">
                  <a:extLst>
                    <a:ext uri="{FF2B5EF4-FFF2-40B4-BE49-F238E27FC236}">
                      <a16:creationId xmlns:a16="http://schemas.microsoft.com/office/drawing/2014/main" id="{7928302E-10BC-4DDF-B645-9D379BA1ED1C}"/>
                    </a:ext>
                  </a:extLst>
                </p:cNvPr>
                <p:cNvSpPr/>
                <p:nvPr/>
              </p:nvSpPr>
              <p:spPr>
                <a:xfrm>
                  <a:off x="5067300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1" name="グループ化 30">
                <a:extLst>
                  <a:ext uri="{FF2B5EF4-FFF2-40B4-BE49-F238E27FC236}">
                    <a16:creationId xmlns:a16="http://schemas.microsoft.com/office/drawing/2014/main" id="{36F60ADF-04C2-4CA4-BD62-1DBD08422995}"/>
                  </a:ext>
                </a:extLst>
              </p:cNvPr>
              <p:cNvGrpSpPr/>
              <p:nvPr/>
            </p:nvGrpSpPr>
            <p:grpSpPr>
              <a:xfrm>
                <a:off x="1052282" y="5633520"/>
                <a:ext cx="951244" cy="110381"/>
                <a:chOff x="4260056" y="2905313"/>
                <a:chExt cx="951244" cy="110381"/>
              </a:xfrm>
            </p:grpSpPr>
            <p:sp>
              <p:nvSpPr>
                <p:cNvPr id="88" name="四角形: 角を丸くする 87">
                  <a:extLst>
                    <a:ext uri="{FF2B5EF4-FFF2-40B4-BE49-F238E27FC236}">
                      <a16:creationId xmlns:a16="http://schemas.microsoft.com/office/drawing/2014/main" id="{B9D951F6-E5EC-4DB9-A5D3-3A075500C2C9}"/>
                    </a:ext>
                  </a:extLst>
                </p:cNvPr>
                <p:cNvSpPr/>
                <p:nvPr/>
              </p:nvSpPr>
              <p:spPr>
                <a:xfrm>
                  <a:off x="4260056" y="2907694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9" name="四角形: 角を丸くする 88">
                  <a:extLst>
                    <a:ext uri="{FF2B5EF4-FFF2-40B4-BE49-F238E27FC236}">
                      <a16:creationId xmlns:a16="http://schemas.microsoft.com/office/drawing/2014/main" id="{CB49D538-473B-4088-92B5-8F7CE31C7393}"/>
                    </a:ext>
                  </a:extLst>
                </p:cNvPr>
                <p:cNvSpPr/>
                <p:nvPr/>
              </p:nvSpPr>
              <p:spPr>
                <a:xfrm>
                  <a:off x="4417219" y="2907694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0" name="四角形: 角を丸くする 89">
                  <a:extLst>
                    <a:ext uri="{FF2B5EF4-FFF2-40B4-BE49-F238E27FC236}">
                      <a16:creationId xmlns:a16="http://schemas.microsoft.com/office/drawing/2014/main" id="{1E05A721-902E-47AE-A679-D68A719CA198}"/>
                    </a:ext>
                  </a:extLst>
                </p:cNvPr>
                <p:cNvSpPr/>
                <p:nvPr/>
              </p:nvSpPr>
              <p:spPr>
                <a:xfrm>
                  <a:off x="4581525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1" name="四角形: 角を丸くする 90">
                  <a:extLst>
                    <a:ext uri="{FF2B5EF4-FFF2-40B4-BE49-F238E27FC236}">
                      <a16:creationId xmlns:a16="http://schemas.microsoft.com/office/drawing/2014/main" id="{26D52A07-C6BE-4A3D-B4A2-DDE39EAEB197}"/>
                    </a:ext>
                  </a:extLst>
                </p:cNvPr>
                <p:cNvSpPr/>
                <p:nvPr/>
              </p:nvSpPr>
              <p:spPr>
                <a:xfrm>
                  <a:off x="4902994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2" name="四角形: 角を丸くする 91">
                  <a:extLst>
                    <a:ext uri="{FF2B5EF4-FFF2-40B4-BE49-F238E27FC236}">
                      <a16:creationId xmlns:a16="http://schemas.microsoft.com/office/drawing/2014/main" id="{74A284CF-F7E4-4660-BA8F-F1783A03674C}"/>
                    </a:ext>
                  </a:extLst>
                </p:cNvPr>
                <p:cNvSpPr/>
                <p:nvPr/>
              </p:nvSpPr>
              <p:spPr>
                <a:xfrm>
                  <a:off x="5067300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2" name="グループ化 31">
                <a:extLst>
                  <a:ext uri="{FF2B5EF4-FFF2-40B4-BE49-F238E27FC236}">
                    <a16:creationId xmlns:a16="http://schemas.microsoft.com/office/drawing/2014/main" id="{AE655698-FC48-4323-9936-0B3B7F3AFD26}"/>
                  </a:ext>
                </a:extLst>
              </p:cNvPr>
              <p:cNvGrpSpPr/>
              <p:nvPr/>
            </p:nvGrpSpPr>
            <p:grpSpPr>
              <a:xfrm>
                <a:off x="1052282" y="6012526"/>
                <a:ext cx="1111369" cy="110381"/>
                <a:chOff x="4260056" y="2905313"/>
                <a:chExt cx="1111369" cy="110381"/>
              </a:xfrm>
            </p:grpSpPr>
            <p:sp>
              <p:nvSpPr>
                <p:cNvPr id="81" name="四角形: 角を丸くする 80">
                  <a:extLst>
                    <a:ext uri="{FF2B5EF4-FFF2-40B4-BE49-F238E27FC236}">
                      <a16:creationId xmlns:a16="http://schemas.microsoft.com/office/drawing/2014/main" id="{C75104BF-6618-4375-946D-A7990D87D38F}"/>
                    </a:ext>
                  </a:extLst>
                </p:cNvPr>
                <p:cNvSpPr/>
                <p:nvPr/>
              </p:nvSpPr>
              <p:spPr>
                <a:xfrm>
                  <a:off x="4260056" y="2907694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2" name="四角形: 角を丸くする 81">
                  <a:extLst>
                    <a:ext uri="{FF2B5EF4-FFF2-40B4-BE49-F238E27FC236}">
                      <a16:creationId xmlns:a16="http://schemas.microsoft.com/office/drawing/2014/main" id="{9F905FC5-4DAB-4F12-B3E0-3C2F380CB516}"/>
                    </a:ext>
                  </a:extLst>
                </p:cNvPr>
                <p:cNvSpPr/>
                <p:nvPr/>
              </p:nvSpPr>
              <p:spPr>
                <a:xfrm>
                  <a:off x="4417219" y="2907694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3" name="四角形: 角を丸くする 82">
                  <a:extLst>
                    <a:ext uri="{FF2B5EF4-FFF2-40B4-BE49-F238E27FC236}">
                      <a16:creationId xmlns:a16="http://schemas.microsoft.com/office/drawing/2014/main" id="{5542E2D7-B9CF-4773-8562-74F7D04E3CF3}"/>
                    </a:ext>
                  </a:extLst>
                </p:cNvPr>
                <p:cNvSpPr/>
                <p:nvPr/>
              </p:nvSpPr>
              <p:spPr>
                <a:xfrm>
                  <a:off x="4581525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4" name="四角形: 角を丸くする 83">
                  <a:extLst>
                    <a:ext uri="{FF2B5EF4-FFF2-40B4-BE49-F238E27FC236}">
                      <a16:creationId xmlns:a16="http://schemas.microsoft.com/office/drawing/2014/main" id="{233E2E4D-C2C8-41E9-B469-317CACA4DBDE}"/>
                    </a:ext>
                  </a:extLst>
                </p:cNvPr>
                <p:cNvSpPr/>
                <p:nvPr/>
              </p:nvSpPr>
              <p:spPr>
                <a:xfrm>
                  <a:off x="4738688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5" name="四角形: 角を丸くする 84">
                  <a:extLst>
                    <a:ext uri="{FF2B5EF4-FFF2-40B4-BE49-F238E27FC236}">
                      <a16:creationId xmlns:a16="http://schemas.microsoft.com/office/drawing/2014/main" id="{D122031A-AC2B-4F3E-B207-3530FBC2C510}"/>
                    </a:ext>
                  </a:extLst>
                </p:cNvPr>
                <p:cNvSpPr/>
                <p:nvPr/>
              </p:nvSpPr>
              <p:spPr>
                <a:xfrm>
                  <a:off x="4902994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6" name="四角形: 角を丸くする 85">
                  <a:extLst>
                    <a:ext uri="{FF2B5EF4-FFF2-40B4-BE49-F238E27FC236}">
                      <a16:creationId xmlns:a16="http://schemas.microsoft.com/office/drawing/2014/main" id="{577828BB-293A-4084-93D0-87A2BC2C977E}"/>
                    </a:ext>
                  </a:extLst>
                </p:cNvPr>
                <p:cNvSpPr/>
                <p:nvPr/>
              </p:nvSpPr>
              <p:spPr>
                <a:xfrm>
                  <a:off x="5067300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7" name="四角形: 角を丸くする 86">
                  <a:extLst>
                    <a:ext uri="{FF2B5EF4-FFF2-40B4-BE49-F238E27FC236}">
                      <a16:creationId xmlns:a16="http://schemas.microsoft.com/office/drawing/2014/main" id="{1810146A-DDA1-456E-BF7B-7D15D0E9EB5D}"/>
                    </a:ext>
                  </a:extLst>
                </p:cNvPr>
                <p:cNvSpPr/>
                <p:nvPr/>
              </p:nvSpPr>
              <p:spPr>
                <a:xfrm>
                  <a:off x="5227425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3" name="グループ化 32">
                <a:extLst>
                  <a:ext uri="{FF2B5EF4-FFF2-40B4-BE49-F238E27FC236}">
                    <a16:creationId xmlns:a16="http://schemas.microsoft.com/office/drawing/2014/main" id="{76AC37EB-AA50-46B7-9B28-F2D2927D7177}"/>
                  </a:ext>
                </a:extLst>
              </p:cNvPr>
              <p:cNvGrpSpPr/>
              <p:nvPr/>
            </p:nvGrpSpPr>
            <p:grpSpPr>
              <a:xfrm>
                <a:off x="1052282" y="6277357"/>
                <a:ext cx="1111369" cy="110381"/>
                <a:chOff x="4260056" y="2905313"/>
                <a:chExt cx="1111369" cy="110381"/>
              </a:xfrm>
            </p:grpSpPr>
            <p:sp>
              <p:nvSpPr>
                <p:cNvPr id="74" name="四角形: 角を丸くする 73">
                  <a:extLst>
                    <a:ext uri="{FF2B5EF4-FFF2-40B4-BE49-F238E27FC236}">
                      <a16:creationId xmlns:a16="http://schemas.microsoft.com/office/drawing/2014/main" id="{8A49626C-6CEF-40F8-9E7E-29153F88A2C9}"/>
                    </a:ext>
                  </a:extLst>
                </p:cNvPr>
                <p:cNvSpPr/>
                <p:nvPr/>
              </p:nvSpPr>
              <p:spPr>
                <a:xfrm>
                  <a:off x="4260056" y="2907694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5" name="四角形: 角を丸くする 74">
                  <a:extLst>
                    <a:ext uri="{FF2B5EF4-FFF2-40B4-BE49-F238E27FC236}">
                      <a16:creationId xmlns:a16="http://schemas.microsoft.com/office/drawing/2014/main" id="{9418D2D0-D528-4E3F-9302-3EC5A7434258}"/>
                    </a:ext>
                  </a:extLst>
                </p:cNvPr>
                <p:cNvSpPr/>
                <p:nvPr/>
              </p:nvSpPr>
              <p:spPr>
                <a:xfrm>
                  <a:off x="4417219" y="2907694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6" name="四角形: 角を丸くする 75">
                  <a:extLst>
                    <a:ext uri="{FF2B5EF4-FFF2-40B4-BE49-F238E27FC236}">
                      <a16:creationId xmlns:a16="http://schemas.microsoft.com/office/drawing/2014/main" id="{35B09DC1-FC38-4659-8E27-F6BDE64D1901}"/>
                    </a:ext>
                  </a:extLst>
                </p:cNvPr>
                <p:cNvSpPr/>
                <p:nvPr/>
              </p:nvSpPr>
              <p:spPr>
                <a:xfrm>
                  <a:off x="4581525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7" name="四角形: 角を丸くする 76">
                  <a:extLst>
                    <a:ext uri="{FF2B5EF4-FFF2-40B4-BE49-F238E27FC236}">
                      <a16:creationId xmlns:a16="http://schemas.microsoft.com/office/drawing/2014/main" id="{1D1F9D3F-7456-46EA-A4BF-BC791F391BCD}"/>
                    </a:ext>
                  </a:extLst>
                </p:cNvPr>
                <p:cNvSpPr/>
                <p:nvPr/>
              </p:nvSpPr>
              <p:spPr>
                <a:xfrm>
                  <a:off x="4738688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8" name="四角形: 角を丸くする 77">
                  <a:extLst>
                    <a:ext uri="{FF2B5EF4-FFF2-40B4-BE49-F238E27FC236}">
                      <a16:creationId xmlns:a16="http://schemas.microsoft.com/office/drawing/2014/main" id="{B3090E65-48D6-4F6E-9EAE-AD142A13EF20}"/>
                    </a:ext>
                  </a:extLst>
                </p:cNvPr>
                <p:cNvSpPr/>
                <p:nvPr/>
              </p:nvSpPr>
              <p:spPr>
                <a:xfrm>
                  <a:off x="4902994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9" name="四角形: 角を丸くする 78">
                  <a:extLst>
                    <a:ext uri="{FF2B5EF4-FFF2-40B4-BE49-F238E27FC236}">
                      <a16:creationId xmlns:a16="http://schemas.microsoft.com/office/drawing/2014/main" id="{132A57B7-EB5C-47CB-A3D9-1A8F671F2E78}"/>
                    </a:ext>
                  </a:extLst>
                </p:cNvPr>
                <p:cNvSpPr/>
                <p:nvPr/>
              </p:nvSpPr>
              <p:spPr>
                <a:xfrm>
                  <a:off x="5067300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0" name="四角形: 角を丸くする 79">
                  <a:extLst>
                    <a:ext uri="{FF2B5EF4-FFF2-40B4-BE49-F238E27FC236}">
                      <a16:creationId xmlns:a16="http://schemas.microsoft.com/office/drawing/2014/main" id="{E1D2299E-767B-4CAE-8FF1-29BFA20B2C6C}"/>
                    </a:ext>
                  </a:extLst>
                </p:cNvPr>
                <p:cNvSpPr/>
                <p:nvPr/>
              </p:nvSpPr>
              <p:spPr>
                <a:xfrm>
                  <a:off x="5227425" y="2905313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4" name="四角形: 角を丸くする 33">
                <a:extLst>
                  <a:ext uri="{FF2B5EF4-FFF2-40B4-BE49-F238E27FC236}">
                    <a16:creationId xmlns:a16="http://schemas.microsoft.com/office/drawing/2014/main" id="{E4EF74C9-0F1B-4942-9E5C-8FEF702DC1C7}"/>
                  </a:ext>
                </a:extLst>
              </p:cNvPr>
              <p:cNvSpPr/>
              <p:nvPr/>
            </p:nvSpPr>
            <p:spPr>
              <a:xfrm>
                <a:off x="1055292" y="6147460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" name="四角形: 角を丸くする 34">
                <a:extLst>
                  <a:ext uri="{FF2B5EF4-FFF2-40B4-BE49-F238E27FC236}">
                    <a16:creationId xmlns:a16="http://schemas.microsoft.com/office/drawing/2014/main" id="{E9401144-9321-444E-B529-59E1200B3412}"/>
                  </a:ext>
                </a:extLst>
              </p:cNvPr>
              <p:cNvSpPr/>
              <p:nvPr/>
            </p:nvSpPr>
            <p:spPr>
              <a:xfrm>
                <a:off x="1223611" y="6143853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" name="四角形: 角を丸くする 35">
                <a:extLst>
                  <a:ext uri="{FF2B5EF4-FFF2-40B4-BE49-F238E27FC236}">
                    <a16:creationId xmlns:a16="http://schemas.microsoft.com/office/drawing/2014/main" id="{ED9FD5D2-56A2-4131-A11D-2CD4A003B730}"/>
                  </a:ext>
                </a:extLst>
              </p:cNvPr>
              <p:cNvSpPr/>
              <p:nvPr/>
            </p:nvSpPr>
            <p:spPr>
              <a:xfrm>
                <a:off x="1373751" y="5888468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" name="四角形: 角を丸くする 36">
                <a:extLst>
                  <a:ext uri="{FF2B5EF4-FFF2-40B4-BE49-F238E27FC236}">
                    <a16:creationId xmlns:a16="http://schemas.microsoft.com/office/drawing/2014/main" id="{58EC6D52-FA01-434B-B9FD-327E0B4C374B}"/>
                  </a:ext>
                </a:extLst>
              </p:cNvPr>
              <p:cNvSpPr/>
              <p:nvPr/>
            </p:nvSpPr>
            <p:spPr>
              <a:xfrm>
                <a:off x="1705087" y="6148700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" name="四角形: 角を丸くする 37">
                <a:extLst>
                  <a:ext uri="{FF2B5EF4-FFF2-40B4-BE49-F238E27FC236}">
                    <a16:creationId xmlns:a16="http://schemas.microsoft.com/office/drawing/2014/main" id="{174E0F67-28D0-43E7-BE04-D1862918992C}"/>
                  </a:ext>
                </a:extLst>
              </p:cNvPr>
              <p:cNvSpPr/>
              <p:nvPr/>
            </p:nvSpPr>
            <p:spPr>
              <a:xfrm>
                <a:off x="2035140" y="6147460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" name="四角形: 角を丸くする 38">
                <a:extLst>
                  <a:ext uri="{FF2B5EF4-FFF2-40B4-BE49-F238E27FC236}">
                    <a16:creationId xmlns:a16="http://schemas.microsoft.com/office/drawing/2014/main" id="{75985241-B8CC-4C0B-A47C-3B8AB3657A13}"/>
                  </a:ext>
                </a:extLst>
              </p:cNvPr>
              <p:cNvSpPr/>
              <p:nvPr/>
            </p:nvSpPr>
            <p:spPr>
              <a:xfrm>
                <a:off x="1861536" y="5885910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四角形: 角を丸くする 39">
                <a:extLst>
                  <a:ext uri="{FF2B5EF4-FFF2-40B4-BE49-F238E27FC236}">
                    <a16:creationId xmlns:a16="http://schemas.microsoft.com/office/drawing/2014/main" id="{36141041-F1D4-4170-A265-DDD3946E527B}"/>
                  </a:ext>
                </a:extLst>
              </p:cNvPr>
              <p:cNvSpPr/>
              <p:nvPr/>
            </p:nvSpPr>
            <p:spPr>
              <a:xfrm>
                <a:off x="2035140" y="6400884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四角形: 角を丸くする 40">
                <a:extLst>
                  <a:ext uri="{FF2B5EF4-FFF2-40B4-BE49-F238E27FC236}">
                    <a16:creationId xmlns:a16="http://schemas.microsoft.com/office/drawing/2014/main" id="{A3E85130-4E32-4C87-9407-46AB828B25A5}"/>
                  </a:ext>
                </a:extLst>
              </p:cNvPr>
              <p:cNvSpPr/>
              <p:nvPr/>
            </p:nvSpPr>
            <p:spPr>
              <a:xfrm>
                <a:off x="1543182" y="6400884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四角形: 角を丸くする 41">
                <a:extLst>
                  <a:ext uri="{FF2B5EF4-FFF2-40B4-BE49-F238E27FC236}">
                    <a16:creationId xmlns:a16="http://schemas.microsoft.com/office/drawing/2014/main" id="{8222F92B-1430-4AF8-A479-1BDFB26800F0}"/>
                  </a:ext>
                </a:extLst>
              </p:cNvPr>
              <p:cNvSpPr/>
              <p:nvPr/>
            </p:nvSpPr>
            <p:spPr>
              <a:xfrm>
                <a:off x="1700265" y="6528247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" name="四角形: 角を丸くする 42">
                <a:extLst>
                  <a:ext uri="{FF2B5EF4-FFF2-40B4-BE49-F238E27FC236}">
                    <a16:creationId xmlns:a16="http://schemas.microsoft.com/office/drawing/2014/main" id="{652FAC4E-E06F-4FFF-A108-101AD4E06A9D}"/>
                  </a:ext>
                </a:extLst>
              </p:cNvPr>
              <p:cNvSpPr/>
              <p:nvPr/>
            </p:nvSpPr>
            <p:spPr>
              <a:xfrm>
                <a:off x="1223228" y="6518667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" name="四角形: 角を丸くする 43">
                <a:extLst>
                  <a:ext uri="{FF2B5EF4-FFF2-40B4-BE49-F238E27FC236}">
                    <a16:creationId xmlns:a16="http://schemas.microsoft.com/office/drawing/2014/main" id="{D4A30D21-0FF4-4512-888B-E8E7EDF24244}"/>
                  </a:ext>
                </a:extLst>
              </p:cNvPr>
              <p:cNvSpPr/>
              <p:nvPr/>
            </p:nvSpPr>
            <p:spPr>
              <a:xfrm>
                <a:off x="1052282" y="6528267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5" name="四角形: 角を丸くする 44">
                <a:extLst>
                  <a:ext uri="{FF2B5EF4-FFF2-40B4-BE49-F238E27FC236}">
                    <a16:creationId xmlns:a16="http://schemas.microsoft.com/office/drawing/2014/main" id="{F58BAFC5-6E3A-4CC3-8CE1-B60E65025C80}"/>
                  </a:ext>
                </a:extLst>
              </p:cNvPr>
              <p:cNvSpPr/>
              <p:nvPr/>
            </p:nvSpPr>
            <p:spPr>
              <a:xfrm>
                <a:off x="1538319" y="6779114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6" name="四角形: 角を丸くする 45">
                <a:extLst>
                  <a:ext uri="{FF2B5EF4-FFF2-40B4-BE49-F238E27FC236}">
                    <a16:creationId xmlns:a16="http://schemas.microsoft.com/office/drawing/2014/main" id="{FA5D8A25-ECD7-435C-9CFE-9EAE05C42C14}"/>
                  </a:ext>
                </a:extLst>
              </p:cNvPr>
              <p:cNvSpPr/>
              <p:nvPr/>
            </p:nvSpPr>
            <p:spPr>
              <a:xfrm>
                <a:off x="1367373" y="6788714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四角形: 角を丸くする 46">
                <a:extLst>
                  <a:ext uri="{FF2B5EF4-FFF2-40B4-BE49-F238E27FC236}">
                    <a16:creationId xmlns:a16="http://schemas.microsoft.com/office/drawing/2014/main" id="{E9CA8DE4-D985-4812-BDCB-E20F5B996AFB}"/>
                  </a:ext>
                </a:extLst>
              </p:cNvPr>
              <p:cNvSpPr/>
              <p:nvPr/>
            </p:nvSpPr>
            <p:spPr>
              <a:xfrm>
                <a:off x="2035140" y="6780004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8" name="四角形: 角を丸くする 47">
                <a:extLst>
                  <a:ext uri="{FF2B5EF4-FFF2-40B4-BE49-F238E27FC236}">
                    <a16:creationId xmlns:a16="http://schemas.microsoft.com/office/drawing/2014/main" id="{2AD7F10B-5E49-41DF-9863-362A9D610742}"/>
                  </a:ext>
                </a:extLst>
              </p:cNvPr>
              <p:cNvSpPr/>
              <p:nvPr/>
            </p:nvSpPr>
            <p:spPr>
              <a:xfrm>
                <a:off x="1864194" y="6789604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四角形: 角を丸くする 48">
                <a:extLst>
                  <a:ext uri="{FF2B5EF4-FFF2-40B4-BE49-F238E27FC236}">
                    <a16:creationId xmlns:a16="http://schemas.microsoft.com/office/drawing/2014/main" id="{19D8B8F6-05C1-4971-BA46-029B3788071B}"/>
                  </a:ext>
                </a:extLst>
              </p:cNvPr>
              <p:cNvSpPr/>
              <p:nvPr/>
            </p:nvSpPr>
            <p:spPr>
              <a:xfrm>
                <a:off x="2035140" y="6896805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0" name="四角形: 角を丸くする 49">
                <a:extLst>
                  <a:ext uri="{FF2B5EF4-FFF2-40B4-BE49-F238E27FC236}">
                    <a16:creationId xmlns:a16="http://schemas.microsoft.com/office/drawing/2014/main" id="{ADE43D3D-0EC9-42F6-8CC8-B0334804328C}"/>
                  </a:ext>
                </a:extLst>
              </p:cNvPr>
              <p:cNvSpPr/>
              <p:nvPr/>
            </p:nvSpPr>
            <p:spPr>
              <a:xfrm>
                <a:off x="2035140" y="7026948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" name="四角形: 角を丸くする 50">
                <a:extLst>
                  <a:ext uri="{FF2B5EF4-FFF2-40B4-BE49-F238E27FC236}">
                    <a16:creationId xmlns:a16="http://schemas.microsoft.com/office/drawing/2014/main" id="{44E20E58-AB7E-43B3-8460-0C0696636AD1}"/>
                  </a:ext>
                </a:extLst>
              </p:cNvPr>
              <p:cNvSpPr/>
              <p:nvPr/>
            </p:nvSpPr>
            <p:spPr>
              <a:xfrm>
                <a:off x="1538319" y="6903302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" name="四角形: 角を丸くする 51">
                <a:extLst>
                  <a:ext uri="{FF2B5EF4-FFF2-40B4-BE49-F238E27FC236}">
                    <a16:creationId xmlns:a16="http://schemas.microsoft.com/office/drawing/2014/main" id="{D1A4B303-83FB-4D45-AC8A-093FBED286FD}"/>
                  </a:ext>
                </a:extLst>
              </p:cNvPr>
              <p:cNvSpPr/>
              <p:nvPr/>
            </p:nvSpPr>
            <p:spPr>
              <a:xfrm>
                <a:off x="1715526" y="7032504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3" name="四角形: 角を丸くする 52">
                <a:extLst>
                  <a:ext uri="{FF2B5EF4-FFF2-40B4-BE49-F238E27FC236}">
                    <a16:creationId xmlns:a16="http://schemas.microsoft.com/office/drawing/2014/main" id="{D307EC9C-E0FF-48A5-8523-6B83A745A7D5}"/>
                  </a:ext>
                </a:extLst>
              </p:cNvPr>
              <p:cNvSpPr/>
              <p:nvPr/>
            </p:nvSpPr>
            <p:spPr>
              <a:xfrm>
                <a:off x="1544580" y="7042104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4" name="四角形: 角を丸くする 53">
                <a:extLst>
                  <a:ext uri="{FF2B5EF4-FFF2-40B4-BE49-F238E27FC236}">
                    <a16:creationId xmlns:a16="http://schemas.microsoft.com/office/drawing/2014/main" id="{17AA763A-4829-45BB-B924-8BA9CFF41BE7}"/>
                  </a:ext>
                </a:extLst>
              </p:cNvPr>
              <p:cNvSpPr/>
              <p:nvPr/>
            </p:nvSpPr>
            <p:spPr>
              <a:xfrm>
                <a:off x="1223228" y="7027013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5" name="四角形: 角を丸くする 54">
                <a:extLst>
                  <a:ext uri="{FF2B5EF4-FFF2-40B4-BE49-F238E27FC236}">
                    <a16:creationId xmlns:a16="http://schemas.microsoft.com/office/drawing/2014/main" id="{9D24C55D-3DA2-45AB-B0D3-3E27B19902F8}"/>
                  </a:ext>
                </a:extLst>
              </p:cNvPr>
              <p:cNvSpPr/>
              <p:nvPr/>
            </p:nvSpPr>
            <p:spPr>
              <a:xfrm>
                <a:off x="1052282" y="7036613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6" name="四角形: 角を丸くする 55">
                <a:extLst>
                  <a:ext uri="{FF2B5EF4-FFF2-40B4-BE49-F238E27FC236}">
                    <a16:creationId xmlns:a16="http://schemas.microsoft.com/office/drawing/2014/main" id="{6EF95566-AA79-4640-91CE-CF6EFE4117C0}"/>
                  </a:ext>
                </a:extLst>
              </p:cNvPr>
              <p:cNvSpPr/>
              <p:nvPr/>
            </p:nvSpPr>
            <p:spPr>
              <a:xfrm>
                <a:off x="1229751" y="7167649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7" name="四角形: 角を丸くする 56">
                <a:extLst>
                  <a:ext uri="{FF2B5EF4-FFF2-40B4-BE49-F238E27FC236}">
                    <a16:creationId xmlns:a16="http://schemas.microsoft.com/office/drawing/2014/main" id="{B0C45C4A-AB87-4649-AA1A-C8AB3A58B17B}"/>
                  </a:ext>
                </a:extLst>
              </p:cNvPr>
              <p:cNvSpPr/>
              <p:nvPr/>
            </p:nvSpPr>
            <p:spPr>
              <a:xfrm>
                <a:off x="1058805" y="7177249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" name="四角形: 角を丸くする 57">
                <a:extLst>
                  <a:ext uri="{FF2B5EF4-FFF2-40B4-BE49-F238E27FC236}">
                    <a16:creationId xmlns:a16="http://schemas.microsoft.com/office/drawing/2014/main" id="{E37B05EB-7209-4A54-A51B-B49772DBC590}"/>
                  </a:ext>
                </a:extLst>
              </p:cNvPr>
              <p:cNvSpPr/>
              <p:nvPr/>
            </p:nvSpPr>
            <p:spPr>
              <a:xfrm>
                <a:off x="1703268" y="7164590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9" name="四角形: 角を丸くする 58">
                <a:extLst>
                  <a:ext uri="{FF2B5EF4-FFF2-40B4-BE49-F238E27FC236}">
                    <a16:creationId xmlns:a16="http://schemas.microsoft.com/office/drawing/2014/main" id="{664D9504-4FB6-4404-BC65-8C164DBA2AAA}"/>
                  </a:ext>
                </a:extLst>
              </p:cNvPr>
              <p:cNvSpPr/>
              <p:nvPr/>
            </p:nvSpPr>
            <p:spPr>
              <a:xfrm>
                <a:off x="2035140" y="7285291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0" name="四角形: 角を丸くする 59">
                <a:extLst>
                  <a:ext uri="{FF2B5EF4-FFF2-40B4-BE49-F238E27FC236}">
                    <a16:creationId xmlns:a16="http://schemas.microsoft.com/office/drawing/2014/main" id="{76B6D364-1510-4164-98FB-98F23F13EADC}"/>
                  </a:ext>
                </a:extLst>
              </p:cNvPr>
              <p:cNvSpPr/>
              <p:nvPr/>
            </p:nvSpPr>
            <p:spPr>
              <a:xfrm>
                <a:off x="2035140" y="7541567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1" name="四角形: 角を丸くする 60">
                <a:extLst>
                  <a:ext uri="{FF2B5EF4-FFF2-40B4-BE49-F238E27FC236}">
                    <a16:creationId xmlns:a16="http://schemas.microsoft.com/office/drawing/2014/main" id="{B8AAE8CE-24B8-420F-81B8-47FA39995545}"/>
                  </a:ext>
                </a:extLst>
              </p:cNvPr>
              <p:cNvSpPr/>
              <p:nvPr/>
            </p:nvSpPr>
            <p:spPr>
              <a:xfrm>
                <a:off x="2035140" y="7910866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2" name="四角形: 角を丸くする 61">
                <a:extLst>
                  <a:ext uri="{FF2B5EF4-FFF2-40B4-BE49-F238E27FC236}">
                    <a16:creationId xmlns:a16="http://schemas.microsoft.com/office/drawing/2014/main" id="{E8830EB4-AB70-4F72-9F66-96EDA42C0E99}"/>
                  </a:ext>
                </a:extLst>
              </p:cNvPr>
              <p:cNvSpPr/>
              <p:nvPr/>
            </p:nvSpPr>
            <p:spPr>
              <a:xfrm>
                <a:off x="1538319" y="7910866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3" name="四角形: 角を丸くする 62">
                <a:extLst>
                  <a:ext uri="{FF2B5EF4-FFF2-40B4-BE49-F238E27FC236}">
                    <a16:creationId xmlns:a16="http://schemas.microsoft.com/office/drawing/2014/main" id="{665ADBB7-D8B6-41AD-8D9F-2EBDE9BE2EDD}"/>
                  </a:ext>
                </a:extLst>
              </p:cNvPr>
              <p:cNvSpPr/>
              <p:nvPr/>
            </p:nvSpPr>
            <p:spPr>
              <a:xfrm>
                <a:off x="1384001" y="8047799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4" name="四角形: 角を丸くする 63">
                <a:extLst>
                  <a:ext uri="{FF2B5EF4-FFF2-40B4-BE49-F238E27FC236}">
                    <a16:creationId xmlns:a16="http://schemas.microsoft.com/office/drawing/2014/main" id="{41957550-390C-42C3-A2E9-2B09C0DC2B3A}"/>
                  </a:ext>
                </a:extLst>
              </p:cNvPr>
              <p:cNvSpPr/>
              <p:nvPr/>
            </p:nvSpPr>
            <p:spPr>
              <a:xfrm>
                <a:off x="1861985" y="8043092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5" name="四角形: 角を丸くする 64">
                <a:extLst>
                  <a:ext uri="{FF2B5EF4-FFF2-40B4-BE49-F238E27FC236}">
                    <a16:creationId xmlns:a16="http://schemas.microsoft.com/office/drawing/2014/main" id="{E1A41101-F5B5-45A0-9256-89F19BBE6702}"/>
                  </a:ext>
                </a:extLst>
              </p:cNvPr>
              <p:cNvSpPr/>
              <p:nvPr/>
            </p:nvSpPr>
            <p:spPr>
              <a:xfrm>
                <a:off x="1537029" y="7295669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6" name="四角形: 角を丸くする 65">
                <a:extLst>
                  <a:ext uri="{FF2B5EF4-FFF2-40B4-BE49-F238E27FC236}">
                    <a16:creationId xmlns:a16="http://schemas.microsoft.com/office/drawing/2014/main" id="{AE972FCB-08DB-475E-8DB5-27E93A0DDE74}"/>
                  </a:ext>
                </a:extLst>
              </p:cNvPr>
              <p:cNvSpPr/>
              <p:nvPr/>
            </p:nvSpPr>
            <p:spPr>
              <a:xfrm>
                <a:off x="1551422" y="7537330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7" name="四角形: 角を丸くする 66">
                <a:extLst>
                  <a:ext uri="{FF2B5EF4-FFF2-40B4-BE49-F238E27FC236}">
                    <a16:creationId xmlns:a16="http://schemas.microsoft.com/office/drawing/2014/main" id="{6832696D-3164-4F0F-BAF3-825B4B7A9976}"/>
                  </a:ext>
                </a:extLst>
              </p:cNvPr>
              <p:cNvSpPr/>
              <p:nvPr/>
            </p:nvSpPr>
            <p:spPr>
              <a:xfrm>
                <a:off x="1715526" y="7668847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8" name="四角形: 角を丸くする 67">
                <a:extLst>
                  <a:ext uri="{FF2B5EF4-FFF2-40B4-BE49-F238E27FC236}">
                    <a16:creationId xmlns:a16="http://schemas.microsoft.com/office/drawing/2014/main" id="{989BF98B-B0C8-4D50-9A73-C95E23781B6A}"/>
                  </a:ext>
                </a:extLst>
              </p:cNvPr>
              <p:cNvSpPr/>
              <p:nvPr/>
            </p:nvSpPr>
            <p:spPr>
              <a:xfrm>
                <a:off x="1859526" y="7543732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9" name="四角形: 角を丸くする 68">
                <a:extLst>
                  <a:ext uri="{FF2B5EF4-FFF2-40B4-BE49-F238E27FC236}">
                    <a16:creationId xmlns:a16="http://schemas.microsoft.com/office/drawing/2014/main" id="{56B7D5F1-1958-4F74-8B45-E7AF98913CFF}"/>
                  </a:ext>
                </a:extLst>
              </p:cNvPr>
              <p:cNvSpPr/>
              <p:nvPr/>
            </p:nvSpPr>
            <p:spPr>
              <a:xfrm>
                <a:off x="1864583" y="7409159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0" name="四角形: 角を丸くする 69">
                <a:extLst>
                  <a:ext uri="{FF2B5EF4-FFF2-40B4-BE49-F238E27FC236}">
                    <a16:creationId xmlns:a16="http://schemas.microsoft.com/office/drawing/2014/main" id="{6E8A37FF-2AA8-4482-AA7E-63B15020E6C7}"/>
                  </a:ext>
                </a:extLst>
              </p:cNvPr>
              <p:cNvSpPr/>
              <p:nvPr/>
            </p:nvSpPr>
            <p:spPr>
              <a:xfrm>
                <a:off x="1384688" y="7416928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1" name="四角形: 角を丸くする 70">
                <a:extLst>
                  <a:ext uri="{FF2B5EF4-FFF2-40B4-BE49-F238E27FC236}">
                    <a16:creationId xmlns:a16="http://schemas.microsoft.com/office/drawing/2014/main" id="{A03FEBA7-712F-4BCD-B127-7986D24BED7C}"/>
                  </a:ext>
                </a:extLst>
              </p:cNvPr>
              <p:cNvSpPr/>
              <p:nvPr/>
            </p:nvSpPr>
            <p:spPr>
              <a:xfrm>
                <a:off x="1384001" y="7537662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2" name="四角形: 角を丸くする 71">
                <a:extLst>
                  <a:ext uri="{FF2B5EF4-FFF2-40B4-BE49-F238E27FC236}">
                    <a16:creationId xmlns:a16="http://schemas.microsoft.com/office/drawing/2014/main" id="{43AEA76D-DE61-4E37-81F9-D04D98EBDFB5}"/>
                  </a:ext>
                </a:extLst>
              </p:cNvPr>
              <p:cNvSpPr/>
              <p:nvPr/>
            </p:nvSpPr>
            <p:spPr>
              <a:xfrm>
                <a:off x="1223228" y="7653682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3" name="四角形: 角を丸くする 72">
                <a:extLst>
                  <a:ext uri="{FF2B5EF4-FFF2-40B4-BE49-F238E27FC236}">
                    <a16:creationId xmlns:a16="http://schemas.microsoft.com/office/drawing/2014/main" id="{C8B0C49A-C95D-4174-8EA8-DA4EAC3434D4}"/>
                  </a:ext>
                </a:extLst>
              </p:cNvPr>
              <p:cNvSpPr/>
              <p:nvPr/>
            </p:nvSpPr>
            <p:spPr>
              <a:xfrm>
                <a:off x="1047614" y="7653682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95" name="グループ化 194">
              <a:extLst>
                <a:ext uri="{FF2B5EF4-FFF2-40B4-BE49-F238E27FC236}">
                  <a16:creationId xmlns:a16="http://schemas.microsoft.com/office/drawing/2014/main" id="{EB21EE62-AFCD-4FFB-B3FD-236B00C3DFBF}"/>
                </a:ext>
              </a:extLst>
            </p:cNvPr>
            <p:cNvGrpSpPr/>
            <p:nvPr/>
          </p:nvGrpSpPr>
          <p:grpSpPr>
            <a:xfrm>
              <a:off x="4241942" y="2532061"/>
              <a:ext cx="1126378" cy="7133964"/>
              <a:chOff x="4248562" y="2490975"/>
              <a:chExt cx="1126378" cy="7133964"/>
            </a:xfrm>
          </p:grpSpPr>
          <p:sp>
            <p:nvSpPr>
              <p:cNvPr id="196" name="四角形: 角を丸くする 195">
                <a:extLst>
                  <a:ext uri="{FF2B5EF4-FFF2-40B4-BE49-F238E27FC236}">
                    <a16:creationId xmlns:a16="http://schemas.microsoft.com/office/drawing/2014/main" id="{2331B0BF-CD86-4CB0-B0B5-1C59232C05B5}"/>
                  </a:ext>
                </a:extLst>
              </p:cNvPr>
              <p:cNvSpPr/>
              <p:nvPr/>
            </p:nvSpPr>
            <p:spPr>
              <a:xfrm>
                <a:off x="4260056" y="2493356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7" name="四角形: 角を丸くする 196">
                <a:extLst>
                  <a:ext uri="{FF2B5EF4-FFF2-40B4-BE49-F238E27FC236}">
                    <a16:creationId xmlns:a16="http://schemas.microsoft.com/office/drawing/2014/main" id="{0B781CBA-F5E5-4149-B860-ACDC13147BB7}"/>
                  </a:ext>
                </a:extLst>
              </p:cNvPr>
              <p:cNvSpPr/>
              <p:nvPr/>
            </p:nvSpPr>
            <p:spPr>
              <a:xfrm>
                <a:off x="4417219" y="2493356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8" name="四角形: 角を丸くする 197">
                <a:extLst>
                  <a:ext uri="{FF2B5EF4-FFF2-40B4-BE49-F238E27FC236}">
                    <a16:creationId xmlns:a16="http://schemas.microsoft.com/office/drawing/2014/main" id="{E1BE9CC3-8E9D-42D7-8BB1-B0AA54E54923}"/>
                  </a:ext>
                </a:extLst>
              </p:cNvPr>
              <p:cNvSpPr/>
              <p:nvPr/>
            </p:nvSpPr>
            <p:spPr>
              <a:xfrm>
                <a:off x="4581525" y="2490975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9" name="四角形: 角を丸くする 198">
                <a:extLst>
                  <a:ext uri="{FF2B5EF4-FFF2-40B4-BE49-F238E27FC236}">
                    <a16:creationId xmlns:a16="http://schemas.microsoft.com/office/drawing/2014/main" id="{DB218E0B-708B-4FEF-98B8-BF864D64AF8E}"/>
                  </a:ext>
                </a:extLst>
              </p:cNvPr>
              <p:cNvSpPr/>
              <p:nvPr/>
            </p:nvSpPr>
            <p:spPr>
              <a:xfrm>
                <a:off x="4738688" y="2490975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0" name="四角形: 角を丸くする 199">
                <a:extLst>
                  <a:ext uri="{FF2B5EF4-FFF2-40B4-BE49-F238E27FC236}">
                    <a16:creationId xmlns:a16="http://schemas.microsoft.com/office/drawing/2014/main" id="{D7D66138-EEBB-494D-905C-94AB4644D4F7}"/>
                  </a:ext>
                </a:extLst>
              </p:cNvPr>
              <p:cNvSpPr/>
              <p:nvPr/>
            </p:nvSpPr>
            <p:spPr>
              <a:xfrm>
                <a:off x="4260056" y="2626706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1" name="四角形: 角を丸くする 200">
                <a:extLst>
                  <a:ext uri="{FF2B5EF4-FFF2-40B4-BE49-F238E27FC236}">
                    <a16:creationId xmlns:a16="http://schemas.microsoft.com/office/drawing/2014/main" id="{F4F9F00C-0C7B-4AFB-9188-820AF6E82C31}"/>
                  </a:ext>
                </a:extLst>
              </p:cNvPr>
              <p:cNvSpPr/>
              <p:nvPr/>
            </p:nvSpPr>
            <p:spPr>
              <a:xfrm>
                <a:off x="4417219" y="2626706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2" name="四角形: 角を丸くする 201">
                <a:extLst>
                  <a:ext uri="{FF2B5EF4-FFF2-40B4-BE49-F238E27FC236}">
                    <a16:creationId xmlns:a16="http://schemas.microsoft.com/office/drawing/2014/main" id="{9541FF54-EB64-4F37-B0D0-95C55DD51866}"/>
                  </a:ext>
                </a:extLst>
              </p:cNvPr>
              <p:cNvSpPr/>
              <p:nvPr/>
            </p:nvSpPr>
            <p:spPr>
              <a:xfrm>
                <a:off x="4581525" y="2624325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3" name="四角形: 角を丸くする 202">
                <a:extLst>
                  <a:ext uri="{FF2B5EF4-FFF2-40B4-BE49-F238E27FC236}">
                    <a16:creationId xmlns:a16="http://schemas.microsoft.com/office/drawing/2014/main" id="{855A0E80-746D-43DB-A9FF-1E83F889E36C}"/>
                  </a:ext>
                </a:extLst>
              </p:cNvPr>
              <p:cNvSpPr/>
              <p:nvPr/>
            </p:nvSpPr>
            <p:spPr>
              <a:xfrm>
                <a:off x="4738688" y="2624325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4" name="四角形: 角を丸くする 203">
                <a:extLst>
                  <a:ext uri="{FF2B5EF4-FFF2-40B4-BE49-F238E27FC236}">
                    <a16:creationId xmlns:a16="http://schemas.microsoft.com/office/drawing/2014/main" id="{5340C748-1480-4749-89FF-46966A330E8F}"/>
                  </a:ext>
                </a:extLst>
              </p:cNvPr>
              <p:cNvSpPr/>
              <p:nvPr/>
            </p:nvSpPr>
            <p:spPr>
              <a:xfrm>
                <a:off x="4902994" y="2624325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5" name="四角形: 角を丸くする 204">
                <a:extLst>
                  <a:ext uri="{FF2B5EF4-FFF2-40B4-BE49-F238E27FC236}">
                    <a16:creationId xmlns:a16="http://schemas.microsoft.com/office/drawing/2014/main" id="{2571BB09-722C-41DB-8EDD-158A53B98FA9}"/>
                  </a:ext>
                </a:extLst>
              </p:cNvPr>
              <p:cNvSpPr/>
              <p:nvPr/>
            </p:nvSpPr>
            <p:spPr>
              <a:xfrm>
                <a:off x="4260056" y="2760056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6" name="四角形: 角を丸くする 205">
                <a:extLst>
                  <a:ext uri="{FF2B5EF4-FFF2-40B4-BE49-F238E27FC236}">
                    <a16:creationId xmlns:a16="http://schemas.microsoft.com/office/drawing/2014/main" id="{196FD5DB-E2F2-4D9A-BBEE-FB7F9D5728DA}"/>
                  </a:ext>
                </a:extLst>
              </p:cNvPr>
              <p:cNvSpPr/>
              <p:nvPr/>
            </p:nvSpPr>
            <p:spPr>
              <a:xfrm>
                <a:off x="4417219" y="2760056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7" name="四角形: 角を丸くする 206">
                <a:extLst>
                  <a:ext uri="{FF2B5EF4-FFF2-40B4-BE49-F238E27FC236}">
                    <a16:creationId xmlns:a16="http://schemas.microsoft.com/office/drawing/2014/main" id="{4E91D504-0C5D-4F14-841B-8B2788433243}"/>
                  </a:ext>
                </a:extLst>
              </p:cNvPr>
              <p:cNvSpPr/>
              <p:nvPr/>
            </p:nvSpPr>
            <p:spPr>
              <a:xfrm>
                <a:off x="4581525" y="2757675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8" name="四角形: 角を丸くする 207">
                <a:extLst>
                  <a:ext uri="{FF2B5EF4-FFF2-40B4-BE49-F238E27FC236}">
                    <a16:creationId xmlns:a16="http://schemas.microsoft.com/office/drawing/2014/main" id="{A672E157-16C0-4AEA-89A2-B7BFFF192738}"/>
                  </a:ext>
                </a:extLst>
              </p:cNvPr>
              <p:cNvSpPr/>
              <p:nvPr/>
            </p:nvSpPr>
            <p:spPr>
              <a:xfrm>
                <a:off x="4738688" y="2757675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9" name="四角形: 角を丸くする 208">
                <a:extLst>
                  <a:ext uri="{FF2B5EF4-FFF2-40B4-BE49-F238E27FC236}">
                    <a16:creationId xmlns:a16="http://schemas.microsoft.com/office/drawing/2014/main" id="{5A89FEC2-3D3B-4793-8C08-0BEC5DCED336}"/>
                  </a:ext>
                </a:extLst>
              </p:cNvPr>
              <p:cNvSpPr/>
              <p:nvPr/>
            </p:nvSpPr>
            <p:spPr>
              <a:xfrm>
                <a:off x="4902994" y="2757675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0" name="四角形: 角を丸くする 209">
                <a:extLst>
                  <a:ext uri="{FF2B5EF4-FFF2-40B4-BE49-F238E27FC236}">
                    <a16:creationId xmlns:a16="http://schemas.microsoft.com/office/drawing/2014/main" id="{1A61A965-892D-42AC-9496-1F654B3402AC}"/>
                  </a:ext>
                </a:extLst>
              </p:cNvPr>
              <p:cNvSpPr/>
              <p:nvPr/>
            </p:nvSpPr>
            <p:spPr>
              <a:xfrm>
                <a:off x="5067300" y="2757675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1" name="四角形: 角を丸くする 210">
                <a:extLst>
                  <a:ext uri="{FF2B5EF4-FFF2-40B4-BE49-F238E27FC236}">
                    <a16:creationId xmlns:a16="http://schemas.microsoft.com/office/drawing/2014/main" id="{D846A2C6-E3F0-440A-8474-8284616D5522}"/>
                  </a:ext>
                </a:extLst>
              </p:cNvPr>
              <p:cNvSpPr/>
              <p:nvPr/>
            </p:nvSpPr>
            <p:spPr>
              <a:xfrm>
                <a:off x="5222401" y="2757675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2" name="四角形: 角を丸くする 211">
                <a:extLst>
                  <a:ext uri="{FF2B5EF4-FFF2-40B4-BE49-F238E27FC236}">
                    <a16:creationId xmlns:a16="http://schemas.microsoft.com/office/drawing/2014/main" id="{41C56494-A626-42B7-BB31-6FF359117ACA}"/>
                  </a:ext>
                </a:extLst>
              </p:cNvPr>
              <p:cNvSpPr/>
              <p:nvPr/>
            </p:nvSpPr>
            <p:spPr>
              <a:xfrm>
                <a:off x="4260056" y="3054675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3" name="四角形: 角を丸くする 212">
                <a:extLst>
                  <a:ext uri="{FF2B5EF4-FFF2-40B4-BE49-F238E27FC236}">
                    <a16:creationId xmlns:a16="http://schemas.microsoft.com/office/drawing/2014/main" id="{3861D486-222D-4A01-9928-C8F5F9F60E94}"/>
                  </a:ext>
                </a:extLst>
              </p:cNvPr>
              <p:cNvSpPr/>
              <p:nvPr/>
            </p:nvSpPr>
            <p:spPr>
              <a:xfrm>
                <a:off x="4417219" y="3054675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4" name="四角形: 角を丸くする 213">
                <a:extLst>
                  <a:ext uri="{FF2B5EF4-FFF2-40B4-BE49-F238E27FC236}">
                    <a16:creationId xmlns:a16="http://schemas.microsoft.com/office/drawing/2014/main" id="{1C488D63-3065-418C-8AF5-04E9A055993A}"/>
                  </a:ext>
                </a:extLst>
              </p:cNvPr>
              <p:cNvSpPr/>
              <p:nvPr/>
            </p:nvSpPr>
            <p:spPr>
              <a:xfrm>
                <a:off x="4581525" y="3052294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5" name="四角形: 角を丸くする 214">
                <a:extLst>
                  <a:ext uri="{FF2B5EF4-FFF2-40B4-BE49-F238E27FC236}">
                    <a16:creationId xmlns:a16="http://schemas.microsoft.com/office/drawing/2014/main" id="{43B868A8-59EB-425D-84DF-CF2CDF45087C}"/>
                  </a:ext>
                </a:extLst>
              </p:cNvPr>
              <p:cNvSpPr/>
              <p:nvPr/>
            </p:nvSpPr>
            <p:spPr>
              <a:xfrm>
                <a:off x="4738688" y="3052294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6" name="四角形: 角を丸くする 215">
                <a:extLst>
                  <a:ext uri="{FF2B5EF4-FFF2-40B4-BE49-F238E27FC236}">
                    <a16:creationId xmlns:a16="http://schemas.microsoft.com/office/drawing/2014/main" id="{CE7EF9FE-6D5B-4C48-9406-8942C5C6F518}"/>
                  </a:ext>
                </a:extLst>
              </p:cNvPr>
              <p:cNvSpPr/>
              <p:nvPr/>
            </p:nvSpPr>
            <p:spPr>
              <a:xfrm>
                <a:off x="4902994" y="3052294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7" name="四角形: 角を丸くする 216">
                <a:extLst>
                  <a:ext uri="{FF2B5EF4-FFF2-40B4-BE49-F238E27FC236}">
                    <a16:creationId xmlns:a16="http://schemas.microsoft.com/office/drawing/2014/main" id="{6725E67B-E53F-4650-AA0D-F6627CB1D3F8}"/>
                  </a:ext>
                </a:extLst>
              </p:cNvPr>
              <p:cNvSpPr/>
              <p:nvPr/>
            </p:nvSpPr>
            <p:spPr>
              <a:xfrm>
                <a:off x="5067300" y="3052294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8" name="四角形: 角を丸くする 217">
                <a:extLst>
                  <a:ext uri="{FF2B5EF4-FFF2-40B4-BE49-F238E27FC236}">
                    <a16:creationId xmlns:a16="http://schemas.microsoft.com/office/drawing/2014/main" id="{819ED16B-F77A-402F-8F0A-0FF0E16D403C}"/>
                  </a:ext>
                </a:extLst>
              </p:cNvPr>
              <p:cNvSpPr/>
              <p:nvPr/>
            </p:nvSpPr>
            <p:spPr>
              <a:xfrm>
                <a:off x="5222401" y="3052294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9" name="四角形: 角を丸くする 218">
                <a:extLst>
                  <a:ext uri="{FF2B5EF4-FFF2-40B4-BE49-F238E27FC236}">
                    <a16:creationId xmlns:a16="http://schemas.microsoft.com/office/drawing/2014/main" id="{3ECDCD8B-E7C2-4045-B0C6-66D0FA5F38CB}"/>
                  </a:ext>
                </a:extLst>
              </p:cNvPr>
              <p:cNvSpPr/>
              <p:nvPr/>
            </p:nvSpPr>
            <p:spPr>
              <a:xfrm>
                <a:off x="4260056" y="3186413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0" name="四角形: 角を丸くする 219">
                <a:extLst>
                  <a:ext uri="{FF2B5EF4-FFF2-40B4-BE49-F238E27FC236}">
                    <a16:creationId xmlns:a16="http://schemas.microsoft.com/office/drawing/2014/main" id="{A0D94981-6119-4353-8064-5C6D345E9E46}"/>
                  </a:ext>
                </a:extLst>
              </p:cNvPr>
              <p:cNvSpPr/>
              <p:nvPr/>
            </p:nvSpPr>
            <p:spPr>
              <a:xfrm>
                <a:off x="4417219" y="3186413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1" name="四角形: 角を丸くする 220">
                <a:extLst>
                  <a:ext uri="{FF2B5EF4-FFF2-40B4-BE49-F238E27FC236}">
                    <a16:creationId xmlns:a16="http://schemas.microsoft.com/office/drawing/2014/main" id="{F35ACA04-C904-491F-9A3D-C8505FC08C20}"/>
                  </a:ext>
                </a:extLst>
              </p:cNvPr>
              <p:cNvSpPr/>
              <p:nvPr/>
            </p:nvSpPr>
            <p:spPr>
              <a:xfrm>
                <a:off x="5222401" y="6331777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2" name="四角形: 角を丸くする 221">
                <a:extLst>
                  <a:ext uri="{FF2B5EF4-FFF2-40B4-BE49-F238E27FC236}">
                    <a16:creationId xmlns:a16="http://schemas.microsoft.com/office/drawing/2014/main" id="{D9485D3C-20D3-43CD-9FE1-1ECA9508F5FA}"/>
                  </a:ext>
                </a:extLst>
              </p:cNvPr>
              <p:cNvSpPr/>
              <p:nvPr/>
            </p:nvSpPr>
            <p:spPr>
              <a:xfrm>
                <a:off x="4738688" y="3184032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3" name="四角形: 角を丸くする 222">
                <a:extLst>
                  <a:ext uri="{FF2B5EF4-FFF2-40B4-BE49-F238E27FC236}">
                    <a16:creationId xmlns:a16="http://schemas.microsoft.com/office/drawing/2014/main" id="{BE378805-307A-44E8-9C07-0AA9986ADA8C}"/>
                  </a:ext>
                </a:extLst>
              </p:cNvPr>
              <p:cNvSpPr/>
              <p:nvPr/>
            </p:nvSpPr>
            <p:spPr>
              <a:xfrm>
                <a:off x="4902994" y="3184032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4" name="四角形: 角を丸くする 223">
                <a:extLst>
                  <a:ext uri="{FF2B5EF4-FFF2-40B4-BE49-F238E27FC236}">
                    <a16:creationId xmlns:a16="http://schemas.microsoft.com/office/drawing/2014/main" id="{874F0BE4-73CA-4A7F-8A3C-B2AD22630E59}"/>
                  </a:ext>
                </a:extLst>
              </p:cNvPr>
              <p:cNvSpPr/>
              <p:nvPr/>
            </p:nvSpPr>
            <p:spPr>
              <a:xfrm>
                <a:off x="5067300" y="3184032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5" name="四角形: 角を丸くする 224">
                <a:extLst>
                  <a:ext uri="{FF2B5EF4-FFF2-40B4-BE49-F238E27FC236}">
                    <a16:creationId xmlns:a16="http://schemas.microsoft.com/office/drawing/2014/main" id="{802157B3-1CD0-45CC-A778-F365931BD3A5}"/>
                  </a:ext>
                </a:extLst>
              </p:cNvPr>
              <p:cNvSpPr/>
              <p:nvPr/>
            </p:nvSpPr>
            <p:spPr>
              <a:xfrm>
                <a:off x="5222401" y="3184032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6" name="四角形: 角を丸くする 225">
                <a:extLst>
                  <a:ext uri="{FF2B5EF4-FFF2-40B4-BE49-F238E27FC236}">
                    <a16:creationId xmlns:a16="http://schemas.microsoft.com/office/drawing/2014/main" id="{6D1BCD25-3DFB-4141-AE8F-34E98AD6CC3B}"/>
                  </a:ext>
                </a:extLst>
              </p:cNvPr>
              <p:cNvSpPr/>
              <p:nvPr/>
            </p:nvSpPr>
            <p:spPr>
              <a:xfrm>
                <a:off x="4260056" y="3331669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7" name="四角形: 角を丸くする 226">
                <a:extLst>
                  <a:ext uri="{FF2B5EF4-FFF2-40B4-BE49-F238E27FC236}">
                    <a16:creationId xmlns:a16="http://schemas.microsoft.com/office/drawing/2014/main" id="{DDD9AB71-74FD-4F80-A772-E68831648B7B}"/>
                  </a:ext>
                </a:extLst>
              </p:cNvPr>
              <p:cNvSpPr/>
              <p:nvPr/>
            </p:nvSpPr>
            <p:spPr>
              <a:xfrm>
                <a:off x="4417219" y="3331669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8" name="四角形: 角を丸くする 227">
                <a:extLst>
                  <a:ext uri="{FF2B5EF4-FFF2-40B4-BE49-F238E27FC236}">
                    <a16:creationId xmlns:a16="http://schemas.microsoft.com/office/drawing/2014/main" id="{60062A76-72FF-4D15-B2C0-C67C41BDA69B}"/>
                  </a:ext>
                </a:extLst>
              </p:cNvPr>
              <p:cNvSpPr/>
              <p:nvPr/>
            </p:nvSpPr>
            <p:spPr>
              <a:xfrm>
                <a:off x="4903583" y="3751698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9" name="四角形: 角を丸くする 228">
                <a:extLst>
                  <a:ext uri="{FF2B5EF4-FFF2-40B4-BE49-F238E27FC236}">
                    <a16:creationId xmlns:a16="http://schemas.microsoft.com/office/drawing/2014/main" id="{068D3D1D-B65E-406E-BC16-14D6EEA9C780}"/>
                  </a:ext>
                </a:extLst>
              </p:cNvPr>
              <p:cNvSpPr/>
              <p:nvPr/>
            </p:nvSpPr>
            <p:spPr>
              <a:xfrm>
                <a:off x="4588106" y="3331463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0" name="四角形: 角を丸くする 229">
                <a:extLst>
                  <a:ext uri="{FF2B5EF4-FFF2-40B4-BE49-F238E27FC236}">
                    <a16:creationId xmlns:a16="http://schemas.microsoft.com/office/drawing/2014/main" id="{C6AA5C88-EC96-4260-9EBC-05645F70B005}"/>
                  </a:ext>
                </a:extLst>
              </p:cNvPr>
              <p:cNvSpPr/>
              <p:nvPr/>
            </p:nvSpPr>
            <p:spPr>
              <a:xfrm>
                <a:off x="4902994" y="3329288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1" name="四角形: 角を丸くする 230">
                <a:extLst>
                  <a:ext uri="{FF2B5EF4-FFF2-40B4-BE49-F238E27FC236}">
                    <a16:creationId xmlns:a16="http://schemas.microsoft.com/office/drawing/2014/main" id="{BC939786-E01C-4F17-A388-B21D12C279D0}"/>
                  </a:ext>
                </a:extLst>
              </p:cNvPr>
              <p:cNvSpPr/>
              <p:nvPr/>
            </p:nvSpPr>
            <p:spPr>
              <a:xfrm>
                <a:off x="5067300" y="3329288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2" name="四角形: 角を丸くする 231">
                <a:extLst>
                  <a:ext uri="{FF2B5EF4-FFF2-40B4-BE49-F238E27FC236}">
                    <a16:creationId xmlns:a16="http://schemas.microsoft.com/office/drawing/2014/main" id="{96DC8A14-3FA7-4A1B-BF47-A21CD2C4BF34}"/>
                  </a:ext>
                </a:extLst>
              </p:cNvPr>
              <p:cNvSpPr/>
              <p:nvPr/>
            </p:nvSpPr>
            <p:spPr>
              <a:xfrm>
                <a:off x="5222401" y="3329288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3" name="四角形: 角を丸くする 232">
                <a:extLst>
                  <a:ext uri="{FF2B5EF4-FFF2-40B4-BE49-F238E27FC236}">
                    <a16:creationId xmlns:a16="http://schemas.microsoft.com/office/drawing/2014/main" id="{731DF659-CCD5-46E3-9015-F6A24AAED8CA}"/>
                  </a:ext>
                </a:extLst>
              </p:cNvPr>
              <p:cNvSpPr/>
              <p:nvPr/>
            </p:nvSpPr>
            <p:spPr>
              <a:xfrm>
                <a:off x="4260056" y="3474544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4" name="四角形: 角を丸くする 233">
                <a:extLst>
                  <a:ext uri="{FF2B5EF4-FFF2-40B4-BE49-F238E27FC236}">
                    <a16:creationId xmlns:a16="http://schemas.microsoft.com/office/drawing/2014/main" id="{BE8E57CA-E2EB-4F2E-9D6B-2137FDD2118C}"/>
                  </a:ext>
                </a:extLst>
              </p:cNvPr>
              <p:cNvSpPr/>
              <p:nvPr/>
            </p:nvSpPr>
            <p:spPr>
              <a:xfrm>
                <a:off x="4745550" y="3474544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5" name="四角形: 角を丸くする 234">
                <a:extLst>
                  <a:ext uri="{FF2B5EF4-FFF2-40B4-BE49-F238E27FC236}">
                    <a16:creationId xmlns:a16="http://schemas.microsoft.com/office/drawing/2014/main" id="{6A84DAD0-36D5-4201-B5F8-0BBE8C4844E0}"/>
                  </a:ext>
                </a:extLst>
              </p:cNvPr>
              <p:cNvSpPr/>
              <p:nvPr/>
            </p:nvSpPr>
            <p:spPr>
              <a:xfrm>
                <a:off x="4588106" y="3474338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6" name="四角形: 角を丸くする 235">
                <a:extLst>
                  <a:ext uri="{FF2B5EF4-FFF2-40B4-BE49-F238E27FC236}">
                    <a16:creationId xmlns:a16="http://schemas.microsoft.com/office/drawing/2014/main" id="{428AF9F2-D01E-461F-8AF1-9754D0F63357}"/>
                  </a:ext>
                </a:extLst>
              </p:cNvPr>
              <p:cNvSpPr/>
              <p:nvPr/>
            </p:nvSpPr>
            <p:spPr>
              <a:xfrm>
                <a:off x="4902994" y="3472163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7" name="四角形: 角を丸くする 236">
                <a:extLst>
                  <a:ext uri="{FF2B5EF4-FFF2-40B4-BE49-F238E27FC236}">
                    <a16:creationId xmlns:a16="http://schemas.microsoft.com/office/drawing/2014/main" id="{A5CA5F4C-9B2E-4BC9-966A-2A22A368B5B5}"/>
                  </a:ext>
                </a:extLst>
              </p:cNvPr>
              <p:cNvSpPr/>
              <p:nvPr/>
            </p:nvSpPr>
            <p:spPr>
              <a:xfrm>
                <a:off x="5067300" y="3472163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8" name="四角形: 角を丸くする 237">
                <a:extLst>
                  <a:ext uri="{FF2B5EF4-FFF2-40B4-BE49-F238E27FC236}">
                    <a16:creationId xmlns:a16="http://schemas.microsoft.com/office/drawing/2014/main" id="{F9F27CB8-5755-44F3-973F-B2A6BF10DBBE}"/>
                  </a:ext>
                </a:extLst>
              </p:cNvPr>
              <p:cNvSpPr/>
              <p:nvPr/>
            </p:nvSpPr>
            <p:spPr>
              <a:xfrm>
                <a:off x="5222401" y="3472163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9" name="四角形: 角を丸くする 238">
                <a:extLst>
                  <a:ext uri="{FF2B5EF4-FFF2-40B4-BE49-F238E27FC236}">
                    <a16:creationId xmlns:a16="http://schemas.microsoft.com/office/drawing/2014/main" id="{660C6670-5AE6-4CED-85F5-AD75CB6BCCFB}"/>
                  </a:ext>
                </a:extLst>
              </p:cNvPr>
              <p:cNvSpPr/>
              <p:nvPr/>
            </p:nvSpPr>
            <p:spPr>
              <a:xfrm>
                <a:off x="4260056" y="3610838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0" name="四角形: 角を丸くする 239">
                <a:extLst>
                  <a:ext uri="{FF2B5EF4-FFF2-40B4-BE49-F238E27FC236}">
                    <a16:creationId xmlns:a16="http://schemas.microsoft.com/office/drawing/2014/main" id="{08381FED-67DD-4CFA-964D-A1B4ACA9A20E}"/>
                  </a:ext>
                </a:extLst>
              </p:cNvPr>
              <p:cNvSpPr/>
              <p:nvPr/>
            </p:nvSpPr>
            <p:spPr>
              <a:xfrm>
                <a:off x="4745550" y="3610838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1" name="四角形: 角を丸くする 240">
                <a:extLst>
                  <a:ext uri="{FF2B5EF4-FFF2-40B4-BE49-F238E27FC236}">
                    <a16:creationId xmlns:a16="http://schemas.microsoft.com/office/drawing/2014/main" id="{AD2D2923-E40E-4ED0-B3E7-CF3DD4CF2B54}"/>
                  </a:ext>
                </a:extLst>
              </p:cNvPr>
              <p:cNvSpPr/>
              <p:nvPr/>
            </p:nvSpPr>
            <p:spPr>
              <a:xfrm>
                <a:off x="4588106" y="3610632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2" name="四角形: 角を丸くする 241">
                <a:extLst>
                  <a:ext uri="{FF2B5EF4-FFF2-40B4-BE49-F238E27FC236}">
                    <a16:creationId xmlns:a16="http://schemas.microsoft.com/office/drawing/2014/main" id="{6272B4A6-E5DB-4752-B9BC-303DCB1C287B}"/>
                  </a:ext>
                </a:extLst>
              </p:cNvPr>
              <p:cNvSpPr/>
              <p:nvPr/>
            </p:nvSpPr>
            <p:spPr>
              <a:xfrm>
                <a:off x="4426481" y="3608457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3" name="四角形: 角を丸くする 242">
                <a:extLst>
                  <a:ext uri="{FF2B5EF4-FFF2-40B4-BE49-F238E27FC236}">
                    <a16:creationId xmlns:a16="http://schemas.microsoft.com/office/drawing/2014/main" id="{D2441C65-4ED1-43EF-8752-31199D11B613}"/>
                  </a:ext>
                </a:extLst>
              </p:cNvPr>
              <p:cNvSpPr/>
              <p:nvPr/>
            </p:nvSpPr>
            <p:spPr>
              <a:xfrm>
                <a:off x="5067300" y="3608457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4" name="四角形: 角を丸くする 243">
                <a:extLst>
                  <a:ext uri="{FF2B5EF4-FFF2-40B4-BE49-F238E27FC236}">
                    <a16:creationId xmlns:a16="http://schemas.microsoft.com/office/drawing/2014/main" id="{7530E4F8-3E8D-4D3C-BE7E-4EB7BA711ACF}"/>
                  </a:ext>
                </a:extLst>
              </p:cNvPr>
              <p:cNvSpPr/>
              <p:nvPr/>
            </p:nvSpPr>
            <p:spPr>
              <a:xfrm>
                <a:off x="5222401" y="3608457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5" name="四角形: 角を丸くする 244">
                <a:extLst>
                  <a:ext uri="{FF2B5EF4-FFF2-40B4-BE49-F238E27FC236}">
                    <a16:creationId xmlns:a16="http://schemas.microsoft.com/office/drawing/2014/main" id="{23F4B3AB-72DE-42A5-BBF0-D50071BD5D5D}"/>
                  </a:ext>
                </a:extLst>
              </p:cNvPr>
              <p:cNvSpPr/>
              <p:nvPr/>
            </p:nvSpPr>
            <p:spPr>
              <a:xfrm>
                <a:off x="4260056" y="3753507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6" name="四角形: 角を丸くする 245">
                <a:extLst>
                  <a:ext uri="{FF2B5EF4-FFF2-40B4-BE49-F238E27FC236}">
                    <a16:creationId xmlns:a16="http://schemas.microsoft.com/office/drawing/2014/main" id="{6AC65618-281C-4F44-8F4C-73F1942E2CA2}"/>
                  </a:ext>
                </a:extLst>
              </p:cNvPr>
              <p:cNvSpPr/>
              <p:nvPr/>
            </p:nvSpPr>
            <p:spPr>
              <a:xfrm>
                <a:off x="4745550" y="3753507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7" name="四角形: 角を丸くする 246">
                <a:extLst>
                  <a:ext uri="{FF2B5EF4-FFF2-40B4-BE49-F238E27FC236}">
                    <a16:creationId xmlns:a16="http://schemas.microsoft.com/office/drawing/2014/main" id="{48F6057C-80B2-4E69-90ED-D509AD292199}"/>
                  </a:ext>
                </a:extLst>
              </p:cNvPr>
              <p:cNvSpPr/>
              <p:nvPr/>
            </p:nvSpPr>
            <p:spPr>
              <a:xfrm>
                <a:off x="4588106" y="3753301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8" name="四角形: 角を丸くする 247">
                <a:extLst>
                  <a:ext uri="{FF2B5EF4-FFF2-40B4-BE49-F238E27FC236}">
                    <a16:creationId xmlns:a16="http://schemas.microsoft.com/office/drawing/2014/main" id="{E1CDDBDE-66A8-4BF1-9FAB-BF5E960E3D98}"/>
                  </a:ext>
                </a:extLst>
              </p:cNvPr>
              <p:cNvSpPr/>
              <p:nvPr/>
            </p:nvSpPr>
            <p:spPr>
              <a:xfrm>
                <a:off x="4426481" y="3751126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9" name="四角形: 角を丸くする 248">
                <a:extLst>
                  <a:ext uri="{FF2B5EF4-FFF2-40B4-BE49-F238E27FC236}">
                    <a16:creationId xmlns:a16="http://schemas.microsoft.com/office/drawing/2014/main" id="{4093EAE4-779F-4544-B608-5625A4E80BF7}"/>
                  </a:ext>
                </a:extLst>
              </p:cNvPr>
              <p:cNvSpPr/>
              <p:nvPr/>
            </p:nvSpPr>
            <p:spPr>
              <a:xfrm>
                <a:off x="5067300" y="3751126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0" name="四角形: 角を丸くする 249">
                <a:extLst>
                  <a:ext uri="{FF2B5EF4-FFF2-40B4-BE49-F238E27FC236}">
                    <a16:creationId xmlns:a16="http://schemas.microsoft.com/office/drawing/2014/main" id="{184868F1-12A6-4A5D-BAFF-E6CB34403E35}"/>
                  </a:ext>
                </a:extLst>
              </p:cNvPr>
              <p:cNvSpPr/>
              <p:nvPr/>
            </p:nvSpPr>
            <p:spPr>
              <a:xfrm>
                <a:off x="5222401" y="3751126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1" name="四角形: 角を丸くする 250">
                <a:extLst>
                  <a:ext uri="{FF2B5EF4-FFF2-40B4-BE49-F238E27FC236}">
                    <a16:creationId xmlns:a16="http://schemas.microsoft.com/office/drawing/2014/main" id="{BFD598F1-FA51-4390-BF81-96EBB18A1C98}"/>
                  </a:ext>
                </a:extLst>
              </p:cNvPr>
              <p:cNvSpPr/>
              <p:nvPr/>
            </p:nvSpPr>
            <p:spPr>
              <a:xfrm>
                <a:off x="4903583" y="4466758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2" name="四角形: 角を丸くする 251">
                <a:extLst>
                  <a:ext uri="{FF2B5EF4-FFF2-40B4-BE49-F238E27FC236}">
                    <a16:creationId xmlns:a16="http://schemas.microsoft.com/office/drawing/2014/main" id="{C5628416-5B04-4D24-ACEE-116AE2E43A10}"/>
                  </a:ext>
                </a:extLst>
              </p:cNvPr>
              <p:cNvSpPr/>
              <p:nvPr/>
            </p:nvSpPr>
            <p:spPr>
              <a:xfrm>
                <a:off x="4260056" y="4468567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3" name="四角形: 角を丸くする 252">
                <a:extLst>
                  <a:ext uri="{FF2B5EF4-FFF2-40B4-BE49-F238E27FC236}">
                    <a16:creationId xmlns:a16="http://schemas.microsoft.com/office/drawing/2014/main" id="{BF010D00-6B76-4CE7-8F02-F9A21D0E3B76}"/>
                  </a:ext>
                </a:extLst>
              </p:cNvPr>
              <p:cNvSpPr/>
              <p:nvPr/>
            </p:nvSpPr>
            <p:spPr>
              <a:xfrm>
                <a:off x="4745550" y="4468567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4" name="四角形: 角を丸くする 253">
                <a:extLst>
                  <a:ext uri="{FF2B5EF4-FFF2-40B4-BE49-F238E27FC236}">
                    <a16:creationId xmlns:a16="http://schemas.microsoft.com/office/drawing/2014/main" id="{605268C9-3B18-4C7A-BA6E-6F8A0512B6F4}"/>
                  </a:ext>
                </a:extLst>
              </p:cNvPr>
              <p:cNvSpPr/>
              <p:nvPr/>
            </p:nvSpPr>
            <p:spPr>
              <a:xfrm>
                <a:off x="4588106" y="4468361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5" name="四角形: 角を丸くする 254">
                <a:extLst>
                  <a:ext uri="{FF2B5EF4-FFF2-40B4-BE49-F238E27FC236}">
                    <a16:creationId xmlns:a16="http://schemas.microsoft.com/office/drawing/2014/main" id="{C81C04CA-85B2-4275-917D-5E59EB149D68}"/>
                  </a:ext>
                </a:extLst>
              </p:cNvPr>
              <p:cNvSpPr/>
              <p:nvPr/>
            </p:nvSpPr>
            <p:spPr>
              <a:xfrm>
                <a:off x="4426481" y="4466186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6" name="四角形: 角を丸くする 255">
                <a:extLst>
                  <a:ext uri="{FF2B5EF4-FFF2-40B4-BE49-F238E27FC236}">
                    <a16:creationId xmlns:a16="http://schemas.microsoft.com/office/drawing/2014/main" id="{ED20AD69-A992-416B-805F-95641DDD765B}"/>
                  </a:ext>
                </a:extLst>
              </p:cNvPr>
              <p:cNvSpPr/>
              <p:nvPr/>
            </p:nvSpPr>
            <p:spPr>
              <a:xfrm>
                <a:off x="5067300" y="4466186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7" name="四角形: 角を丸くする 256">
                <a:extLst>
                  <a:ext uri="{FF2B5EF4-FFF2-40B4-BE49-F238E27FC236}">
                    <a16:creationId xmlns:a16="http://schemas.microsoft.com/office/drawing/2014/main" id="{DDA7AFD2-04A9-4B5D-A647-68E2FF2DEF0A}"/>
                  </a:ext>
                </a:extLst>
              </p:cNvPr>
              <p:cNvSpPr/>
              <p:nvPr/>
            </p:nvSpPr>
            <p:spPr>
              <a:xfrm>
                <a:off x="5222401" y="4466186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8" name="四角形: 角を丸くする 257">
                <a:extLst>
                  <a:ext uri="{FF2B5EF4-FFF2-40B4-BE49-F238E27FC236}">
                    <a16:creationId xmlns:a16="http://schemas.microsoft.com/office/drawing/2014/main" id="{41BE1273-EA55-4334-8482-CAFAFB455DD7}"/>
                  </a:ext>
                </a:extLst>
              </p:cNvPr>
              <p:cNvSpPr/>
              <p:nvPr/>
            </p:nvSpPr>
            <p:spPr>
              <a:xfrm>
                <a:off x="4903583" y="3894161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9" name="四角形: 角を丸くする 258">
                <a:extLst>
                  <a:ext uri="{FF2B5EF4-FFF2-40B4-BE49-F238E27FC236}">
                    <a16:creationId xmlns:a16="http://schemas.microsoft.com/office/drawing/2014/main" id="{E81AC3B7-14B1-4C31-A89B-6566E380A24B}"/>
                  </a:ext>
                </a:extLst>
              </p:cNvPr>
              <p:cNvSpPr/>
              <p:nvPr/>
            </p:nvSpPr>
            <p:spPr>
              <a:xfrm>
                <a:off x="4260056" y="3895970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0" name="四角形: 角を丸くする 259">
                <a:extLst>
                  <a:ext uri="{FF2B5EF4-FFF2-40B4-BE49-F238E27FC236}">
                    <a16:creationId xmlns:a16="http://schemas.microsoft.com/office/drawing/2014/main" id="{F27CB11E-BE60-4A93-AE25-4475AEEC1D08}"/>
                  </a:ext>
                </a:extLst>
              </p:cNvPr>
              <p:cNvSpPr/>
              <p:nvPr/>
            </p:nvSpPr>
            <p:spPr>
              <a:xfrm>
                <a:off x="4745550" y="3895970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1" name="四角形: 角を丸くする 260">
                <a:extLst>
                  <a:ext uri="{FF2B5EF4-FFF2-40B4-BE49-F238E27FC236}">
                    <a16:creationId xmlns:a16="http://schemas.microsoft.com/office/drawing/2014/main" id="{0E3A7064-F890-43D9-BEB3-3D7865CA85C5}"/>
                  </a:ext>
                </a:extLst>
              </p:cNvPr>
              <p:cNvSpPr/>
              <p:nvPr/>
            </p:nvSpPr>
            <p:spPr>
              <a:xfrm>
                <a:off x="5067300" y="3893589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2" name="四角形: 角を丸くする 261">
                <a:extLst>
                  <a:ext uri="{FF2B5EF4-FFF2-40B4-BE49-F238E27FC236}">
                    <a16:creationId xmlns:a16="http://schemas.microsoft.com/office/drawing/2014/main" id="{2CF40752-2F99-43C5-9F53-04A66899CD48}"/>
                  </a:ext>
                </a:extLst>
              </p:cNvPr>
              <p:cNvSpPr/>
              <p:nvPr/>
            </p:nvSpPr>
            <p:spPr>
              <a:xfrm>
                <a:off x="5222401" y="3893589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3" name="四角形: 角を丸くする 262">
                <a:extLst>
                  <a:ext uri="{FF2B5EF4-FFF2-40B4-BE49-F238E27FC236}">
                    <a16:creationId xmlns:a16="http://schemas.microsoft.com/office/drawing/2014/main" id="{72B99624-CE05-4E4D-95A1-B887A87806B5}"/>
                  </a:ext>
                </a:extLst>
              </p:cNvPr>
              <p:cNvSpPr/>
              <p:nvPr/>
            </p:nvSpPr>
            <p:spPr>
              <a:xfrm>
                <a:off x="5222401" y="4179887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4" name="四角形: 角を丸くする 263">
                <a:extLst>
                  <a:ext uri="{FF2B5EF4-FFF2-40B4-BE49-F238E27FC236}">
                    <a16:creationId xmlns:a16="http://schemas.microsoft.com/office/drawing/2014/main" id="{C65724F6-03DD-49C6-8106-A5817F66F494}"/>
                  </a:ext>
                </a:extLst>
              </p:cNvPr>
              <p:cNvSpPr/>
              <p:nvPr/>
            </p:nvSpPr>
            <p:spPr>
              <a:xfrm>
                <a:off x="4260056" y="4611030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5" name="四角形: 角を丸くする 264">
                <a:extLst>
                  <a:ext uri="{FF2B5EF4-FFF2-40B4-BE49-F238E27FC236}">
                    <a16:creationId xmlns:a16="http://schemas.microsoft.com/office/drawing/2014/main" id="{3A5EED93-25BE-4679-BA36-41C64897B58E}"/>
                  </a:ext>
                </a:extLst>
              </p:cNvPr>
              <p:cNvSpPr/>
              <p:nvPr/>
            </p:nvSpPr>
            <p:spPr>
              <a:xfrm>
                <a:off x="4745550" y="4611030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6" name="四角形: 角を丸くする 265">
                <a:extLst>
                  <a:ext uri="{FF2B5EF4-FFF2-40B4-BE49-F238E27FC236}">
                    <a16:creationId xmlns:a16="http://schemas.microsoft.com/office/drawing/2014/main" id="{3BBFE7DD-DFCB-4C35-8C3C-73B5758D5DCA}"/>
                  </a:ext>
                </a:extLst>
              </p:cNvPr>
              <p:cNvSpPr/>
              <p:nvPr/>
            </p:nvSpPr>
            <p:spPr>
              <a:xfrm>
                <a:off x="4588106" y="4610824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7" name="四角形: 角を丸くする 266">
                <a:extLst>
                  <a:ext uri="{FF2B5EF4-FFF2-40B4-BE49-F238E27FC236}">
                    <a16:creationId xmlns:a16="http://schemas.microsoft.com/office/drawing/2014/main" id="{094424F9-92A6-4DE9-B27C-8AF67EC6C2AD}"/>
                  </a:ext>
                </a:extLst>
              </p:cNvPr>
              <p:cNvSpPr/>
              <p:nvPr/>
            </p:nvSpPr>
            <p:spPr>
              <a:xfrm>
                <a:off x="4426481" y="4608649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8" name="四角形: 角を丸くする 267">
                <a:extLst>
                  <a:ext uri="{FF2B5EF4-FFF2-40B4-BE49-F238E27FC236}">
                    <a16:creationId xmlns:a16="http://schemas.microsoft.com/office/drawing/2014/main" id="{B882A4BC-31F1-405F-B561-5535626509E4}"/>
                  </a:ext>
                </a:extLst>
              </p:cNvPr>
              <p:cNvSpPr/>
              <p:nvPr/>
            </p:nvSpPr>
            <p:spPr>
              <a:xfrm>
                <a:off x="5067300" y="4608649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9" name="四角形: 角を丸くする 268">
                <a:extLst>
                  <a:ext uri="{FF2B5EF4-FFF2-40B4-BE49-F238E27FC236}">
                    <a16:creationId xmlns:a16="http://schemas.microsoft.com/office/drawing/2014/main" id="{25B49D20-A3C3-42D0-B4D3-4D9EB6372B48}"/>
                  </a:ext>
                </a:extLst>
              </p:cNvPr>
              <p:cNvSpPr/>
              <p:nvPr/>
            </p:nvSpPr>
            <p:spPr>
              <a:xfrm>
                <a:off x="5222401" y="4608649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0" name="四角形: 角を丸くする 269">
                <a:extLst>
                  <a:ext uri="{FF2B5EF4-FFF2-40B4-BE49-F238E27FC236}">
                    <a16:creationId xmlns:a16="http://schemas.microsoft.com/office/drawing/2014/main" id="{523FDB79-FDFD-4485-8FCC-25B7497DFE0C}"/>
                  </a:ext>
                </a:extLst>
              </p:cNvPr>
              <p:cNvSpPr/>
              <p:nvPr/>
            </p:nvSpPr>
            <p:spPr>
              <a:xfrm>
                <a:off x="4903583" y="4178261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1" name="四角形: 角を丸くする 270">
                <a:extLst>
                  <a:ext uri="{FF2B5EF4-FFF2-40B4-BE49-F238E27FC236}">
                    <a16:creationId xmlns:a16="http://schemas.microsoft.com/office/drawing/2014/main" id="{3B389B7F-F7A7-4041-9908-BB27B9929AA9}"/>
                  </a:ext>
                </a:extLst>
              </p:cNvPr>
              <p:cNvSpPr/>
              <p:nvPr/>
            </p:nvSpPr>
            <p:spPr>
              <a:xfrm>
                <a:off x="4260056" y="4180070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2" name="四角形: 角を丸くする 271">
                <a:extLst>
                  <a:ext uri="{FF2B5EF4-FFF2-40B4-BE49-F238E27FC236}">
                    <a16:creationId xmlns:a16="http://schemas.microsoft.com/office/drawing/2014/main" id="{3C1454DB-9603-4641-887B-069375EA3D23}"/>
                  </a:ext>
                </a:extLst>
              </p:cNvPr>
              <p:cNvSpPr/>
              <p:nvPr/>
            </p:nvSpPr>
            <p:spPr>
              <a:xfrm>
                <a:off x="4745550" y="4180070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3" name="四角形: 角を丸くする 272">
                <a:extLst>
                  <a:ext uri="{FF2B5EF4-FFF2-40B4-BE49-F238E27FC236}">
                    <a16:creationId xmlns:a16="http://schemas.microsoft.com/office/drawing/2014/main" id="{2B45C9F1-C9CD-4E0B-B99F-2597754D9112}"/>
                  </a:ext>
                </a:extLst>
              </p:cNvPr>
              <p:cNvSpPr/>
              <p:nvPr/>
            </p:nvSpPr>
            <p:spPr>
              <a:xfrm>
                <a:off x="4588106" y="4179864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4" name="四角形: 角を丸くする 273">
                <a:extLst>
                  <a:ext uri="{FF2B5EF4-FFF2-40B4-BE49-F238E27FC236}">
                    <a16:creationId xmlns:a16="http://schemas.microsoft.com/office/drawing/2014/main" id="{633DADAA-068A-489C-9877-12A60DDB9F24}"/>
                  </a:ext>
                </a:extLst>
              </p:cNvPr>
              <p:cNvSpPr/>
              <p:nvPr/>
            </p:nvSpPr>
            <p:spPr>
              <a:xfrm>
                <a:off x="4426481" y="4177689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5" name="四角形: 角を丸くする 274">
                <a:extLst>
                  <a:ext uri="{FF2B5EF4-FFF2-40B4-BE49-F238E27FC236}">
                    <a16:creationId xmlns:a16="http://schemas.microsoft.com/office/drawing/2014/main" id="{A43C2D74-55E8-4FDB-A0E0-D5C8E6B55A1F}"/>
                  </a:ext>
                </a:extLst>
              </p:cNvPr>
              <p:cNvSpPr/>
              <p:nvPr/>
            </p:nvSpPr>
            <p:spPr>
              <a:xfrm>
                <a:off x="4903583" y="4039585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6" name="四角形: 角を丸くする 275">
                <a:extLst>
                  <a:ext uri="{FF2B5EF4-FFF2-40B4-BE49-F238E27FC236}">
                    <a16:creationId xmlns:a16="http://schemas.microsoft.com/office/drawing/2014/main" id="{AE2B93FC-1557-4938-B27D-8D4453F1087F}"/>
                  </a:ext>
                </a:extLst>
              </p:cNvPr>
              <p:cNvSpPr/>
              <p:nvPr/>
            </p:nvSpPr>
            <p:spPr>
              <a:xfrm>
                <a:off x="4260056" y="4041394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7" name="四角形: 角を丸くする 276">
                <a:extLst>
                  <a:ext uri="{FF2B5EF4-FFF2-40B4-BE49-F238E27FC236}">
                    <a16:creationId xmlns:a16="http://schemas.microsoft.com/office/drawing/2014/main" id="{15D25D16-1726-4B35-8339-17C29604456A}"/>
                  </a:ext>
                </a:extLst>
              </p:cNvPr>
              <p:cNvSpPr/>
              <p:nvPr/>
            </p:nvSpPr>
            <p:spPr>
              <a:xfrm>
                <a:off x="5065208" y="4044760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8" name="四角形: 角を丸くする 277">
                <a:extLst>
                  <a:ext uri="{FF2B5EF4-FFF2-40B4-BE49-F238E27FC236}">
                    <a16:creationId xmlns:a16="http://schemas.microsoft.com/office/drawing/2014/main" id="{CA3D859B-60BE-490F-BBCA-E40AD64D1AC6}"/>
                  </a:ext>
                </a:extLst>
              </p:cNvPr>
              <p:cNvSpPr/>
              <p:nvPr/>
            </p:nvSpPr>
            <p:spPr>
              <a:xfrm>
                <a:off x="4588106" y="4041188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9" name="四角形: 角を丸くする 278">
                <a:extLst>
                  <a:ext uri="{FF2B5EF4-FFF2-40B4-BE49-F238E27FC236}">
                    <a16:creationId xmlns:a16="http://schemas.microsoft.com/office/drawing/2014/main" id="{E9381139-07A7-4E53-A457-BBEFAEFAEC35}"/>
                  </a:ext>
                </a:extLst>
              </p:cNvPr>
              <p:cNvSpPr/>
              <p:nvPr/>
            </p:nvSpPr>
            <p:spPr>
              <a:xfrm>
                <a:off x="4426481" y="4039013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0" name="四角形: 角を丸くする 279">
                <a:extLst>
                  <a:ext uri="{FF2B5EF4-FFF2-40B4-BE49-F238E27FC236}">
                    <a16:creationId xmlns:a16="http://schemas.microsoft.com/office/drawing/2014/main" id="{FD3DDA0A-ED72-4AE1-8A29-B33A66D37933}"/>
                  </a:ext>
                </a:extLst>
              </p:cNvPr>
              <p:cNvSpPr/>
              <p:nvPr/>
            </p:nvSpPr>
            <p:spPr>
              <a:xfrm>
                <a:off x="5219060" y="4039013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1" name="四角形: 角を丸くする 280">
                <a:extLst>
                  <a:ext uri="{FF2B5EF4-FFF2-40B4-BE49-F238E27FC236}">
                    <a16:creationId xmlns:a16="http://schemas.microsoft.com/office/drawing/2014/main" id="{82B25AFF-49AA-46E3-90A3-A85FD2D0AB99}"/>
                  </a:ext>
                </a:extLst>
              </p:cNvPr>
              <p:cNvSpPr/>
              <p:nvPr/>
            </p:nvSpPr>
            <p:spPr>
              <a:xfrm>
                <a:off x="4903583" y="4328960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2" name="四角形: 角を丸くする 281">
                <a:extLst>
                  <a:ext uri="{FF2B5EF4-FFF2-40B4-BE49-F238E27FC236}">
                    <a16:creationId xmlns:a16="http://schemas.microsoft.com/office/drawing/2014/main" id="{BAD0B036-0078-4CDC-9CFA-779B6F597641}"/>
                  </a:ext>
                </a:extLst>
              </p:cNvPr>
              <p:cNvSpPr/>
              <p:nvPr/>
            </p:nvSpPr>
            <p:spPr>
              <a:xfrm>
                <a:off x="4745550" y="4330769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3" name="四角形: 角を丸くする 282">
                <a:extLst>
                  <a:ext uri="{FF2B5EF4-FFF2-40B4-BE49-F238E27FC236}">
                    <a16:creationId xmlns:a16="http://schemas.microsoft.com/office/drawing/2014/main" id="{CC86B38C-084F-4FD4-AA7E-F69DAB227E24}"/>
                  </a:ext>
                </a:extLst>
              </p:cNvPr>
              <p:cNvSpPr/>
              <p:nvPr/>
            </p:nvSpPr>
            <p:spPr>
              <a:xfrm>
                <a:off x="4588106" y="4330563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4" name="四角形: 角を丸くする 283">
                <a:extLst>
                  <a:ext uri="{FF2B5EF4-FFF2-40B4-BE49-F238E27FC236}">
                    <a16:creationId xmlns:a16="http://schemas.microsoft.com/office/drawing/2014/main" id="{2A769DBE-B7B2-45E7-8D97-E4335092B8FF}"/>
                  </a:ext>
                </a:extLst>
              </p:cNvPr>
              <p:cNvSpPr/>
              <p:nvPr/>
            </p:nvSpPr>
            <p:spPr>
              <a:xfrm>
                <a:off x="5067300" y="4328388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5" name="四角形: 角を丸くする 284">
                <a:extLst>
                  <a:ext uri="{FF2B5EF4-FFF2-40B4-BE49-F238E27FC236}">
                    <a16:creationId xmlns:a16="http://schemas.microsoft.com/office/drawing/2014/main" id="{741593A5-2277-4BE1-8134-4BB05938058B}"/>
                  </a:ext>
                </a:extLst>
              </p:cNvPr>
              <p:cNvSpPr/>
              <p:nvPr/>
            </p:nvSpPr>
            <p:spPr>
              <a:xfrm>
                <a:off x="5222401" y="4328388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6" name="四角形: 角を丸くする 285">
                <a:extLst>
                  <a:ext uri="{FF2B5EF4-FFF2-40B4-BE49-F238E27FC236}">
                    <a16:creationId xmlns:a16="http://schemas.microsoft.com/office/drawing/2014/main" id="{9A52FBBB-7B79-444C-87ED-6BCE419C185D}"/>
                  </a:ext>
                </a:extLst>
              </p:cNvPr>
              <p:cNvSpPr/>
              <p:nvPr/>
            </p:nvSpPr>
            <p:spPr>
              <a:xfrm>
                <a:off x="4255255" y="4328388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7" name="四角形: 角を丸くする 286">
                <a:extLst>
                  <a:ext uri="{FF2B5EF4-FFF2-40B4-BE49-F238E27FC236}">
                    <a16:creationId xmlns:a16="http://schemas.microsoft.com/office/drawing/2014/main" id="{DF5EBB9E-246D-4521-9BE8-9C09574167B7}"/>
                  </a:ext>
                </a:extLst>
              </p:cNvPr>
              <p:cNvSpPr/>
              <p:nvPr/>
            </p:nvSpPr>
            <p:spPr>
              <a:xfrm>
                <a:off x="4903583" y="4753867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8" name="四角形: 角を丸くする 287">
                <a:extLst>
                  <a:ext uri="{FF2B5EF4-FFF2-40B4-BE49-F238E27FC236}">
                    <a16:creationId xmlns:a16="http://schemas.microsoft.com/office/drawing/2014/main" id="{C6D31228-BC81-44DE-A3C2-160681788C80}"/>
                  </a:ext>
                </a:extLst>
              </p:cNvPr>
              <p:cNvSpPr/>
              <p:nvPr/>
            </p:nvSpPr>
            <p:spPr>
              <a:xfrm>
                <a:off x="4260056" y="4755676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9" name="四角形: 角を丸くする 288">
                <a:extLst>
                  <a:ext uri="{FF2B5EF4-FFF2-40B4-BE49-F238E27FC236}">
                    <a16:creationId xmlns:a16="http://schemas.microsoft.com/office/drawing/2014/main" id="{EBE67149-9F6C-4B91-B9DD-E20AFB3CA44D}"/>
                  </a:ext>
                </a:extLst>
              </p:cNvPr>
              <p:cNvSpPr/>
              <p:nvPr/>
            </p:nvSpPr>
            <p:spPr>
              <a:xfrm>
                <a:off x="4745550" y="4755676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0" name="四角形: 角を丸くする 289">
                <a:extLst>
                  <a:ext uri="{FF2B5EF4-FFF2-40B4-BE49-F238E27FC236}">
                    <a16:creationId xmlns:a16="http://schemas.microsoft.com/office/drawing/2014/main" id="{1082830F-91F3-4B08-B573-1C515D431B47}"/>
                  </a:ext>
                </a:extLst>
              </p:cNvPr>
              <p:cNvSpPr/>
              <p:nvPr/>
            </p:nvSpPr>
            <p:spPr>
              <a:xfrm>
                <a:off x="4426481" y="4753295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1" name="四角形: 角を丸くする 290">
                <a:extLst>
                  <a:ext uri="{FF2B5EF4-FFF2-40B4-BE49-F238E27FC236}">
                    <a16:creationId xmlns:a16="http://schemas.microsoft.com/office/drawing/2014/main" id="{FA2C47BE-ED1F-453F-9EA9-8098F41576D6}"/>
                  </a:ext>
                </a:extLst>
              </p:cNvPr>
              <p:cNvSpPr/>
              <p:nvPr/>
            </p:nvSpPr>
            <p:spPr>
              <a:xfrm>
                <a:off x="5067300" y="4753295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2" name="四角形: 角を丸くする 291">
                <a:extLst>
                  <a:ext uri="{FF2B5EF4-FFF2-40B4-BE49-F238E27FC236}">
                    <a16:creationId xmlns:a16="http://schemas.microsoft.com/office/drawing/2014/main" id="{3C2E9B9A-CDEE-4721-A62B-065E1263F416}"/>
                  </a:ext>
                </a:extLst>
              </p:cNvPr>
              <p:cNvSpPr/>
              <p:nvPr/>
            </p:nvSpPr>
            <p:spPr>
              <a:xfrm>
                <a:off x="5222401" y="4753295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3" name="四角形: 角を丸くする 292">
                <a:extLst>
                  <a:ext uri="{FF2B5EF4-FFF2-40B4-BE49-F238E27FC236}">
                    <a16:creationId xmlns:a16="http://schemas.microsoft.com/office/drawing/2014/main" id="{3C29D0CD-1E95-414C-972F-E8877CD6DC58}"/>
                  </a:ext>
                </a:extLst>
              </p:cNvPr>
              <p:cNvSpPr/>
              <p:nvPr/>
            </p:nvSpPr>
            <p:spPr>
              <a:xfrm>
                <a:off x="4260056" y="4891970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4" name="四角形: 角を丸くする 293">
                <a:extLst>
                  <a:ext uri="{FF2B5EF4-FFF2-40B4-BE49-F238E27FC236}">
                    <a16:creationId xmlns:a16="http://schemas.microsoft.com/office/drawing/2014/main" id="{951C82F5-02EA-44C3-969E-859D6CD3C916}"/>
                  </a:ext>
                </a:extLst>
              </p:cNvPr>
              <p:cNvSpPr/>
              <p:nvPr/>
            </p:nvSpPr>
            <p:spPr>
              <a:xfrm>
                <a:off x="4745550" y="4891970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5" name="四角形: 角を丸くする 294">
                <a:extLst>
                  <a:ext uri="{FF2B5EF4-FFF2-40B4-BE49-F238E27FC236}">
                    <a16:creationId xmlns:a16="http://schemas.microsoft.com/office/drawing/2014/main" id="{F4895352-8F0C-4F18-9E3D-DC360BB32EE8}"/>
                  </a:ext>
                </a:extLst>
              </p:cNvPr>
              <p:cNvSpPr/>
              <p:nvPr/>
            </p:nvSpPr>
            <p:spPr>
              <a:xfrm>
                <a:off x="4588106" y="4891764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6" name="四角形: 角を丸くする 295">
                <a:extLst>
                  <a:ext uri="{FF2B5EF4-FFF2-40B4-BE49-F238E27FC236}">
                    <a16:creationId xmlns:a16="http://schemas.microsoft.com/office/drawing/2014/main" id="{7FCC85D6-AC4E-4ABC-AB5D-9D1A7694F5E6}"/>
                  </a:ext>
                </a:extLst>
              </p:cNvPr>
              <p:cNvSpPr/>
              <p:nvPr/>
            </p:nvSpPr>
            <p:spPr>
              <a:xfrm>
                <a:off x="4426481" y="4889589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7" name="四角形: 角を丸くする 296">
                <a:extLst>
                  <a:ext uri="{FF2B5EF4-FFF2-40B4-BE49-F238E27FC236}">
                    <a16:creationId xmlns:a16="http://schemas.microsoft.com/office/drawing/2014/main" id="{54EAEA0A-708C-43DE-ADF6-DD1B657A161E}"/>
                  </a:ext>
                </a:extLst>
              </p:cNvPr>
              <p:cNvSpPr/>
              <p:nvPr/>
            </p:nvSpPr>
            <p:spPr>
              <a:xfrm>
                <a:off x="5222401" y="4889589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8" name="四角形: 角を丸くする 297">
                <a:extLst>
                  <a:ext uri="{FF2B5EF4-FFF2-40B4-BE49-F238E27FC236}">
                    <a16:creationId xmlns:a16="http://schemas.microsoft.com/office/drawing/2014/main" id="{82CC1DD6-8FBE-4A24-9FB0-E78CDDC4389B}"/>
                  </a:ext>
                </a:extLst>
              </p:cNvPr>
              <p:cNvSpPr/>
              <p:nvPr/>
            </p:nvSpPr>
            <p:spPr>
              <a:xfrm>
                <a:off x="4903583" y="5034141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9" name="四角形: 角を丸くする 298">
                <a:extLst>
                  <a:ext uri="{FF2B5EF4-FFF2-40B4-BE49-F238E27FC236}">
                    <a16:creationId xmlns:a16="http://schemas.microsoft.com/office/drawing/2014/main" id="{F248DA4D-9556-41D1-BF43-409018A3E467}"/>
                  </a:ext>
                </a:extLst>
              </p:cNvPr>
              <p:cNvSpPr/>
              <p:nvPr/>
            </p:nvSpPr>
            <p:spPr>
              <a:xfrm>
                <a:off x="4260056" y="5035950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0" name="四角形: 角を丸くする 299">
                <a:extLst>
                  <a:ext uri="{FF2B5EF4-FFF2-40B4-BE49-F238E27FC236}">
                    <a16:creationId xmlns:a16="http://schemas.microsoft.com/office/drawing/2014/main" id="{DF9B4365-BD5E-48A1-9026-9EABE781A6F0}"/>
                  </a:ext>
                </a:extLst>
              </p:cNvPr>
              <p:cNvSpPr/>
              <p:nvPr/>
            </p:nvSpPr>
            <p:spPr>
              <a:xfrm>
                <a:off x="4745550" y="5035950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1" name="四角形: 角を丸くする 300">
                <a:extLst>
                  <a:ext uri="{FF2B5EF4-FFF2-40B4-BE49-F238E27FC236}">
                    <a16:creationId xmlns:a16="http://schemas.microsoft.com/office/drawing/2014/main" id="{9A188692-9AE6-4127-A2DF-F2E11B891BA5}"/>
                  </a:ext>
                </a:extLst>
              </p:cNvPr>
              <p:cNvSpPr/>
              <p:nvPr/>
            </p:nvSpPr>
            <p:spPr>
              <a:xfrm>
                <a:off x="4588106" y="5035744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2" name="四角形: 角を丸くする 301">
                <a:extLst>
                  <a:ext uri="{FF2B5EF4-FFF2-40B4-BE49-F238E27FC236}">
                    <a16:creationId xmlns:a16="http://schemas.microsoft.com/office/drawing/2014/main" id="{E362A2CC-36A7-4F73-886D-611F95A8E9BB}"/>
                  </a:ext>
                </a:extLst>
              </p:cNvPr>
              <p:cNvSpPr/>
              <p:nvPr/>
            </p:nvSpPr>
            <p:spPr>
              <a:xfrm>
                <a:off x="4426481" y="5033569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3" name="四角形: 角を丸くする 302">
                <a:extLst>
                  <a:ext uri="{FF2B5EF4-FFF2-40B4-BE49-F238E27FC236}">
                    <a16:creationId xmlns:a16="http://schemas.microsoft.com/office/drawing/2014/main" id="{097613ED-9478-43F5-9FB3-A7A3CB71274A}"/>
                  </a:ext>
                </a:extLst>
              </p:cNvPr>
              <p:cNvSpPr/>
              <p:nvPr/>
            </p:nvSpPr>
            <p:spPr>
              <a:xfrm>
                <a:off x="5067300" y="5033569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4" name="四角形: 角を丸くする 303">
                <a:extLst>
                  <a:ext uri="{FF2B5EF4-FFF2-40B4-BE49-F238E27FC236}">
                    <a16:creationId xmlns:a16="http://schemas.microsoft.com/office/drawing/2014/main" id="{4D22B251-7B73-4CCC-9115-18DA3AE9C7D9}"/>
                  </a:ext>
                </a:extLst>
              </p:cNvPr>
              <p:cNvSpPr/>
              <p:nvPr/>
            </p:nvSpPr>
            <p:spPr>
              <a:xfrm>
                <a:off x="5222401" y="5033569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5" name="四角形: 角を丸くする 304">
                <a:extLst>
                  <a:ext uri="{FF2B5EF4-FFF2-40B4-BE49-F238E27FC236}">
                    <a16:creationId xmlns:a16="http://schemas.microsoft.com/office/drawing/2014/main" id="{BC5D1F23-FF29-4F33-B2D0-F4E98D794115}"/>
                  </a:ext>
                </a:extLst>
              </p:cNvPr>
              <p:cNvSpPr/>
              <p:nvPr/>
            </p:nvSpPr>
            <p:spPr>
              <a:xfrm>
                <a:off x="4903583" y="5177454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6" name="四角形: 角を丸くする 305">
                <a:extLst>
                  <a:ext uri="{FF2B5EF4-FFF2-40B4-BE49-F238E27FC236}">
                    <a16:creationId xmlns:a16="http://schemas.microsoft.com/office/drawing/2014/main" id="{43B75C2E-197A-4926-803A-4D32BC30F995}"/>
                  </a:ext>
                </a:extLst>
              </p:cNvPr>
              <p:cNvSpPr/>
              <p:nvPr/>
            </p:nvSpPr>
            <p:spPr>
              <a:xfrm>
                <a:off x="4260056" y="5179263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7" name="四角形: 角を丸くする 306">
                <a:extLst>
                  <a:ext uri="{FF2B5EF4-FFF2-40B4-BE49-F238E27FC236}">
                    <a16:creationId xmlns:a16="http://schemas.microsoft.com/office/drawing/2014/main" id="{CF883088-A37F-4AF8-B10F-2535C9156551}"/>
                  </a:ext>
                </a:extLst>
              </p:cNvPr>
              <p:cNvSpPr/>
              <p:nvPr/>
            </p:nvSpPr>
            <p:spPr>
              <a:xfrm>
                <a:off x="4588106" y="5179057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8" name="四角形: 角を丸くする 307">
                <a:extLst>
                  <a:ext uri="{FF2B5EF4-FFF2-40B4-BE49-F238E27FC236}">
                    <a16:creationId xmlns:a16="http://schemas.microsoft.com/office/drawing/2014/main" id="{8AB86B0E-05A8-4ABD-AF9F-206A4B8C5342}"/>
                  </a:ext>
                </a:extLst>
              </p:cNvPr>
              <p:cNvSpPr/>
              <p:nvPr/>
            </p:nvSpPr>
            <p:spPr>
              <a:xfrm>
                <a:off x="4426481" y="5176882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9" name="四角形: 角を丸くする 308">
                <a:extLst>
                  <a:ext uri="{FF2B5EF4-FFF2-40B4-BE49-F238E27FC236}">
                    <a16:creationId xmlns:a16="http://schemas.microsoft.com/office/drawing/2014/main" id="{17D83F59-6C13-483F-9E7F-CB0478608788}"/>
                  </a:ext>
                </a:extLst>
              </p:cNvPr>
              <p:cNvSpPr/>
              <p:nvPr/>
            </p:nvSpPr>
            <p:spPr>
              <a:xfrm>
                <a:off x="5067300" y="5176882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0" name="四角形: 角を丸くする 309">
                <a:extLst>
                  <a:ext uri="{FF2B5EF4-FFF2-40B4-BE49-F238E27FC236}">
                    <a16:creationId xmlns:a16="http://schemas.microsoft.com/office/drawing/2014/main" id="{50129A87-9834-4182-8D2C-31FFF589DBE2}"/>
                  </a:ext>
                </a:extLst>
              </p:cNvPr>
              <p:cNvSpPr/>
              <p:nvPr/>
            </p:nvSpPr>
            <p:spPr>
              <a:xfrm>
                <a:off x="5222401" y="5176882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1" name="四角形: 角を丸くする 310">
                <a:extLst>
                  <a:ext uri="{FF2B5EF4-FFF2-40B4-BE49-F238E27FC236}">
                    <a16:creationId xmlns:a16="http://schemas.microsoft.com/office/drawing/2014/main" id="{100F4077-53CC-4176-9FAE-30C69315F436}"/>
                  </a:ext>
                </a:extLst>
              </p:cNvPr>
              <p:cNvSpPr/>
              <p:nvPr/>
            </p:nvSpPr>
            <p:spPr>
              <a:xfrm>
                <a:off x="5209208" y="5331815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2" name="四角形: 角を丸くする 311">
                <a:extLst>
                  <a:ext uri="{FF2B5EF4-FFF2-40B4-BE49-F238E27FC236}">
                    <a16:creationId xmlns:a16="http://schemas.microsoft.com/office/drawing/2014/main" id="{086752FE-F828-4050-84B4-EAFEE1C54B35}"/>
                  </a:ext>
                </a:extLst>
              </p:cNvPr>
              <p:cNvSpPr/>
              <p:nvPr/>
            </p:nvSpPr>
            <p:spPr>
              <a:xfrm>
                <a:off x="4903583" y="5327625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3" name="四角形: 角を丸くする 312">
                <a:extLst>
                  <a:ext uri="{FF2B5EF4-FFF2-40B4-BE49-F238E27FC236}">
                    <a16:creationId xmlns:a16="http://schemas.microsoft.com/office/drawing/2014/main" id="{5145B844-57F6-4DF6-A38E-013A8C87DC7A}"/>
                  </a:ext>
                </a:extLst>
              </p:cNvPr>
              <p:cNvSpPr/>
              <p:nvPr/>
            </p:nvSpPr>
            <p:spPr>
              <a:xfrm>
                <a:off x="4260056" y="5329434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4" name="四角形: 角を丸くする 313">
                <a:extLst>
                  <a:ext uri="{FF2B5EF4-FFF2-40B4-BE49-F238E27FC236}">
                    <a16:creationId xmlns:a16="http://schemas.microsoft.com/office/drawing/2014/main" id="{0C99AFF5-3591-465B-A604-C5CCA0A35306}"/>
                  </a:ext>
                </a:extLst>
              </p:cNvPr>
              <p:cNvSpPr/>
              <p:nvPr/>
            </p:nvSpPr>
            <p:spPr>
              <a:xfrm>
                <a:off x="4745550" y="5329434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5" name="四角形: 角を丸くする 314">
                <a:extLst>
                  <a:ext uri="{FF2B5EF4-FFF2-40B4-BE49-F238E27FC236}">
                    <a16:creationId xmlns:a16="http://schemas.microsoft.com/office/drawing/2014/main" id="{E2B81912-D885-46E6-8512-EC213C5C256C}"/>
                  </a:ext>
                </a:extLst>
              </p:cNvPr>
              <p:cNvSpPr/>
              <p:nvPr/>
            </p:nvSpPr>
            <p:spPr>
              <a:xfrm>
                <a:off x="4588106" y="5329228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6" name="四角形: 角を丸くする 315">
                <a:extLst>
                  <a:ext uri="{FF2B5EF4-FFF2-40B4-BE49-F238E27FC236}">
                    <a16:creationId xmlns:a16="http://schemas.microsoft.com/office/drawing/2014/main" id="{5A36529D-EA46-4B8D-979C-7859495AB200}"/>
                  </a:ext>
                </a:extLst>
              </p:cNvPr>
              <p:cNvSpPr/>
              <p:nvPr/>
            </p:nvSpPr>
            <p:spPr>
              <a:xfrm>
                <a:off x="4426481" y="5327053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7" name="四角形: 角を丸くする 316">
                <a:extLst>
                  <a:ext uri="{FF2B5EF4-FFF2-40B4-BE49-F238E27FC236}">
                    <a16:creationId xmlns:a16="http://schemas.microsoft.com/office/drawing/2014/main" id="{C9C7EA5F-FAB0-400D-9000-25031A498101}"/>
                  </a:ext>
                </a:extLst>
              </p:cNvPr>
              <p:cNvSpPr/>
              <p:nvPr/>
            </p:nvSpPr>
            <p:spPr>
              <a:xfrm>
                <a:off x="4903583" y="5470909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8" name="四角形: 角を丸くする 317">
                <a:extLst>
                  <a:ext uri="{FF2B5EF4-FFF2-40B4-BE49-F238E27FC236}">
                    <a16:creationId xmlns:a16="http://schemas.microsoft.com/office/drawing/2014/main" id="{62245DB9-F030-4B00-8AF9-15F3B1B02777}"/>
                  </a:ext>
                </a:extLst>
              </p:cNvPr>
              <p:cNvSpPr/>
              <p:nvPr/>
            </p:nvSpPr>
            <p:spPr>
              <a:xfrm>
                <a:off x="4260056" y="5472718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9" name="四角形: 角を丸くする 318">
                <a:extLst>
                  <a:ext uri="{FF2B5EF4-FFF2-40B4-BE49-F238E27FC236}">
                    <a16:creationId xmlns:a16="http://schemas.microsoft.com/office/drawing/2014/main" id="{D705234C-7CB5-4A87-897F-F228CDDA8618}"/>
                  </a:ext>
                </a:extLst>
              </p:cNvPr>
              <p:cNvSpPr/>
              <p:nvPr/>
            </p:nvSpPr>
            <p:spPr>
              <a:xfrm>
                <a:off x="4745550" y="5472718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0" name="四角形: 角を丸くする 319">
                <a:extLst>
                  <a:ext uri="{FF2B5EF4-FFF2-40B4-BE49-F238E27FC236}">
                    <a16:creationId xmlns:a16="http://schemas.microsoft.com/office/drawing/2014/main" id="{7A1CA0DB-D337-4F41-8A60-0A683AA2046E}"/>
                  </a:ext>
                </a:extLst>
              </p:cNvPr>
              <p:cNvSpPr/>
              <p:nvPr/>
            </p:nvSpPr>
            <p:spPr>
              <a:xfrm>
                <a:off x="4588106" y="5472512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1" name="四角形: 角を丸くする 320">
                <a:extLst>
                  <a:ext uri="{FF2B5EF4-FFF2-40B4-BE49-F238E27FC236}">
                    <a16:creationId xmlns:a16="http://schemas.microsoft.com/office/drawing/2014/main" id="{526D2914-1727-494A-AD90-B86F81B944A1}"/>
                  </a:ext>
                </a:extLst>
              </p:cNvPr>
              <p:cNvSpPr/>
              <p:nvPr/>
            </p:nvSpPr>
            <p:spPr>
              <a:xfrm>
                <a:off x="5067300" y="5470337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2" name="四角形: 角を丸くする 321">
                <a:extLst>
                  <a:ext uri="{FF2B5EF4-FFF2-40B4-BE49-F238E27FC236}">
                    <a16:creationId xmlns:a16="http://schemas.microsoft.com/office/drawing/2014/main" id="{60DD9484-A91E-4891-85A7-F359EB3680E7}"/>
                  </a:ext>
                </a:extLst>
              </p:cNvPr>
              <p:cNvSpPr/>
              <p:nvPr/>
            </p:nvSpPr>
            <p:spPr>
              <a:xfrm>
                <a:off x="5222401" y="5470337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3" name="四角形: 角を丸くする 322">
                <a:extLst>
                  <a:ext uri="{FF2B5EF4-FFF2-40B4-BE49-F238E27FC236}">
                    <a16:creationId xmlns:a16="http://schemas.microsoft.com/office/drawing/2014/main" id="{437E8FC2-3BFE-4EF4-B2ED-132AA1A0D28F}"/>
                  </a:ext>
                </a:extLst>
              </p:cNvPr>
              <p:cNvSpPr/>
              <p:nvPr/>
            </p:nvSpPr>
            <p:spPr>
              <a:xfrm>
                <a:off x="4903583" y="5597898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4" name="四角形: 角を丸くする 323">
                <a:extLst>
                  <a:ext uri="{FF2B5EF4-FFF2-40B4-BE49-F238E27FC236}">
                    <a16:creationId xmlns:a16="http://schemas.microsoft.com/office/drawing/2014/main" id="{5526BDD0-A9DB-4530-9E54-1C7F5B6D9E8B}"/>
                  </a:ext>
                </a:extLst>
              </p:cNvPr>
              <p:cNvSpPr/>
              <p:nvPr/>
            </p:nvSpPr>
            <p:spPr>
              <a:xfrm>
                <a:off x="5067300" y="5597326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5" name="四角形: 角を丸くする 324">
                <a:extLst>
                  <a:ext uri="{FF2B5EF4-FFF2-40B4-BE49-F238E27FC236}">
                    <a16:creationId xmlns:a16="http://schemas.microsoft.com/office/drawing/2014/main" id="{BF573915-57DB-4816-A064-64D5FC2C99CD}"/>
                  </a:ext>
                </a:extLst>
              </p:cNvPr>
              <p:cNvSpPr/>
              <p:nvPr/>
            </p:nvSpPr>
            <p:spPr>
              <a:xfrm>
                <a:off x="5222401" y="5597326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326" name="グループ化 325">
                <a:extLst>
                  <a:ext uri="{FF2B5EF4-FFF2-40B4-BE49-F238E27FC236}">
                    <a16:creationId xmlns:a16="http://schemas.microsoft.com/office/drawing/2014/main" id="{6EB9F463-CCB6-4CE2-ABAC-BAFA1E1AE2B7}"/>
                  </a:ext>
                </a:extLst>
              </p:cNvPr>
              <p:cNvGrpSpPr/>
              <p:nvPr/>
            </p:nvGrpSpPr>
            <p:grpSpPr>
              <a:xfrm>
                <a:off x="4426481" y="5618137"/>
                <a:ext cx="305625" cy="110175"/>
                <a:chOff x="4426481" y="5618137"/>
                <a:chExt cx="305625" cy="110175"/>
              </a:xfrm>
            </p:grpSpPr>
            <p:sp>
              <p:nvSpPr>
                <p:cNvPr id="422" name="四角形: 角を丸くする 421">
                  <a:extLst>
                    <a:ext uri="{FF2B5EF4-FFF2-40B4-BE49-F238E27FC236}">
                      <a16:creationId xmlns:a16="http://schemas.microsoft.com/office/drawing/2014/main" id="{ACF0BE4E-F0B3-42E7-B148-A2A9738DDCC7}"/>
                    </a:ext>
                  </a:extLst>
                </p:cNvPr>
                <p:cNvSpPr/>
                <p:nvPr/>
              </p:nvSpPr>
              <p:spPr>
                <a:xfrm>
                  <a:off x="4588106" y="5620312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23" name="四角形: 角を丸くする 422">
                  <a:extLst>
                    <a:ext uri="{FF2B5EF4-FFF2-40B4-BE49-F238E27FC236}">
                      <a16:creationId xmlns:a16="http://schemas.microsoft.com/office/drawing/2014/main" id="{6352D70C-FBD3-4CB6-97F4-73B3C6B94BEE}"/>
                    </a:ext>
                  </a:extLst>
                </p:cNvPr>
                <p:cNvSpPr/>
                <p:nvPr/>
              </p:nvSpPr>
              <p:spPr>
                <a:xfrm>
                  <a:off x="4426481" y="5618137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27" name="グループ化 326">
                <a:extLst>
                  <a:ext uri="{FF2B5EF4-FFF2-40B4-BE49-F238E27FC236}">
                    <a16:creationId xmlns:a16="http://schemas.microsoft.com/office/drawing/2014/main" id="{CBEE27FE-0CB4-4025-A8A1-05E9D38091A4}"/>
                  </a:ext>
                </a:extLst>
              </p:cNvPr>
              <p:cNvGrpSpPr/>
              <p:nvPr/>
            </p:nvGrpSpPr>
            <p:grpSpPr>
              <a:xfrm>
                <a:off x="4255594" y="5763870"/>
                <a:ext cx="305625" cy="110175"/>
                <a:chOff x="4426481" y="5618137"/>
                <a:chExt cx="305625" cy="110175"/>
              </a:xfrm>
            </p:grpSpPr>
            <p:sp>
              <p:nvSpPr>
                <p:cNvPr id="420" name="四角形: 角を丸くする 419">
                  <a:extLst>
                    <a:ext uri="{FF2B5EF4-FFF2-40B4-BE49-F238E27FC236}">
                      <a16:creationId xmlns:a16="http://schemas.microsoft.com/office/drawing/2014/main" id="{A303EBB3-AAF4-4F9D-86AD-FD5579F63E24}"/>
                    </a:ext>
                  </a:extLst>
                </p:cNvPr>
                <p:cNvSpPr/>
                <p:nvPr/>
              </p:nvSpPr>
              <p:spPr>
                <a:xfrm>
                  <a:off x="4588106" y="5620312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21" name="四角形: 角を丸くする 420">
                  <a:extLst>
                    <a:ext uri="{FF2B5EF4-FFF2-40B4-BE49-F238E27FC236}">
                      <a16:creationId xmlns:a16="http://schemas.microsoft.com/office/drawing/2014/main" id="{422E1C67-C9E8-4FC3-8F61-E5509E7A2BB7}"/>
                    </a:ext>
                  </a:extLst>
                </p:cNvPr>
                <p:cNvSpPr/>
                <p:nvPr/>
              </p:nvSpPr>
              <p:spPr>
                <a:xfrm>
                  <a:off x="4426481" y="5618137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28" name="グループ化 327">
                <a:extLst>
                  <a:ext uri="{FF2B5EF4-FFF2-40B4-BE49-F238E27FC236}">
                    <a16:creationId xmlns:a16="http://schemas.microsoft.com/office/drawing/2014/main" id="{A3F58C30-AEEB-43BB-A87D-5092629EBE61}"/>
                  </a:ext>
                </a:extLst>
              </p:cNvPr>
              <p:cNvGrpSpPr/>
              <p:nvPr/>
            </p:nvGrpSpPr>
            <p:grpSpPr>
              <a:xfrm>
                <a:off x="4745550" y="5763870"/>
                <a:ext cx="305625" cy="110175"/>
                <a:chOff x="4426481" y="5618137"/>
                <a:chExt cx="305625" cy="110175"/>
              </a:xfrm>
            </p:grpSpPr>
            <p:sp>
              <p:nvSpPr>
                <p:cNvPr id="418" name="四角形: 角を丸くする 417">
                  <a:extLst>
                    <a:ext uri="{FF2B5EF4-FFF2-40B4-BE49-F238E27FC236}">
                      <a16:creationId xmlns:a16="http://schemas.microsoft.com/office/drawing/2014/main" id="{36714D62-C46E-4B9F-8B4D-75254F1F6D85}"/>
                    </a:ext>
                  </a:extLst>
                </p:cNvPr>
                <p:cNvSpPr/>
                <p:nvPr/>
              </p:nvSpPr>
              <p:spPr>
                <a:xfrm>
                  <a:off x="4588106" y="5620312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19" name="四角形: 角を丸くする 418">
                  <a:extLst>
                    <a:ext uri="{FF2B5EF4-FFF2-40B4-BE49-F238E27FC236}">
                      <a16:creationId xmlns:a16="http://schemas.microsoft.com/office/drawing/2014/main" id="{E81D11C6-F1DC-4BC1-84F6-A8F5BF4DFA1A}"/>
                    </a:ext>
                  </a:extLst>
                </p:cNvPr>
                <p:cNvSpPr/>
                <p:nvPr/>
              </p:nvSpPr>
              <p:spPr>
                <a:xfrm>
                  <a:off x="4426481" y="5618137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29" name="グループ化 328">
                <a:extLst>
                  <a:ext uri="{FF2B5EF4-FFF2-40B4-BE49-F238E27FC236}">
                    <a16:creationId xmlns:a16="http://schemas.microsoft.com/office/drawing/2014/main" id="{529827D4-78CB-416D-BC20-FC8C19797104}"/>
                  </a:ext>
                </a:extLst>
              </p:cNvPr>
              <p:cNvGrpSpPr/>
              <p:nvPr/>
            </p:nvGrpSpPr>
            <p:grpSpPr>
              <a:xfrm>
                <a:off x="5069315" y="5903245"/>
                <a:ext cx="305625" cy="110175"/>
                <a:chOff x="4426481" y="5618137"/>
                <a:chExt cx="305625" cy="110175"/>
              </a:xfrm>
            </p:grpSpPr>
            <p:sp>
              <p:nvSpPr>
                <p:cNvPr id="416" name="四角形: 角を丸くする 415">
                  <a:extLst>
                    <a:ext uri="{FF2B5EF4-FFF2-40B4-BE49-F238E27FC236}">
                      <a16:creationId xmlns:a16="http://schemas.microsoft.com/office/drawing/2014/main" id="{20A91F2E-4BF1-4FFB-80EE-60947E9B6865}"/>
                    </a:ext>
                  </a:extLst>
                </p:cNvPr>
                <p:cNvSpPr/>
                <p:nvPr/>
              </p:nvSpPr>
              <p:spPr>
                <a:xfrm>
                  <a:off x="4588106" y="5620312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17" name="四角形: 角を丸くする 416">
                  <a:extLst>
                    <a:ext uri="{FF2B5EF4-FFF2-40B4-BE49-F238E27FC236}">
                      <a16:creationId xmlns:a16="http://schemas.microsoft.com/office/drawing/2014/main" id="{B235D6AD-33A3-4BDE-A23C-DD2B01520E4D}"/>
                    </a:ext>
                  </a:extLst>
                </p:cNvPr>
                <p:cNvSpPr/>
                <p:nvPr/>
              </p:nvSpPr>
              <p:spPr>
                <a:xfrm>
                  <a:off x="4426481" y="5618137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30" name="グループ化 329">
                <a:extLst>
                  <a:ext uri="{FF2B5EF4-FFF2-40B4-BE49-F238E27FC236}">
                    <a16:creationId xmlns:a16="http://schemas.microsoft.com/office/drawing/2014/main" id="{E799544A-2A51-46F1-AA0A-39562C9BE2C7}"/>
                  </a:ext>
                </a:extLst>
              </p:cNvPr>
              <p:cNvGrpSpPr/>
              <p:nvPr/>
            </p:nvGrpSpPr>
            <p:grpSpPr>
              <a:xfrm>
                <a:off x="4906304" y="6037568"/>
                <a:ext cx="305625" cy="110175"/>
                <a:chOff x="4426481" y="5618137"/>
                <a:chExt cx="305625" cy="110175"/>
              </a:xfrm>
            </p:grpSpPr>
            <p:sp>
              <p:nvSpPr>
                <p:cNvPr id="414" name="四角形: 角を丸くする 413">
                  <a:extLst>
                    <a:ext uri="{FF2B5EF4-FFF2-40B4-BE49-F238E27FC236}">
                      <a16:creationId xmlns:a16="http://schemas.microsoft.com/office/drawing/2014/main" id="{9A4C08F0-6BFD-4FBB-90A9-5C7B3098604D}"/>
                    </a:ext>
                  </a:extLst>
                </p:cNvPr>
                <p:cNvSpPr/>
                <p:nvPr/>
              </p:nvSpPr>
              <p:spPr>
                <a:xfrm>
                  <a:off x="4588106" y="5620312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15" name="四角形: 角を丸くする 414">
                  <a:extLst>
                    <a:ext uri="{FF2B5EF4-FFF2-40B4-BE49-F238E27FC236}">
                      <a16:creationId xmlns:a16="http://schemas.microsoft.com/office/drawing/2014/main" id="{F5F5F3E3-D222-45D0-98C4-CD08FA152DF6}"/>
                    </a:ext>
                  </a:extLst>
                </p:cNvPr>
                <p:cNvSpPr/>
                <p:nvPr/>
              </p:nvSpPr>
              <p:spPr>
                <a:xfrm>
                  <a:off x="4426481" y="5618137"/>
                  <a:ext cx="144000" cy="10800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31" name="四角形: 角を丸くする 330">
                <a:extLst>
                  <a:ext uri="{FF2B5EF4-FFF2-40B4-BE49-F238E27FC236}">
                    <a16:creationId xmlns:a16="http://schemas.microsoft.com/office/drawing/2014/main" id="{C94DD194-4D33-431C-AC79-783985DD5129}"/>
                  </a:ext>
                </a:extLst>
              </p:cNvPr>
              <p:cNvSpPr/>
              <p:nvPr/>
            </p:nvSpPr>
            <p:spPr>
              <a:xfrm>
                <a:off x="4745550" y="5900563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2" name="四角形: 角を丸くする 331">
                <a:extLst>
                  <a:ext uri="{FF2B5EF4-FFF2-40B4-BE49-F238E27FC236}">
                    <a16:creationId xmlns:a16="http://schemas.microsoft.com/office/drawing/2014/main" id="{0405E972-9DE2-49AD-BE30-46ED856BADE2}"/>
                  </a:ext>
                </a:extLst>
              </p:cNvPr>
              <p:cNvSpPr/>
              <p:nvPr/>
            </p:nvSpPr>
            <p:spPr>
              <a:xfrm>
                <a:off x="4583250" y="5907660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3" name="四角形: 角を丸くする 332">
                <a:extLst>
                  <a:ext uri="{FF2B5EF4-FFF2-40B4-BE49-F238E27FC236}">
                    <a16:creationId xmlns:a16="http://schemas.microsoft.com/office/drawing/2014/main" id="{1C511916-E2A8-4F53-BFD0-4A2CBE9B6C0A}"/>
                  </a:ext>
                </a:extLst>
              </p:cNvPr>
              <p:cNvSpPr/>
              <p:nvPr/>
            </p:nvSpPr>
            <p:spPr>
              <a:xfrm>
                <a:off x="4403086" y="5907660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4" name="四角形: 角を丸くする 333">
                <a:extLst>
                  <a:ext uri="{FF2B5EF4-FFF2-40B4-BE49-F238E27FC236}">
                    <a16:creationId xmlns:a16="http://schemas.microsoft.com/office/drawing/2014/main" id="{C9BCB6B0-2B2F-49CF-BC11-3F8959F3A7F5}"/>
                  </a:ext>
                </a:extLst>
              </p:cNvPr>
              <p:cNvSpPr/>
              <p:nvPr/>
            </p:nvSpPr>
            <p:spPr>
              <a:xfrm>
                <a:off x="5208726" y="6193012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5" name="四角形: 角を丸くする 334">
                <a:extLst>
                  <a:ext uri="{FF2B5EF4-FFF2-40B4-BE49-F238E27FC236}">
                    <a16:creationId xmlns:a16="http://schemas.microsoft.com/office/drawing/2014/main" id="{2A666C98-A3E2-42D0-9ECC-1D254AC804AE}"/>
                  </a:ext>
                </a:extLst>
              </p:cNvPr>
              <p:cNvSpPr/>
              <p:nvPr/>
            </p:nvSpPr>
            <p:spPr>
              <a:xfrm>
                <a:off x="4574465" y="6050329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6" name="四角形: 角を丸くする 335">
                <a:extLst>
                  <a:ext uri="{FF2B5EF4-FFF2-40B4-BE49-F238E27FC236}">
                    <a16:creationId xmlns:a16="http://schemas.microsoft.com/office/drawing/2014/main" id="{D93E87FB-9DAA-47D5-BB75-1A6580674977}"/>
                  </a:ext>
                </a:extLst>
              </p:cNvPr>
              <p:cNvSpPr/>
              <p:nvPr/>
            </p:nvSpPr>
            <p:spPr>
              <a:xfrm>
                <a:off x="4745550" y="6187913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7" name="四角形: 角を丸くする 336">
                <a:extLst>
                  <a:ext uri="{FF2B5EF4-FFF2-40B4-BE49-F238E27FC236}">
                    <a16:creationId xmlns:a16="http://schemas.microsoft.com/office/drawing/2014/main" id="{D8D2BA40-6501-4000-BA69-F09164706AF9}"/>
                  </a:ext>
                </a:extLst>
              </p:cNvPr>
              <p:cNvSpPr/>
              <p:nvPr/>
            </p:nvSpPr>
            <p:spPr>
              <a:xfrm>
                <a:off x="4583250" y="6195010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8" name="四角形: 角を丸くする 337">
                <a:extLst>
                  <a:ext uri="{FF2B5EF4-FFF2-40B4-BE49-F238E27FC236}">
                    <a16:creationId xmlns:a16="http://schemas.microsoft.com/office/drawing/2014/main" id="{122A2EE6-3C90-4319-8F69-6689E3E24E54}"/>
                  </a:ext>
                </a:extLst>
              </p:cNvPr>
              <p:cNvSpPr/>
              <p:nvPr/>
            </p:nvSpPr>
            <p:spPr>
              <a:xfrm>
                <a:off x="4403086" y="6195010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9" name="四角形: 角を丸くする 338">
                <a:extLst>
                  <a:ext uri="{FF2B5EF4-FFF2-40B4-BE49-F238E27FC236}">
                    <a16:creationId xmlns:a16="http://schemas.microsoft.com/office/drawing/2014/main" id="{F46E7103-5F50-4A29-A285-8ED6E652985E}"/>
                  </a:ext>
                </a:extLst>
              </p:cNvPr>
              <p:cNvSpPr/>
              <p:nvPr/>
            </p:nvSpPr>
            <p:spPr>
              <a:xfrm>
                <a:off x="4260056" y="2903944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0" name="四角形: 角を丸くする 339">
                <a:extLst>
                  <a:ext uri="{FF2B5EF4-FFF2-40B4-BE49-F238E27FC236}">
                    <a16:creationId xmlns:a16="http://schemas.microsoft.com/office/drawing/2014/main" id="{1545C56A-5E81-416C-9677-E76192E8529C}"/>
                  </a:ext>
                </a:extLst>
              </p:cNvPr>
              <p:cNvSpPr/>
              <p:nvPr/>
            </p:nvSpPr>
            <p:spPr>
              <a:xfrm>
                <a:off x="4417219" y="2903944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1" name="四角形: 角を丸くする 340">
                <a:extLst>
                  <a:ext uri="{FF2B5EF4-FFF2-40B4-BE49-F238E27FC236}">
                    <a16:creationId xmlns:a16="http://schemas.microsoft.com/office/drawing/2014/main" id="{3178A015-D00D-435E-AEF7-546B0A65EF38}"/>
                  </a:ext>
                </a:extLst>
              </p:cNvPr>
              <p:cNvSpPr/>
              <p:nvPr/>
            </p:nvSpPr>
            <p:spPr>
              <a:xfrm>
                <a:off x="4581525" y="2901563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2" name="四角形: 角を丸くする 341">
                <a:extLst>
                  <a:ext uri="{FF2B5EF4-FFF2-40B4-BE49-F238E27FC236}">
                    <a16:creationId xmlns:a16="http://schemas.microsoft.com/office/drawing/2014/main" id="{0E03F9A1-1878-4E2E-A937-5166B710AFB8}"/>
                  </a:ext>
                </a:extLst>
              </p:cNvPr>
              <p:cNvSpPr/>
              <p:nvPr/>
            </p:nvSpPr>
            <p:spPr>
              <a:xfrm>
                <a:off x="4738688" y="2901563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3" name="四角形: 角を丸くする 342">
                <a:extLst>
                  <a:ext uri="{FF2B5EF4-FFF2-40B4-BE49-F238E27FC236}">
                    <a16:creationId xmlns:a16="http://schemas.microsoft.com/office/drawing/2014/main" id="{E22649FB-8BAB-405C-99B5-0B5EA4B2FC81}"/>
                  </a:ext>
                </a:extLst>
              </p:cNvPr>
              <p:cNvSpPr/>
              <p:nvPr/>
            </p:nvSpPr>
            <p:spPr>
              <a:xfrm>
                <a:off x="4902994" y="2901563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4" name="四角形: 角を丸くする 343">
                <a:extLst>
                  <a:ext uri="{FF2B5EF4-FFF2-40B4-BE49-F238E27FC236}">
                    <a16:creationId xmlns:a16="http://schemas.microsoft.com/office/drawing/2014/main" id="{9E6205F5-4446-440A-8E36-521D4C8E92C3}"/>
                  </a:ext>
                </a:extLst>
              </p:cNvPr>
              <p:cNvSpPr/>
              <p:nvPr/>
            </p:nvSpPr>
            <p:spPr>
              <a:xfrm>
                <a:off x="5067300" y="2901563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5" name="四角形: 角を丸くする 344">
                <a:extLst>
                  <a:ext uri="{FF2B5EF4-FFF2-40B4-BE49-F238E27FC236}">
                    <a16:creationId xmlns:a16="http://schemas.microsoft.com/office/drawing/2014/main" id="{EB214A0A-C56E-4D50-A02D-2D8896656680}"/>
                  </a:ext>
                </a:extLst>
              </p:cNvPr>
              <p:cNvSpPr/>
              <p:nvPr/>
            </p:nvSpPr>
            <p:spPr>
              <a:xfrm>
                <a:off x="5222401" y="2901563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6" name="四角形: 角を丸くする 345">
                <a:extLst>
                  <a:ext uri="{FF2B5EF4-FFF2-40B4-BE49-F238E27FC236}">
                    <a16:creationId xmlns:a16="http://schemas.microsoft.com/office/drawing/2014/main" id="{5AA04809-20B0-4472-97D4-5E6202EDBA0F}"/>
                  </a:ext>
                </a:extLst>
              </p:cNvPr>
              <p:cNvSpPr/>
              <p:nvPr/>
            </p:nvSpPr>
            <p:spPr>
              <a:xfrm>
                <a:off x="4918087" y="6333285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7" name="四角形: 角を丸くする 346">
                <a:extLst>
                  <a:ext uri="{FF2B5EF4-FFF2-40B4-BE49-F238E27FC236}">
                    <a16:creationId xmlns:a16="http://schemas.microsoft.com/office/drawing/2014/main" id="{25315B73-3CA8-4C81-9FE6-788BA5718EC4}"/>
                  </a:ext>
                </a:extLst>
              </p:cNvPr>
              <p:cNvSpPr/>
              <p:nvPr/>
            </p:nvSpPr>
            <p:spPr>
              <a:xfrm>
                <a:off x="4755787" y="6340382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8" name="四角形: 角を丸くする 347">
                <a:extLst>
                  <a:ext uri="{FF2B5EF4-FFF2-40B4-BE49-F238E27FC236}">
                    <a16:creationId xmlns:a16="http://schemas.microsoft.com/office/drawing/2014/main" id="{2326EFF8-97A5-4348-AA19-CAE198F353C8}"/>
                  </a:ext>
                </a:extLst>
              </p:cNvPr>
              <p:cNvSpPr/>
              <p:nvPr/>
            </p:nvSpPr>
            <p:spPr>
              <a:xfrm>
                <a:off x="4575623" y="6340382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9" name="四角形: 角を丸くする 348">
                <a:extLst>
                  <a:ext uri="{FF2B5EF4-FFF2-40B4-BE49-F238E27FC236}">
                    <a16:creationId xmlns:a16="http://schemas.microsoft.com/office/drawing/2014/main" id="{EE7CD751-17CD-45B5-A35F-F82C097E9B98}"/>
                  </a:ext>
                </a:extLst>
              </p:cNvPr>
              <p:cNvSpPr/>
              <p:nvPr/>
            </p:nvSpPr>
            <p:spPr>
              <a:xfrm>
                <a:off x="4255255" y="6340382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50" name="四角形: 角を丸くする 349">
                <a:extLst>
                  <a:ext uri="{FF2B5EF4-FFF2-40B4-BE49-F238E27FC236}">
                    <a16:creationId xmlns:a16="http://schemas.microsoft.com/office/drawing/2014/main" id="{2EF1E8BE-A05B-4170-9DB7-073707548DBF}"/>
                  </a:ext>
                </a:extLst>
              </p:cNvPr>
              <p:cNvSpPr/>
              <p:nvPr/>
            </p:nvSpPr>
            <p:spPr>
              <a:xfrm>
                <a:off x="4273219" y="6472856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51" name="四角形: 角を丸くする 350">
                <a:extLst>
                  <a:ext uri="{FF2B5EF4-FFF2-40B4-BE49-F238E27FC236}">
                    <a16:creationId xmlns:a16="http://schemas.microsoft.com/office/drawing/2014/main" id="{E7E47DA1-46DF-434D-9E15-AAFF510545A4}"/>
                  </a:ext>
                </a:extLst>
              </p:cNvPr>
              <p:cNvSpPr/>
              <p:nvPr/>
            </p:nvSpPr>
            <p:spPr>
              <a:xfrm>
                <a:off x="4567839" y="6463098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52" name="四角形: 角を丸くする 351">
                <a:extLst>
                  <a:ext uri="{FF2B5EF4-FFF2-40B4-BE49-F238E27FC236}">
                    <a16:creationId xmlns:a16="http://schemas.microsoft.com/office/drawing/2014/main" id="{F336293E-C0BE-4FAF-B8FB-296CE7617F7D}"/>
                  </a:ext>
                </a:extLst>
              </p:cNvPr>
              <p:cNvSpPr/>
              <p:nvPr/>
            </p:nvSpPr>
            <p:spPr>
              <a:xfrm>
                <a:off x="4909614" y="6470542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53" name="四角形: 角を丸くする 352">
                <a:extLst>
                  <a:ext uri="{FF2B5EF4-FFF2-40B4-BE49-F238E27FC236}">
                    <a16:creationId xmlns:a16="http://schemas.microsoft.com/office/drawing/2014/main" id="{F7C78544-3337-4041-8052-51E5C53F9D32}"/>
                  </a:ext>
                </a:extLst>
              </p:cNvPr>
              <p:cNvSpPr/>
              <p:nvPr/>
            </p:nvSpPr>
            <p:spPr>
              <a:xfrm>
                <a:off x="5060778" y="6477581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54" name="四角形: 角を丸くする 353">
                <a:extLst>
                  <a:ext uri="{FF2B5EF4-FFF2-40B4-BE49-F238E27FC236}">
                    <a16:creationId xmlns:a16="http://schemas.microsoft.com/office/drawing/2014/main" id="{444CF87A-BDEC-4EBD-B24E-9D735312DD53}"/>
                  </a:ext>
                </a:extLst>
              </p:cNvPr>
              <p:cNvSpPr/>
              <p:nvPr/>
            </p:nvSpPr>
            <p:spPr>
              <a:xfrm>
                <a:off x="5219251" y="6470542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55" name="四角形: 角を丸くする 354">
                <a:extLst>
                  <a:ext uri="{FF2B5EF4-FFF2-40B4-BE49-F238E27FC236}">
                    <a16:creationId xmlns:a16="http://schemas.microsoft.com/office/drawing/2014/main" id="{7FFA8E94-ADE0-4483-8BE4-4BE6B0B3A371}"/>
                  </a:ext>
                </a:extLst>
              </p:cNvPr>
              <p:cNvSpPr/>
              <p:nvPr/>
            </p:nvSpPr>
            <p:spPr>
              <a:xfrm>
                <a:off x="5060778" y="6629501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56" name="四角形: 角を丸くする 355">
                <a:extLst>
                  <a:ext uri="{FF2B5EF4-FFF2-40B4-BE49-F238E27FC236}">
                    <a16:creationId xmlns:a16="http://schemas.microsoft.com/office/drawing/2014/main" id="{BD87D132-9DD0-4BBE-9311-D44CD1AC5911}"/>
                  </a:ext>
                </a:extLst>
              </p:cNvPr>
              <p:cNvSpPr/>
              <p:nvPr/>
            </p:nvSpPr>
            <p:spPr>
              <a:xfrm>
                <a:off x="5219251" y="6622462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57" name="四角形: 角を丸くする 356">
                <a:extLst>
                  <a:ext uri="{FF2B5EF4-FFF2-40B4-BE49-F238E27FC236}">
                    <a16:creationId xmlns:a16="http://schemas.microsoft.com/office/drawing/2014/main" id="{DDDB19D5-896F-461E-B19D-4E2BA46E3F5D}"/>
                  </a:ext>
                </a:extLst>
              </p:cNvPr>
              <p:cNvSpPr/>
              <p:nvPr/>
            </p:nvSpPr>
            <p:spPr>
              <a:xfrm>
                <a:off x="4251233" y="6629501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58" name="四角形: 角を丸くする 357">
                <a:extLst>
                  <a:ext uri="{FF2B5EF4-FFF2-40B4-BE49-F238E27FC236}">
                    <a16:creationId xmlns:a16="http://schemas.microsoft.com/office/drawing/2014/main" id="{23D8D1A9-B164-4DFA-B72C-B50AB8B34DB4}"/>
                  </a:ext>
                </a:extLst>
              </p:cNvPr>
              <p:cNvSpPr/>
              <p:nvPr/>
            </p:nvSpPr>
            <p:spPr>
              <a:xfrm>
                <a:off x="4409706" y="6622462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59" name="四角形: 角を丸くする 358">
                <a:extLst>
                  <a:ext uri="{FF2B5EF4-FFF2-40B4-BE49-F238E27FC236}">
                    <a16:creationId xmlns:a16="http://schemas.microsoft.com/office/drawing/2014/main" id="{FE49AA60-A1C3-4762-8175-13DFDC142114}"/>
                  </a:ext>
                </a:extLst>
              </p:cNvPr>
              <p:cNvSpPr/>
              <p:nvPr/>
            </p:nvSpPr>
            <p:spPr>
              <a:xfrm>
                <a:off x="4734079" y="6614577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60" name="四角形: 角を丸くする 359">
                <a:extLst>
                  <a:ext uri="{FF2B5EF4-FFF2-40B4-BE49-F238E27FC236}">
                    <a16:creationId xmlns:a16="http://schemas.microsoft.com/office/drawing/2014/main" id="{5B6B5E44-10CC-477B-BC42-C7CA74DA9716}"/>
                  </a:ext>
                </a:extLst>
              </p:cNvPr>
              <p:cNvSpPr/>
              <p:nvPr/>
            </p:nvSpPr>
            <p:spPr>
              <a:xfrm>
                <a:off x="4743799" y="6747628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61" name="四角形: 角を丸くする 360">
                <a:extLst>
                  <a:ext uri="{FF2B5EF4-FFF2-40B4-BE49-F238E27FC236}">
                    <a16:creationId xmlns:a16="http://schemas.microsoft.com/office/drawing/2014/main" id="{514D433B-A365-409A-867D-FBDA7A0A82E0}"/>
                  </a:ext>
                </a:extLst>
              </p:cNvPr>
              <p:cNvSpPr/>
              <p:nvPr/>
            </p:nvSpPr>
            <p:spPr>
              <a:xfrm>
                <a:off x="4417219" y="6747628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62" name="四角形: 角を丸くする 361">
                <a:extLst>
                  <a:ext uri="{FF2B5EF4-FFF2-40B4-BE49-F238E27FC236}">
                    <a16:creationId xmlns:a16="http://schemas.microsoft.com/office/drawing/2014/main" id="{37C17799-C8A8-4FA2-BE43-575F942EB413}"/>
                  </a:ext>
                </a:extLst>
              </p:cNvPr>
              <p:cNvSpPr/>
              <p:nvPr/>
            </p:nvSpPr>
            <p:spPr>
              <a:xfrm>
                <a:off x="4265706" y="6898971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63" name="四角形: 角を丸くする 362">
                <a:extLst>
                  <a:ext uri="{FF2B5EF4-FFF2-40B4-BE49-F238E27FC236}">
                    <a16:creationId xmlns:a16="http://schemas.microsoft.com/office/drawing/2014/main" id="{7CEDD769-A58C-447D-AB41-7290689BB8DF}"/>
                  </a:ext>
                </a:extLst>
              </p:cNvPr>
              <p:cNvSpPr/>
              <p:nvPr/>
            </p:nvSpPr>
            <p:spPr>
              <a:xfrm>
                <a:off x="5052827" y="6628438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64" name="四角形: 角を丸くする 363">
                <a:extLst>
                  <a:ext uri="{FF2B5EF4-FFF2-40B4-BE49-F238E27FC236}">
                    <a16:creationId xmlns:a16="http://schemas.microsoft.com/office/drawing/2014/main" id="{3C8D7B3D-2A6E-4D21-925F-D9ACAECBB771}"/>
                  </a:ext>
                </a:extLst>
              </p:cNvPr>
              <p:cNvSpPr/>
              <p:nvPr/>
            </p:nvSpPr>
            <p:spPr>
              <a:xfrm>
                <a:off x="5211300" y="6621399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65" name="四角形: 角を丸くする 364">
                <a:extLst>
                  <a:ext uri="{FF2B5EF4-FFF2-40B4-BE49-F238E27FC236}">
                    <a16:creationId xmlns:a16="http://schemas.microsoft.com/office/drawing/2014/main" id="{D652BD3F-9180-4AE0-A822-1B2B407AF913}"/>
                  </a:ext>
                </a:extLst>
              </p:cNvPr>
              <p:cNvSpPr/>
              <p:nvPr/>
            </p:nvSpPr>
            <p:spPr>
              <a:xfrm>
                <a:off x="5046305" y="6906505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66" name="四角形: 角を丸くする 365">
                <a:extLst>
                  <a:ext uri="{FF2B5EF4-FFF2-40B4-BE49-F238E27FC236}">
                    <a16:creationId xmlns:a16="http://schemas.microsoft.com/office/drawing/2014/main" id="{BB7FED2A-2A1F-4AE8-9CC5-937A070CCB2B}"/>
                  </a:ext>
                </a:extLst>
              </p:cNvPr>
              <p:cNvSpPr/>
              <p:nvPr/>
            </p:nvSpPr>
            <p:spPr>
              <a:xfrm>
                <a:off x="5204778" y="6899466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67" name="四角形: 角を丸くする 366">
                <a:extLst>
                  <a:ext uri="{FF2B5EF4-FFF2-40B4-BE49-F238E27FC236}">
                    <a16:creationId xmlns:a16="http://schemas.microsoft.com/office/drawing/2014/main" id="{AA94287B-33A3-449B-A181-4203EA0B005F}"/>
                  </a:ext>
                </a:extLst>
              </p:cNvPr>
              <p:cNvSpPr/>
              <p:nvPr/>
            </p:nvSpPr>
            <p:spPr>
              <a:xfrm>
                <a:off x="4909614" y="7027594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68" name="四角形: 角を丸くする 367">
                <a:extLst>
                  <a:ext uri="{FF2B5EF4-FFF2-40B4-BE49-F238E27FC236}">
                    <a16:creationId xmlns:a16="http://schemas.microsoft.com/office/drawing/2014/main" id="{4D990F68-5AF6-4804-9B41-26762975EB26}"/>
                  </a:ext>
                </a:extLst>
              </p:cNvPr>
              <p:cNvSpPr/>
              <p:nvPr/>
            </p:nvSpPr>
            <p:spPr>
              <a:xfrm>
                <a:off x="5060778" y="7034633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69" name="四角形: 角を丸くする 368">
                <a:extLst>
                  <a:ext uri="{FF2B5EF4-FFF2-40B4-BE49-F238E27FC236}">
                    <a16:creationId xmlns:a16="http://schemas.microsoft.com/office/drawing/2014/main" id="{0E4287C4-3266-4CE8-A305-FB6CC4BA9795}"/>
                  </a:ext>
                </a:extLst>
              </p:cNvPr>
              <p:cNvSpPr/>
              <p:nvPr/>
            </p:nvSpPr>
            <p:spPr>
              <a:xfrm>
                <a:off x="5219251" y="7027594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70" name="四角形: 角を丸くする 369">
                <a:extLst>
                  <a:ext uri="{FF2B5EF4-FFF2-40B4-BE49-F238E27FC236}">
                    <a16:creationId xmlns:a16="http://schemas.microsoft.com/office/drawing/2014/main" id="{8D5EF8A5-8C8C-46C3-8894-9CB0452794DD}"/>
                  </a:ext>
                </a:extLst>
              </p:cNvPr>
              <p:cNvSpPr/>
              <p:nvPr/>
            </p:nvSpPr>
            <p:spPr>
              <a:xfrm>
                <a:off x="4265706" y="7027594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71" name="四角形: 角を丸くする 370">
                <a:extLst>
                  <a:ext uri="{FF2B5EF4-FFF2-40B4-BE49-F238E27FC236}">
                    <a16:creationId xmlns:a16="http://schemas.microsoft.com/office/drawing/2014/main" id="{E917E21E-904D-4A34-883C-5E893119D92E}"/>
                  </a:ext>
                </a:extLst>
              </p:cNvPr>
              <p:cNvSpPr/>
              <p:nvPr/>
            </p:nvSpPr>
            <p:spPr>
              <a:xfrm>
                <a:off x="4416870" y="7034633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72" name="四角形: 角を丸くする 371">
                <a:extLst>
                  <a:ext uri="{FF2B5EF4-FFF2-40B4-BE49-F238E27FC236}">
                    <a16:creationId xmlns:a16="http://schemas.microsoft.com/office/drawing/2014/main" id="{7B4BCC14-CF65-485B-A8DA-C9E3AA8C4431}"/>
                  </a:ext>
                </a:extLst>
              </p:cNvPr>
              <p:cNvSpPr/>
              <p:nvPr/>
            </p:nvSpPr>
            <p:spPr>
              <a:xfrm>
                <a:off x="4575343" y="7027594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73" name="四角形: 角を丸くする 372">
                <a:extLst>
                  <a:ext uri="{FF2B5EF4-FFF2-40B4-BE49-F238E27FC236}">
                    <a16:creationId xmlns:a16="http://schemas.microsoft.com/office/drawing/2014/main" id="{B877B9CC-9930-4112-ACFF-E76D6E236049}"/>
                  </a:ext>
                </a:extLst>
              </p:cNvPr>
              <p:cNvSpPr/>
              <p:nvPr/>
            </p:nvSpPr>
            <p:spPr>
              <a:xfrm>
                <a:off x="5046305" y="7183836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74" name="四角形: 角を丸くする 373">
                <a:extLst>
                  <a:ext uri="{FF2B5EF4-FFF2-40B4-BE49-F238E27FC236}">
                    <a16:creationId xmlns:a16="http://schemas.microsoft.com/office/drawing/2014/main" id="{968AB3E1-E85F-47F1-82F8-BD649C7D805D}"/>
                  </a:ext>
                </a:extLst>
              </p:cNvPr>
              <p:cNvSpPr/>
              <p:nvPr/>
            </p:nvSpPr>
            <p:spPr>
              <a:xfrm>
                <a:off x="5204778" y="7176797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75" name="四角形: 角を丸くする 374">
                <a:extLst>
                  <a:ext uri="{FF2B5EF4-FFF2-40B4-BE49-F238E27FC236}">
                    <a16:creationId xmlns:a16="http://schemas.microsoft.com/office/drawing/2014/main" id="{F1D1C844-B7A5-4D1D-B24A-D8EC4FFEABCC}"/>
                  </a:ext>
                </a:extLst>
              </p:cNvPr>
              <p:cNvSpPr/>
              <p:nvPr/>
            </p:nvSpPr>
            <p:spPr>
              <a:xfrm>
                <a:off x="4250060" y="7183836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76" name="四角形: 角を丸くする 375">
                <a:extLst>
                  <a:ext uri="{FF2B5EF4-FFF2-40B4-BE49-F238E27FC236}">
                    <a16:creationId xmlns:a16="http://schemas.microsoft.com/office/drawing/2014/main" id="{B7E6BA2D-E7BD-450D-99B0-103544B70766}"/>
                  </a:ext>
                </a:extLst>
              </p:cNvPr>
              <p:cNvSpPr/>
              <p:nvPr/>
            </p:nvSpPr>
            <p:spPr>
              <a:xfrm>
                <a:off x="4408533" y="7176797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77" name="四角形: 角を丸くする 376">
                <a:extLst>
                  <a:ext uri="{FF2B5EF4-FFF2-40B4-BE49-F238E27FC236}">
                    <a16:creationId xmlns:a16="http://schemas.microsoft.com/office/drawing/2014/main" id="{DF4A716D-9506-4B02-8006-4AC9EBAC84CC}"/>
                  </a:ext>
                </a:extLst>
              </p:cNvPr>
              <p:cNvSpPr/>
              <p:nvPr/>
            </p:nvSpPr>
            <p:spPr>
              <a:xfrm>
                <a:off x="4734079" y="7171147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78" name="四角形: 角を丸くする 377">
                <a:extLst>
                  <a:ext uri="{FF2B5EF4-FFF2-40B4-BE49-F238E27FC236}">
                    <a16:creationId xmlns:a16="http://schemas.microsoft.com/office/drawing/2014/main" id="{749A7014-276A-4B6F-9DBE-5ACCC58FC014}"/>
                  </a:ext>
                </a:extLst>
              </p:cNvPr>
              <p:cNvSpPr/>
              <p:nvPr/>
            </p:nvSpPr>
            <p:spPr>
              <a:xfrm>
                <a:off x="4909614" y="7321146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79" name="四角形: 角を丸くする 378">
                <a:extLst>
                  <a:ext uri="{FF2B5EF4-FFF2-40B4-BE49-F238E27FC236}">
                    <a16:creationId xmlns:a16="http://schemas.microsoft.com/office/drawing/2014/main" id="{9A14E83C-9126-4793-8557-A77F7A037CF9}"/>
                  </a:ext>
                </a:extLst>
              </p:cNvPr>
              <p:cNvSpPr/>
              <p:nvPr/>
            </p:nvSpPr>
            <p:spPr>
              <a:xfrm>
                <a:off x="5060778" y="7328185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80" name="四角形: 角を丸くする 379">
                <a:extLst>
                  <a:ext uri="{FF2B5EF4-FFF2-40B4-BE49-F238E27FC236}">
                    <a16:creationId xmlns:a16="http://schemas.microsoft.com/office/drawing/2014/main" id="{689D3B5C-9199-4C15-8EC4-1572C999C31C}"/>
                  </a:ext>
                </a:extLst>
              </p:cNvPr>
              <p:cNvSpPr/>
              <p:nvPr/>
            </p:nvSpPr>
            <p:spPr>
              <a:xfrm>
                <a:off x="4265706" y="7321146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81" name="四角形: 角を丸くする 380">
                <a:extLst>
                  <a:ext uri="{FF2B5EF4-FFF2-40B4-BE49-F238E27FC236}">
                    <a16:creationId xmlns:a16="http://schemas.microsoft.com/office/drawing/2014/main" id="{966B644C-0A59-4024-809B-8E8A7BB5CEB6}"/>
                  </a:ext>
                </a:extLst>
              </p:cNvPr>
              <p:cNvSpPr/>
              <p:nvPr/>
            </p:nvSpPr>
            <p:spPr>
              <a:xfrm>
                <a:off x="4416870" y="7328185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82" name="四角形: 角を丸くする 381">
                <a:extLst>
                  <a:ext uri="{FF2B5EF4-FFF2-40B4-BE49-F238E27FC236}">
                    <a16:creationId xmlns:a16="http://schemas.microsoft.com/office/drawing/2014/main" id="{C802A031-9BAB-49A1-A593-7D5397998B2C}"/>
                  </a:ext>
                </a:extLst>
              </p:cNvPr>
              <p:cNvSpPr/>
              <p:nvPr/>
            </p:nvSpPr>
            <p:spPr>
              <a:xfrm>
                <a:off x="4575343" y="7321146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83" name="四角形: 角を丸くする 382">
                <a:extLst>
                  <a:ext uri="{FF2B5EF4-FFF2-40B4-BE49-F238E27FC236}">
                    <a16:creationId xmlns:a16="http://schemas.microsoft.com/office/drawing/2014/main" id="{41BF22F1-A98E-454F-B010-CA04A2CC9E47}"/>
                  </a:ext>
                </a:extLst>
              </p:cNvPr>
              <p:cNvSpPr/>
              <p:nvPr/>
            </p:nvSpPr>
            <p:spPr>
              <a:xfrm>
                <a:off x="4740980" y="7321936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84" name="四角形: 角を丸くする 383">
                <a:extLst>
                  <a:ext uri="{FF2B5EF4-FFF2-40B4-BE49-F238E27FC236}">
                    <a16:creationId xmlns:a16="http://schemas.microsoft.com/office/drawing/2014/main" id="{71EF8555-32AE-4BD6-98B1-25A76D5EC6FD}"/>
                  </a:ext>
                </a:extLst>
              </p:cNvPr>
              <p:cNvSpPr/>
              <p:nvPr/>
            </p:nvSpPr>
            <p:spPr>
              <a:xfrm>
                <a:off x="4909614" y="7472574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85" name="四角形: 角を丸くする 384">
                <a:extLst>
                  <a:ext uri="{FF2B5EF4-FFF2-40B4-BE49-F238E27FC236}">
                    <a16:creationId xmlns:a16="http://schemas.microsoft.com/office/drawing/2014/main" id="{C6B60AFD-94CB-4BE3-B312-9122E722F94D}"/>
                  </a:ext>
                </a:extLst>
              </p:cNvPr>
              <p:cNvSpPr/>
              <p:nvPr/>
            </p:nvSpPr>
            <p:spPr>
              <a:xfrm>
                <a:off x="5060778" y="7479613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86" name="四角形: 角を丸くする 385">
                <a:extLst>
                  <a:ext uri="{FF2B5EF4-FFF2-40B4-BE49-F238E27FC236}">
                    <a16:creationId xmlns:a16="http://schemas.microsoft.com/office/drawing/2014/main" id="{14C876CF-7D34-4ADB-8995-F19067B3FA40}"/>
                  </a:ext>
                </a:extLst>
              </p:cNvPr>
              <p:cNvSpPr/>
              <p:nvPr/>
            </p:nvSpPr>
            <p:spPr>
              <a:xfrm>
                <a:off x="5219251" y="7472574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87" name="四角形: 角を丸くする 386">
                <a:extLst>
                  <a:ext uri="{FF2B5EF4-FFF2-40B4-BE49-F238E27FC236}">
                    <a16:creationId xmlns:a16="http://schemas.microsoft.com/office/drawing/2014/main" id="{38FBB40D-C593-42F5-8308-EBAEDDCB53BC}"/>
                  </a:ext>
                </a:extLst>
              </p:cNvPr>
              <p:cNvSpPr/>
              <p:nvPr/>
            </p:nvSpPr>
            <p:spPr>
              <a:xfrm>
                <a:off x="4576906" y="7472064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88" name="四角形: 角を丸くする 387">
                <a:extLst>
                  <a:ext uri="{FF2B5EF4-FFF2-40B4-BE49-F238E27FC236}">
                    <a16:creationId xmlns:a16="http://schemas.microsoft.com/office/drawing/2014/main" id="{628C3BBB-F828-4A59-A712-A30EAFFBF633}"/>
                  </a:ext>
                </a:extLst>
              </p:cNvPr>
              <p:cNvSpPr/>
              <p:nvPr/>
            </p:nvSpPr>
            <p:spPr>
              <a:xfrm>
                <a:off x="4259086" y="7472064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89" name="四角形: 角を丸くする 388">
                <a:extLst>
                  <a:ext uri="{FF2B5EF4-FFF2-40B4-BE49-F238E27FC236}">
                    <a16:creationId xmlns:a16="http://schemas.microsoft.com/office/drawing/2014/main" id="{D6810512-39EB-46BA-A6F3-B6E80BDB6D2C}"/>
                  </a:ext>
                </a:extLst>
              </p:cNvPr>
              <p:cNvSpPr/>
              <p:nvPr/>
            </p:nvSpPr>
            <p:spPr>
              <a:xfrm>
                <a:off x="4902994" y="7631221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90" name="四角形: 角を丸くする 389">
                <a:extLst>
                  <a:ext uri="{FF2B5EF4-FFF2-40B4-BE49-F238E27FC236}">
                    <a16:creationId xmlns:a16="http://schemas.microsoft.com/office/drawing/2014/main" id="{8AAED08E-DE0B-4BCC-8FE3-408CC6076054}"/>
                  </a:ext>
                </a:extLst>
              </p:cNvPr>
              <p:cNvSpPr/>
              <p:nvPr/>
            </p:nvSpPr>
            <p:spPr>
              <a:xfrm>
                <a:off x="5061016" y="7744001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91" name="四角形: 角を丸くする 390">
                <a:extLst>
                  <a:ext uri="{FF2B5EF4-FFF2-40B4-BE49-F238E27FC236}">
                    <a16:creationId xmlns:a16="http://schemas.microsoft.com/office/drawing/2014/main" id="{93A01E35-8CE4-43C6-BB44-9DD2B5846D54}"/>
                  </a:ext>
                </a:extLst>
              </p:cNvPr>
              <p:cNvSpPr/>
              <p:nvPr/>
            </p:nvSpPr>
            <p:spPr>
              <a:xfrm>
                <a:off x="5060778" y="7885851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92" name="四角形: 角を丸くする 391">
                <a:extLst>
                  <a:ext uri="{FF2B5EF4-FFF2-40B4-BE49-F238E27FC236}">
                    <a16:creationId xmlns:a16="http://schemas.microsoft.com/office/drawing/2014/main" id="{6C57A6E9-52C6-44CE-9D72-77C064207514}"/>
                  </a:ext>
                </a:extLst>
              </p:cNvPr>
              <p:cNvSpPr/>
              <p:nvPr/>
            </p:nvSpPr>
            <p:spPr>
              <a:xfrm>
                <a:off x="4891928" y="7892290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93" name="四角形: 角を丸くする 392">
                <a:extLst>
                  <a:ext uri="{FF2B5EF4-FFF2-40B4-BE49-F238E27FC236}">
                    <a16:creationId xmlns:a16="http://schemas.microsoft.com/office/drawing/2014/main" id="{6C806229-5055-48D6-B8F5-D87FFE95694A}"/>
                  </a:ext>
                </a:extLst>
              </p:cNvPr>
              <p:cNvSpPr/>
              <p:nvPr/>
            </p:nvSpPr>
            <p:spPr>
              <a:xfrm>
                <a:off x="4891794" y="8019789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94" name="四角形: 角を丸くする 393">
                <a:extLst>
                  <a:ext uri="{FF2B5EF4-FFF2-40B4-BE49-F238E27FC236}">
                    <a16:creationId xmlns:a16="http://schemas.microsoft.com/office/drawing/2014/main" id="{284D4120-BC0D-4A2B-B9D0-B4B54192FE3C}"/>
                  </a:ext>
                </a:extLst>
              </p:cNvPr>
              <p:cNvSpPr/>
              <p:nvPr/>
            </p:nvSpPr>
            <p:spPr>
              <a:xfrm>
                <a:off x="4899787" y="8274295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95" name="四角形: 角を丸くする 394">
                <a:extLst>
                  <a:ext uri="{FF2B5EF4-FFF2-40B4-BE49-F238E27FC236}">
                    <a16:creationId xmlns:a16="http://schemas.microsoft.com/office/drawing/2014/main" id="{69135B91-F356-4596-993A-F9ED31907E64}"/>
                  </a:ext>
                </a:extLst>
              </p:cNvPr>
              <p:cNvSpPr/>
              <p:nvPr/>
            </p:nvSpPr>
            <p:spPr>
              <a:xfrm>
                <a:off x="4891794" y="8417659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96" name="四角形: 角を丸くする 395">
                <a:extLst>
                  <a:ext uri="{FF2B5EF4-FFF2-40B4-BE49-F238E27FC236}">
                    <a16:creationId xmlns:a16="http://schemas.microsoft.com/office/drawing/2014/main" id="{AB2DF24A-58A5-4DF8-BCA5-A7023709C0C7}"/>
                  </a:ext>
                </a:extLst>
              </p:cNvPr>
              <p:cNvSpPr/>
              <p:nvPr/>
            </p:nvSpPr>
            <p:spPr>
              <a:xfrm>
                <a:off x="4906304" y="8568158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97" name="四角形: 角を丸くする 396">
                <a:extLst>
                  <a:ext uri="{FF2B5EF4-FFF2-40B4-BE49-F238E27FC236}">
                    <a16:creationId xmlns:a16="http://schemas.microsoft.com/office/drawing/2014/main" id="{E6956D23-C2EE-4B74-99AE-E7D78BA13AD6}"/>
                  </a:ext>
                </a:extLst>
              </p:cNvPr>
              <p:cNvSpPr/>
              <p:nvPr/>
            </p:nvSpPr>
            <p:spPr>
              <a:xfrm>
                <a:off x="4906304" y="8846159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98" name="四角形: 角を丸くする 397">
                <a:extLst>
                  <a:ext uri="{FF2B5EF4-FFF2-40B4-BE49-F238E27FC236}">
                    <a16:creationId xmlns:a16="http://schemas.microsoft.com/office/drawing/2014/main" id="{CA1C6CAA-2A3E-455A-865D-CB83650071C6}"/>
                  </a:ext>
                </a:extLst>
              </p:cNvPr>
              <p:cNvSpPr/>
              <p:nvPr/>
            </p:nvSpPr>
            <p:spPr>
              <a:xfrm>
                <a:off x="4588106" y="8855448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99" name="四角形: 角を丸くする 398">
                <a:extLst>
                  <a:ext uri="{FF2B5EF4-FFF2-40B4-BE49-F238E27FC236}">
                    <a16:creationId xmlns:a16="http://schemas.microsoft.com/office/drawing/2014/main" id="{79814CE6-C6DE-4DC1-A4AF-FEDD434DDE6B}"/>
                  </a:ext>
                </a:extLst>
              </p:cNvPr>
              <p:cNvSpPr/>
              <p:nvPr/>
            </p:nvSpPr>
            <p:spPr>
              <a:xfrm>
                <a:off x="4588106" y="9002426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400" name="四角形: 角を丸くする 399">
                <a:extLst>
                  <a:ext uri="{FF2B5EF4-FFF2-40B4-BE49-F238E27FC236}">
                    <a16:creationId xmlns:a16="http://schemas.microsoft.com/office/drawing/2014/main" id="{975B46E4-3159-4EBC-B810-39C818294DC2}"/>
                  </a:ext>
                </a:extLst>
              </p:cNvPr>
              <p:cNvSpPr/>
              <p:nvPr/>
            </p:nvSpPr>
            <p:spPr>
              <a:xfrm>
                <a:off x="4416529" y="9096002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401" name="四角形: 角を丸くする 400">
                <a:extLst>
                  <a:ext uri="{FF2B5EF4-FFF2-40B4-BE49-F238E27FC236}">
                    <a16:creationId xmlns:a16="http://schemas.microsoft.com/office/drawing/2014/main" id="{8203DF61-C92D-4CFC-98CE-DA59ECA77231}"/>
                  </a:ext>
                </a:extLst>
              </p:cNvPr>
              <p:cNvSpPr/>
              <p:nvPr/>
            </p:nvSpPr>
            <p:spPr>
              <a:xfrm>
                <a:off x="4250060" y="8855448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402" name="四角形: 角を丸くする 401">
                <a:extLst>
                  <a:ext uri="{FF2B5EF4-FFF2-40B4-BE49-F238E27FC236}">
                    <a16:creationId xmlns:a16="http://schemas.microsoft.com/office/drawing/2014/main" id="{96736019-2F60-4B34-9F6E-37061BEC7969}"/>
                  </a:ext>
                </a:extLst>
              </p:cNvPr>
              <p:cNvSpPr/>
              <p:nvPr/>
            </p:nvSpPr>
            <p:spPr>
              <a:xfrm>
                <a:off x="4443062" y="8575569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403" name="四角形: 角を丸くする 402">
                <a:extLst>
                  <a:ext uri="{FF2B5EF4-FFF2-40B4-BE49-F238E27FC236}">
                    <a16:creationId xmlns:a16="http://schemas.microsoft.com/office/drawing/2014/main" id="{4ADBB9DA-E590-45FC-9F83-6016AC7C3D46}"/>
                  </a:ext>
                </a:extLst>
              </p:cNvPr>
              <p:cNvSpPr/>
              <p:nvPr/>
            </p:nvSpPr>
            <p:spPr>
              <a:xfrm>
                <a:off x="4563225" y="8416750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404" name="四角形: 角を丸くする 403">
                <a:extLst>
                  <a:ext uri="{FF2B5EF4-FFF2-40B4-BE49-F238E27FC236}">
                    <a16:creationId xmlns:a16="http://schemas.microsoft.com/office/drawing/2014/main" id="{86E10D3B-9683-4943-8C18-A774F9E6B2A2}"/>
                  </a:ext>
                </a:extLst>
              </p:cNvPr>
              <p:cNvSpPr/>
              <p:nvPr/>
            </p:nvSpPr>
            <p:spPr>
              <a:xfrm>
                <a:off x="4578694" y="8281325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405" name="四角形: 角を丸くする 404">
                <a:extLst>
                  <a:ext uri="{FF2B5EF4-FFF2-40B4-BE49-F238E27FC236}">
                    <a16:creationId xmlns:a16="http://schemas.microsoft.com/office/drawing/2014/main" id="{1974F9E0-00F7-4246-BE5D-32567BE85B95}"/>
                  </a:ext>
                </a:extLst>
              </p:cNvPr>
              <p:cNvSpPr/>
              <p:nvPr/>
            </p:nvSpPr>
            <p:spPr>
              <a:xfrm>
                <a:off x="4403086" y="8280950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406" name="四角形: 角を丸くする 405">
                <a:extLst>
                  <a:ext uri="{FF2B5EF4-FFF2-40B4-BE49-F238E27FC236}">
                    <a16:creationId xmlns:a16="http://schemas.microsoft.com/office/drawing/2014/main" id="{DB293E61-34D7-4D11-9818-37A0E3B31506}"/>
                  </a:ext>
                </a:extLst>
              </p:cNvPr>
              <p:cNvSpPr/>
              <p:nvPr/>
            </p:nvSpPr>
            <p:spPr>
              <a:xfrm>
                <a:off x="4409706" y="8146204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407" name="四角形: 角を丸くする 406">
                <a:extLst>
                  <a:ext uri="{FF2B5EF4-FFF2-40B4-BE49-F238E27FC236}">
                    <a16:creationId xmlns:a16="http://schemas.microsoft.com/office/drawing/2014/main" id="{504159AE-C63F-4734-BCBF-82DE1A05B25B}"/>
                  </a:ext>
                </a:extLst>
              </p:cNvPr>
              <p:cNvSpPr/>
              <p:nvPr/>
            </p:nvSpPr>
            <p:spPr>
              <a:xfrm>
                <a:off x="4248562" y="8138879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408" name="四角形: 角を丸くする 407">
                <a:extLst>
                  <a:ext uri="{FF2B5EF4-FFF2-40B4-BE49-F238E27FC236}">
                    <a16:creationId xmlns:a16="http://schemas.microsoft.com/office/drawing/2014/main" id="{01829701-D88E-4F4C-B126-C4C1A073200A}"/>
                  </a:ext>
                </a:extLst>
              </p:cNvPr>
              <p:cNvSpPr/>
              <p:nvPr/>
            </p:nvSpPr>
            <p:spPr>
              <a:xfrm>
                <a:off x="4250060" y="7892290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409" name="四角形: 角を丸くする 408">
                <a:extLst>
                  <a:ext uri="{FF2B5EF4-FFF2-40B4-BE49-F238E27FC236}">
                    <a16:creationId xmlns:a16="http://schemas.microsoft.com/office/drawing/2014/main" id="{7973D01A-D69D-4B42-B65C-71ADFA6F3B7B}"/>
                  </a:ext>
                </a:extLst>
              </p:cNvPr>
              <p:cNvSpPr/>
              <p:nvPr/>
            </p:nvSpPr>
            <p:spPr>
              <a:xfrm>
                <a:off x="4416529" y="7749043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410" name="四角形: 角を丸くする 409">
                <a:extLst>
                  <a:ext uri="{FF2B5EF4-FFF2-40B4-BE49-F238E27FC236}">
                    <a16:creationId xmlns:a16="http://schemas.microsoft.com/office/drawing/2014/main" id="{DD8E41A5-64D8-40D4-A8E4-B2C720C61F45}"/>
                  </a:ext>
                </a:extLst>
              </p:cNvPr>
              <p:cNvSpPr/>
              <p:nvPr/>
            </p:nvSpPr>
            <p:spPr>
              <a:xfrm>
                <a:off x="4432934" y="7606762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411" name="四角形: 角を丸くする 410">
                <a:extLst>
                  <a:ext uri="{FF2B5EF4-FFF2-40B4-BE49-F238E27FC236}">
                    <a16:creationId xmlns:a16="http://schemas.microsoft.com/office/drawing/2014/main" id="{7B846FE1-26B3-42CB-AAF9-839F089B330D}"/>
                  </a:ext>
                </a:extLst>
              </p:cNvPr>
              <p:cNvSpPr/>
              <p:nvPr/>
            </p:nvSpPr>
            <p:spPr>
              <a:xfrm>
                <a:off x="4255255" y="9397495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412" name="四角形: 角を丸くする 411">
                <a:extLst>
                  <a:ext uri="{FF2B5EF4-FFF2-40B4-BE49-F238E27FC236}">
                    <a16:creationId xmlns:a16="http://schemas.microsoft.com/office/drawing/2014/main" id="{C65289BE-3E36-4115-90BC-ADA12D86A105}"/>
                  </a:ext>
                </a:extLst>
              </p:cNvPr>
              <p:cNvSpPr/>
              <p:nvPr/>
            </p:nvSpPr>
            <p:spPr>
              <a:xfrm>
                <a:off x="4581085" y="9380616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413" name="四角形: 角を丸くする 412">
                <a:extLst>
                  <a:ext uri="{FF2B5EF4-FFF2-40B4-BE49-F238E27FC236}">
                    <a16:creationId xmlns:a16="http://schemas.microsoft.com/office/drawing/2014/main" id="{31F8A6C0-9F40-47D7-A0FA-6A474A9F6C7F}"/>
                  </a:ext>
                </a:extLst>
              </p:cNvPr>
              <p:cNvSpPr/>
              <p:nvPr/>
            </p:nvSpPr>
            <p:spPr>
              <a:xfrm>
                <a:off x="4588106" y="9516939"/>
                <a:ext cx="144000" cy="10800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424" name="四角形: 角を丸くする 423">
              <a:extLst>
                <a:ext uri="{FF2B5EF4-FFF2-40B4-BE49-F238E27FC236}">
                  <a16:creationId xmlns:a16="http://schemas.microsoft.com/office/drawing/2014/main" id="{EAA7A4FD-B109-43FB-9B98-E052CBE71E4C}"/>
                </a:ext>
              </a:extLst>
            </p:cNvPr>
            <p:cNvSpPr/>
            <p:nvPr/>
          </p:nvSpPr>
          <p:spPr>
            <a:xfrm>
              <a:off x="2817327" y="1757239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5" name="四角形: 角を丸くする 424">
              <a:extLst>
                <a:ext uri="{FF2B5EF4-FFF2-40B4-BE49-F238E27FC236}">
                  <a16:creationId xmlns:a16="http://schemas.microsoft.com/office/drawing/2014/main" id="{F10EED21-3F08-495A-B98B-43B73C2F237C}"/>
                </a:ext>
              </a:extLst>
            </p:cNvPr>
            <p:cNvSpPr/>
            <p:nvPr/>
          </p:nvSpPr>
          <p:spPr>
            <a:xfrm>
              <a:off x="2984305" y="1757239"/>
              <a:ext cx="144000" cy="1080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6" name="四角形: 角を丸くする 425">
              <a:extLst>
                <a:ext uri="{FF2B5EF4-FFF2-40B4-BE49-F238E27FC236}">
                  <a16:creationId xmlns:a16="http://schemas.microsoft.com/office/drawing/2014/main" id="{EB423D91-93C8-4D9B-ABC2-910EF830115C}"/>
                </a:ext>
              </a:extLst>
            </p:cNvPr>
            <p:cNvSpPr/>
            <p:nvPr/>
          </p:nvSpPr>
          <p:spPr>
            <a:xfrm>
              <a:off x="3139260" y="1757239"/>
              <a:ext cx="144000" cy="1080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7" name="四角形: 角を丸くする 426">
              <a:extLst>
                <a:ext uri="{FF2B5EF4-FFF2-40B4-BE49-F238E27FC236}">
                  <a16:creationId xmlns:a16="http://schemas.microsoft.com/office/drawing/2014/main" id="{1FD8CF10-582E-4F38-BD33-E7CA95D75F78}"/>
                </a:ext>
              </a:extLst>
            </p:cNvPr>
            <p:cNvSpPr/>
            <p:nvPr/>
          </p:nvSpPr>
          <p:spPr>
            <a:xfrm>
              <a:off x="3333147" y="1757239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8" name="四角形: 角を丸くする 427">
              <a:extLst>
                <a:ext uri="{FF2B5EF4-FFF2-40B4-BE49-F238E27FC236}">
                  <a16:creationId xmlns:a16="http://schemas.microsoft.com/office/drawing/2014/main" id="{5B61CA67-7BEE-4D44-8C3E-440F8EB1FC1C}"/>
                </a:ext>
              </a:extLst>
            </p:cNvPr>
            <p:cNvSpPr/>
            <p:nvPr/>
          </p:nvSpPr>
          <p:spPr>
            <a:xfrm>
              <a:off x="2817327" y="1900363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9" name="四角形: 角を丸くする 428">
              <a:extLst>
                <a:ext uri="{FF2B5EF4-FFF2-40B4-BE49-F238E27FC236}">
                  <a16:creationId xmlns:a16="http://schemas.microsoft.com/office/drawing/2014/main" id="{AEED076C-BFFD-40B5-992F-810475129F9C}"/>
                </a:ext>
              </a:extLst>
            </p:cNvPr>
            <p:cNvSpPr/>
            <p:nvPr/>
          </p:nvSpPr>
          <p:spPr>
            <a:xfrm>
              <a:off x="2984305" y="1900363"/>
              <a:ext cx="144000" cy="1080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0" name="四角形: 角を丸くする 429">
              <a:extLst>
                <a:ext uri="{FF2B5EF4-FFF2-40B4-BE49-F238E27FC236}">
                  <a16:creationId xmlns:a16="http://schemas.microsoft.com/office/drawing/2014/main" id="{75A1AC1E-8D61-4B42-82E8-1D7B6641AC03}"/>
                </a:ext>
              </a:extLst>
            </p:cNvPr>
            <p:cNvSpPr/>
            <p:nvPr/>
          </p:nvSpPr>
          <p:spPr>
            <a:xfrm>
              <a:off x="3139260" y="1900363"/>
              <a:ext cx="144000" cy="1080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1" name="四角形: 角を丸くする 430">
              <a:extLst>
                <a:ext uri="{FF2B5EF4-FFF2-40B4-BE49-F238E27FC236}">
                  <a16:creationId xmlns:a16="http://schemas.microsoft.com/office/drawing/2014/main" id="{154066BE-F42F-4E58-BC21-76FAD9DC7C00}"/>
                </a:ext>
              </a:extLst>
            </p:cNvPr>
            <p:cNvSpPr/>
            <p:nvPr/>
          </p:nvSpPr>
          <p:spPr>
            <a:xfrm>
              <a:off x="3309294" y="1900363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2" name="四角形: 角を丸くする 431">
              <a:extLst>
                <a:ext uri="{FF2B5EF4-FFF2-40B4-BE49-F238E27FC236}">
                  <a16:creationId xmlns:a16="http://schemas.microsoft.com/office/drawing/2014/main" id="{D692A000-F00D-480C-B204-5C273AECEB35}"/>
                </a:ext>
              </a:extLst>
            </p:cNvPr>
            <p:cNvSpPr/>
            <p:nvPr/>
          </p:nvSpPr>
          <p:spPr>
            <a:xfrm>
              <a:off x="3477147" y="1900363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3" name="四角形: 角を丸くする 432">
              <a:extLst>
                <a:ext uri="{FF2B5EF4-FFF2-40B4-BE49-F238E27FC236}">
                  <a16:creationId xmlns:a16="http://schemas.microsoft.com/office/drawing/2014/main" id="{0FF241CB-F7EA-4DC3-A541-ADB149967B27}"/>
                </a:ext>
              </a:extLst>
            </p:cNvPr>
            <p:cNvSpPr/>
            <p:nvPr/>
          </p:nvSpPr>
          <p:spPr>
            <a:xfrm>
              <a:off x="3645000" y="1900363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4" name="四角形: 角を丸くする 433">
              <a:extLst>
                <a:ext uri="{FF2B5EF4-FFF2-40B4-BE49-F238E27FC236}">
                  <a16:creationId xmlns:a16="http://schemas.microsoft.com/office/drawing/2014/main" id="{D792F6A9-8A3F-4836-ACEB-8F2DC8B216B3}"/>
                </a:ext>
              </a:extLst>
            </p:cNvPr>
            <p:cNvSpPr/>
            <p:nvPr/>
          </p:nvSpPr>
          <p:spPr>
            <a:xfrm>
              <a:off x="2647293" y="1900363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5" name="四角形: 角を丸くする 434">
              <a:extLst>
                <a:ext uri="{FF2B5EF4-FFF2-40B4-BE49-F238E27FC236}">
                  <a16:creationId xmlns:a16="http://schemas.microsoft.com/office/drawing/2014/main" id="{87DDB667-D4FE-44E5-B031-9C1E23D45B3E}"/>
                </a:ext>
              </a:extLst>
            </p:cNvPr>
            <p:cNvSpPr/>
            <p:nvPr/>
          </p:nvSpPr>
          <p:spPr>
            <a:xfrm>
              <a:off x="2817327" y="2027584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6" name="四角形: 角を丸くする 435">
              <a:extLst>
                <a:ext uri="{FF2B5EF4-FFF2-40B4-BE49-F238E27FC236}">
                  <a16:creationId xmlns:a16="http://schemas.microsoft.com/office/drawing/2014/main" id="{C5AEB39B-5D1D-4155-B5F1-0402FE8F3629}"/>
                </a:ext>
              </a:extLst>
            </p:cNvPr>
            <p:cNvSpPr/>
            <p:nvPr/>
          </p:nvSpPr>
          <p:spPr>
            <a:xfrm>
              <a:off x="2984305" y="2027584"/>
              <a:ext cx="144000" cy="1080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7" name="四角形: 角を丸くする 436">
              <a:extLst>
                <a:ext uri="{FF2B5EF4-FFF2-40B4-BE49-F238E27FC236}">
                  <a16:creationId xmlns:a16="http://schemas.microsoft.com/office/drawing/2014/main" id="{CC615778-857D-45AF-971C-F24EFDCAEFAD}"/>
                </a:ext>
              </a:extLst>
            </p:cNvPr>
            <p:cNvSpPr/>
            <p:nvPr/>
          </p:nvSpPr>
          <p:spPr>
            <a:xfrm>
              <a:off x="3139260" y="2027584"/>
              <a:ext cx="144000" cy="1080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8" name="四角形: 角を丸くする 437">
              <a:extLst>
                <a:ext uri="{FF2B5EF4-FFF2-40B4-BE49-F238E27FC236}">
                  <a16:creationId xmlns:a16="http://schemas.microsoft.com/office/drawing/2014/main" id="{5516EAB4-B837-4DBB-A8C8-2993DF6758B1}"/>
                </a:ext>
              </a:extLst>
            </p:cNvPr>
            <p:cNvSpPr/>
            <p:nvPr/>
          </p:nvSpPr>
          <p:spPr>
            <a:xfrm>
              <a:off x="3309294" y="2027584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9" name="四角形: 角を丸くする 438">
              <a:extLst>
                <a:ext uri="{FF2B5EF4-FFF2-40B4-BE49-F238E27FC236}">
                  <a16:creationId xmlns:a16="http://schemas.microsoft.com/office/drawing/2014/main" id="{032CB439-6D12-4F45-A022-CFE01B429711}"/>
                </a:ext>
              </a:extLst>
            </p:cNvPr>
            <p:cNvSpPr/>
            <p:nvPr/>
          </p:nvSpPr>
          <p:spPr>
            <a:xfrm>
              <a:off x="3477147" y="2027584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0" name="四角形: 角を丸くする 439">
              <a:extLst>
                <a:ext uri="{FF2B5EF4-FFF2-40B4-BE49-F238E27FC236}">
                  <a16:creationId xmlns:a16="http://schemas.microsoft.com/office/drawing/2014/main" id="{54785CE3-9E9D-491F-A5C5-E059AC9A3AC6}"/>
                </a:ext>
              </a:extLst>
            </p:cNvPr>
            <p:cNvSpPr/>
            <p:nvPr/>
          </p:nvSpPr>
          <p:spPr>
            <a:xfrm>
              <a:off x="3645000" y="2027584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1" name="四角形: 角を丸くする 440">
              <a:extLst>
                <a:ext uri="{FF2B5EF4-FFF2-40B4-BE49-F238E27FC236}">
                  <a16:creationId xmlns:a16="http://schemas.microsoft.com/office/drawing/2014/main" id="{E953A154-566C-4BAD-8065-A099B2404B26}"/>
                </a:ext>
              </a:extLst>
            </p:cNvPr>
            <p:cNvSpPr/>
            <p:nvPr/>
          </p:nvSpPr>
          <p:spPr>
            <a:xfrm>
              <a:off x="2647293" y="2027584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2" name="四角形: 角を丸くする 441">
              <a:extLst>
                <a:ext uri="{FF2B5EF4-FFF2-40B4-BE49-F238E27FC236}">
                  <a16:creationId xmlns:a16="http://schemas.microsoft.com/office/drawing/2014/main" id="{38961DB7-B62D-4F4B-86DE-A18445BCDBB1}"/>
                </a:ext>
              </a:extLst>
            </p:cNvPr>
            <p:cNvSpPr/>
            <p:nvPr/>
          </p:nvSpPr>
          <p:spPr>
            <a:xfrm>
              <a:off x="2817327" y="2154805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3" name="四角形: 角を丸くする 442">
              <a:extLst>
                <a:ext uri="{FF2B5EF4-FFF2-40B4-BE49-F238E27FC236}">
                  <a16:creationId xmlns:a16="http://schemas.microsoft.com/office/drawing/2014/main" id="{BF37D6C5-B741-44D2-8D82-96F259435242}"/>
                </a:ext>
              </a:extLst>
            </p:cNvPr>
            <p:cNvSpPr/>
            <p:nvPr/>
          </p:nvSpPr>
          <p:spPr>
            <a:xfrm>
              <a:off x="2984305" y="2154805"/>
              <a:ext cx="144000" cy="1080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4" name="四角形: 角を丸くする 443">
              <a:extLst>
                <a:ext uri="{FF2B5EF4-FFF2-40B4-BE49-F238E27FC236}">
                  <a16:creationId xmlns:a16="http://schemas.microsoft.com/office/drawing/2014/main" id="{61031384-3E73-4B35-9637-6BF1957BC1B9}"/>
                </a:ext>
              </a:extLst>
            </p:cNvPr>
            <p:cNvSpPr/>
            <p:nvPr/>
          </p:nvSpPr>
          <p:spPr>
            <a:xfrm>
              <a:off x="3139260" y="2154805"/>
              <a:ext cx="144000" cy="1080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5" name="四角形: 角を丸くする 444">
              <a:extLst>
                <a:ext uri="{FF2B5EF4-FFF2-40B4-BE49-F238E27FC236}">
                  <a16:creationId xmlns:a16="http://schemas.microsoft.com/office/drawing/2014/main" id="{C2B7F9FF-FAEC-40FC-9C8B-570D7D8C1A17}"/>
                </a:ext>
              </a:extLst>
            </p:cNvPr>
            <p:cNvSpPr/>
            <p:nvPr/>
          </p:nvSpPr>
          <p:spPr>
            <a:xfrm>
              <a:off x="3309294" y="2154805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6" name="四角形: 角を丸くする 445">
              <a:extLst>
                <a:ext uri="{FF2B5EF4-FFF2-40B4-BE49-F238E27FC236}">
                  <a16:creationId xmlns:a16="http://schemas.microsoft.com/office/drawing/2014/main" id="{3DC05896-835E-4CF2-A35E-75C8A0E3A7CC}"/>
                </a:ext>
              </a:extLst>
            </p:cNvPr>
            <p:cNvSpPr/>
            <p:nvPr/>
          </p:nvSpPr>
          <p:spPr>
            <a:xfrm>
              <a:off x="3477147" y="2154805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7" name="四角形: 角を丸くする 446">
              <a:extLst>
                <a:ext uri="{FF2B5EF4-FFF2-40B4-BE49-F238E27FC236}">
                  <a16:creationId xmlns:a16="http://schemas.microsoft.com/office/drawing/2014/main" id="{B105DC75-624C-4024-B92C-36B89402B8F2}"/>
                </a:ext>
              </a:extLst>
            </p:cNvPr>
            <p:cNvSpPr/>
            <p:nvPr/>
          </p:nvSpPr>
          <p:spPr>
            <a:xfrm>
              <a:off x="3645000" y="2154805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8" name="四角形: 角を丸くする 447">
              <a:extLst>
                <a:ext uri="{FF2B5EF4-FFF2-40B4-BE49-F238E27FC236}">
                  <a16:creationId xmlns:a16="http://schemas.microsoft.com/office/drawing/2014/main" id="{1130930A-4E1C-4A7C-804F-1DE16F606B5A}"/>
                </a:ext>
              </a:extLst>
            </p:cNvPr>
            <p:cNvSpPr/>
            <p:nvPr/>
          </p:nvSpPr>
          <p:spPr>
            <a:xfrm>
              <a:off x="2647293" y="2154805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9" name="四角形: 角を丸くする 448">
              <a:extLst>
                <a:ext uri="{FF2B5EF4-FFF2-40B4-BE49-F238E27FC236}">
                  <a16:creationId xmlns:a16="http://schemas.microsoft.com/office/drawing/2014/main" id="{D9F1582D-ED29-43F1-B8AD-F40089A2DCB4}"/>
                </a:ext>
              </a:extLst>
            </p:cNvPr>
            <p:cNvSpPr/>
            <p:nvPr/>
          </p:nvSpPr>
          <p:spPr>
            <a:xfrm>
              <a:off x="2817327" y="2282026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0" name="四角形: 角を丸くする 449">
              <a:extLst>
                <a:ext uri="{FF2B5EF4-FFF2-40B4-BE49-F238E27FC236}">
                  <a16:creationId xmlns:a16="http://schemas.microsoft.com/office/drawing/2014/main" id="{B29347D3-CD9C-4260-B7C1-811E71E95E33}"/>
                </a:ext>
              </a:extLst>
            </p:cNvPr>
            <p:cNvSpPr/>
            <p:nvPr/>
          </p:nvSpPr>
          <p:spPr>
            <a:xfrm>
              <a:off x="2984305" y="2282026"/>
              <a:ext cx="144000" cy="1080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1" name="四角形: 角を丸くする 450">
              <a:extLst>
                <a:ext uri="{FF2B5EF4-FFF2-40B4-BE49-F238E27FC236}">
                  <a16:creationId xmlns:a16="http://schemas.microsoft.com/office/drawing/2014/main" id="{D2F05436-06EB-4FAB-A9D7-7250BC79CC19}"/>
                </a:ext>
              </a:extLst>
            </p:cNvPr>
            <p:cNvSpPr/>
            <p:nvPr/>
          </p:nvSpPr>
          <p:spPr>
            <a:xfrm>
              <a:off x="3139260" y="2282026"/>
              <a:ext cx="144000" cy="1080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2" name="四角形: 角を丸くする 451">
              <a:extLst>
                <a:ext uri="{FF2B5EF4-FFF2-40B4-BE49-F238E27FC236}">
                  <a16:creationId xmlns:a16="http://schemas.microsoft.com/office/drawing/2014/main" id="{9B880EAB-8DF4-4498-A74E-32421A693722}"/>
                </a:ext>
              </a:extLst>
            </p:cNvPr>
            <p:cNvSpPr/>
            <p:nvPr/>
          </p:nvSpPr>
          <p:spPr>
            <a:xfrm>
              <a:off x="3309294" y="2282026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3" name="四角形: 角を丸くする 452">
              <a:extLst>
                <a:ext uri="{FF2B5EF4-FFF2-40B4-BE49-F238E27FC236}">
                  <a16:creationId xmlns:a16="http://schemas.microsoft.com/office/drawing/2014/main" id="{F9A8A2B6-67A8-469C-8626-AB52A404C512}"/>
                </a:ext>
              </a:extLst>
            </p:cNvPr>
            <p:cNvSpPr/>
            <p:nvPr/>
          </p:nvSpPr>
          <p:spPr>
            <a:xfrm>
              <a:off x="3477147" y="2282026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4" name="四角形: 角を丸くする 453">
              <a:extLst>
                <a:ext uri="{FF2B5EF4-FFF2-40B4-BE49-F238E27FC236}">
                  <a16:creationId xmlns:a16="http://schemas.microsoft.com/office/drawing/2014/main" id="{BC7B6E28-9C78-405A-A654-E4DD9657CA31}"/>
                </a:ext>
              </a:extLst>
            </p:cNvPr>
            <p:cNvSpPr/>
            <p:nvPr/>
          </p:nvSpPr>
          <p:spPr>
            <a:xfrm>
              <a:off x="3645000" y="2282026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5" name="四角形: 角を丸くする 454">
              <a:extLst>
                <a:ext uri="{FF2B5EF4-FFF2-40B4-BE49-F238E27FC236}">
                  <a16:creationId xmlns:a16="http://schemas.microsoft.com/office/drawing/2014/main" id="{79565499-50DF-4A8E-B6AF-3EF0052E10DC}"/>
                </a:ext>
              </a:extLst>
            </p:cNvPr>
            <p:cNvSpPr/>
            <p:nvPr/>
          </p:nvSpPr>
          <p:spPr>
            <a:xfrm>
              <a:off x="2647293" y="2282026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6" name="四角形: 角を丸くする 455">
              <a:extLst>
                <a:ext uri="{FF2B5EF4-FFF2-40B4-BE49-F238E27FC236}">
                  <a16:creationId xmlns:a16="http://schemas.microsoft.com/office/drawing/2014/main" id="{56FBE44D-EA6D-44C6-81B1-2061633E9B58}"/>
                </a:ext>
              </a:extLst>
            </p:cNvPr>
            <p:cNvSpPr/>
            <p:nvPr/>
          </p:nvSpPr>
          <p:spPr>
            <a:xfrm>
              <a:off x="2817327" y="2414963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7" name="四角形: 角を丸くする 456">
              <a:extLst>
                <a:ext uri="{FF2B5EF4-FFF2-40B4-BE49-F238E27FC236}">
                  <a16:creationId xmlns:a16="http://schemas.microsoft.com/office/drawing/2014/main" id="{EDE7E729-C0A0-4DC9-B37D-CA16544476FD}"/>
                </a:ext>
              </a:extLst>
            </p:cNvPr>
            <p:cNvSpPr/>
            <p:nvPr/>
          </p:nvSpPr>
          <p:spPr>
            <a:xfrm>
              <a:off x="2984305" y="2414963"/>
              <a:ext cx="144000" cy="1080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8" name="四角形: 角を丸くする 457">
              <a:extLst>
                <a:ext uri="{FF2B5EF4-FFF2-40B4-BE49-F238E27FC236}">
                  <a16:creationId xmlns:a16="http://schemas.microsoft.com/office/drawing/2014/main" id="{6409D426-2A8C-4D94-959B-5E76BE31E81A}"/>
                </a:ext>
              </a:extLst>
            </p:cNvPr>
            <p:cNvSpPr/>
            <p:nvPr/>
          </p:nvSpPr>
          <p:spPr>
            <a:xfrm>
              <a:off x="3139260" y="2414963"/>
              <a:ext cx="144000" cy="1080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9" name="四角形: 角を丸くする 458">
              <a:extLst>
                <a:ext uri="{FF2B5EF4-FFF2-40B4-BE49-F238E27FC236}">
                  <a16:creationId xmlns:a16="http://schemas.microsoft.com/office/drawing/2014/main" id="{731DDC6C-05BC-40EC-81E1-705C3FA08D66}"/>
                </a:ext>
              </a:extLst>
            </p:cNvPr>
            <p:cNvSpPr/>
            <p:nvPr/>
          </p:nvSpPr>
          <p:spPr>
            <a:xfrm>
              <a:off x="3309294" y="2414963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0" name="四角形: 角を丸くする 459">
              <a:extLst>
                <a:ext uri="{FF2B5EF4-FFF2-40B4-BE49-F238E27FC236}">
                  <a16:creationId xmlns:a16="http://schemas.microsoft.com/office/drawing/2014/main" id="{1097B294-2D4E-4747-926B-ECA952717778}"/>
                </a:ext>
              </a:extLst>
            </p:cNvPr>
            <p:cNvSpPr/>
            <p:nvPr/>
          </p:nvSpPr>
          <p:spPr>
            <a:xfrm>
              <a:off x="3477147" y="2414963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1" name="四角形: 角を丸くする 460">
              <a:extLst>
                <a:ext uri="{FF2B5EF4-FFF2-40B4-BE49-F238E27FC236}">
                  <a16:creationId xmlns:a16="http://schemas.microsoft.com/office/drawing/2014/main" id="{AD3EBD47-1771-4F74-8AD5-25EB4CA33493}"/>
                </a:ext>
              </a:extLst>
            </p:cNvPr>
            <p:cNvSpPr/>
            <p:nvPr/>
          </p:nvSpPr>
          <p:spPr>
            <a:xfrm>
              <a:off x="3645000" y="2414963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2" name="四角形: 角を丸くする 461">
              <a:extLst>
                <a:ext uri="{FF2B5EF4-FFF2-40B4-BE49-F238E27FC236}">
                  <a16:creationId xmlns:a16="http://schemas.microsoft.com/office/drawing/2014/main" id="{519C12F6-3660-4180-9C2B-FAC347E6123E}"/>
                </a:ext>
              </a:extLst>
            </p:cNvPr>
            <p:cNvSpPr/>
            <p:nvPr/>
          </p:nvSpPr>
          <p:spPr>
            <a:xfrm>
              <a:off x="2647293" y="2414963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3" name="四角形: 角を丸くする 462">
              <a:extLst>
                <a:ext uri="{FF2B5EF4-FFF2-40B4-BE49-F238E27FC236}">
                  <a16:creationId xmlns:a16="http://schemas.microsoft.com/office/drawing/2014/main" id="{910CD0BE-34C0-4853-A99F-7C41E83A8897}"/>
                </a:ext>
              </a:extLst>
            </p:cNvPr>
            <p:cNvSpPr/>
            <p:nvPr/>
          </p:nvSpPr>
          <p:spPr>
            <a:xfrm>
              <a:off x="2817327" y="2549107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4" name="四角形: 角を丸くする 463">
              <a:extLst>
                <a:ext uri="{FF2B5EF4-FFF2-40B4-BE49-F238E27FC236}">
                  <a16:creationId xmlns:a16="http://schemas.microsoft.com/office/drawing/2014/main" id="{1D5614EB-74A4-4A4D-9027-040ECA4449F2}"/>
                </a:ext>
              </a:extLst>
            </p:cNvPr>
            <p:cNvSpPr/>
            <p:nvPr/>
          </p:nvSpPr>
          <p:spPr>
            <a:xfrm>
              <a:off x="2984305" y="2549107"/>
              <a:ext cx="144000" cy="1080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5" name="四角形: 角を丸くする 464">
              <a:extLst>
                <a:ext uri="{FF2B5EF4-FFF2-40B4-BE49-F238E27FC236}">
                  <a16:creationId xmlns:a16="http://schemas.microsoft.com/office/drawing/2014/main" id="{AD1D06E4-0653-4555-9AE8-7610810CB4B9}"/>
                </a:ext>
              </a:extLst>
            </p:cNvPr>
            <p:cNvSpPr/>
            <p:nvPr/>
          </p:nvSpPr>
          <p:spPr>
            <a:xfrm>
              <a:off x="3139260" y="2549107"/>
              <a:ext cx="144000" cy="1080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6" name="四角形: 角を丸くする 465">
              <a:extLst>
                <a:ext uri="{FF2B5EF4-FFF2-40B4-BE49-F238E27FC236}">
                  <a16:creationId xmlns:a16="http://schemas.microsoft.com/office/drawing/2014/main" id="{B521F3B8-A1EB-4099-AA41-A081AD1D423A}"/>
                </a:ext>
              </a:extLst>
            </p:cNvPr>
            <p:cNvSpPr/>
            <p:nvPr/>
          </p:nvSpPr>
          <p:spPr>
            <a:xfrm>
              <a:off x="3309294" y="2549107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7" name="四角形: 角を丸くする 466">
              <a:extLst>
                <a:ext uri="{FF2B5EF4-FFF2-40B4-BE49-F238E27FC236}">
                  <a16:creationId xmlns:a16="http://schemas.microsoft.com/office/drawing/2014/main" id="{3621FB8A-EB60-4351-B1D1-1FF363341D5F}"/>
                </a:ext>
              </a:extLst>
            </p:cNvPr>
            <p:cNvSpPr/>
            <p:nvPr/>
          </p:nvSpPr>
          <p:spPr>
            <a:xfrm>
              <a:off x="3477147" y="2549107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8" name="四角形: 角を丸くする 467">
              <a:extLst>
                <a:ext uri="{FF2B5EF4-FFF2-40B4-BE49-F238E27FC236}">
                  <a16:creationId xmlns:a16="http://schemas.microsoft.com/office/drawing/2014/main" id="{28960F84-8EA5-4DC5-85D4-1BDF9844EE46}"/>
                </a:ext>
              </a:extLst>
            </p:cNvPr>
            <p:cNvSpPr/>
            <p:nvPr/>
          </p:nvSpPr>
          <p:spPr>
            <a:xfrm>
              <a:off x="3645000" y="2549107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9" name="四角形: 角を丸くする 468">
              <a:extLst>
                <a:ext uri="{FF2B5EF4-FFF2-40B4-BE49-F238E27FC236}">
                  <a16:creationId xmlns:a16="http://schemas.microsoft.com/office/drawing/2014/main" id="{7437C40E-4731-4D69-9930-1146922CABEF}"/>
                </a:ext>
              </a:extLst>
            </p:cNvPr>
            <p:cNvSpPr/>
            <p:nvPr/>
          </p:nvSpPr>
          <p:spPr>
            <a:xfrm>
              <a:off x="2647293" y="2549107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0" name="四角形: 角を丸くする 469">
              <a:extLst>
                <a:ext uri="{FF2B5EF4-FFF2-40B4-BE49-F238E27FC236}">
                  <a16:creationId xmlns:a16="http://schemas.microsoft.com/office/drawing/2014/main" id="{339F81A3-4331-41BD-86F2-560879364685}"/>
                </a:ext>
              </a:extLst>
            </p:cNvPr>
            <p:cNvSpPr/>
            <p:nvPr/>
          </p:nvSpPr>
          <p:spPr>
            <a:xfrm>
              <a:off x="2817327" y="2669227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1" name="四角形: 角を丸くする 470">
              <a:extLst>
                <a:ext uri="{FF2B5EF4-FFF2-40B4-BE49-F238E27FC236}">
                  <a16:creationId xmlns:a16="http://schemas.microsoft.com/office/drawing/2014/main" id="{870E43E3-D55E-425E-8A8B-4D1B4D55C015}"/>
                </a:ext>
              </a:extLst>
            </p:cNvPr>
            <p:cNvSpPr/>
            <p:nvPr/>
          </p:nvSpPr>
          <p:spPr>
            <a:xfrm>
              <a:off x="2984305" y="2669227"/>
              <a:ext cx="144000" cy="1080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2" name="四角形: 角を丸くする 471">
              <a:extLst>
                <a:ext uri="{FF2B5EF4-FFF2-40B4-BE49-F238E27FC236}">
                  <a16:creationId xmlns:a16="http://schemas.microsoft.com/office/drawing/2014/main" id="{5B354DC1-3DB2-4EBA-9206-5CB6C0AFC2ED}"/>
                </a:ext>
              </a:extLst>
            </p:cNvPr>
            <p:cNvSpPr/>
            <p:nvPr/>
          </p:nvSpPr>
          <p:spPr>
            <a:xfrm>
              <a:off x="3139260" y="2669227"/>
              <a:ext cx="144000" cy="1080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3" name="四角形: 角を丸くする 472">
              <a:extLst>
                <a:ext uri="{FF2B5EF4-FFF2-40B4-BE49-F238E27FC236}">
                  <a16:creationId xmlns:a16="http://schemas.microsoft.com/office/drawing/2014/main" id="{2814E9C0-ABEA-43AA-8159-CDB06DE85649}"/>
                </a:ext>
              </a:extLst>
            </p:cNvPr>
            <p:cNvSpPr/>
            <p:nvPr/>
          </p:nvSpPr>
          <p:spPr>
            <a:xfrm>
              <a:off x="3309294" y="2669227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4" name="四角形: 角を丸くする 473">
              <a:extLst>
                <a:ext uri="{FF2B5EF4-FFF2-40B4-BE49-F238E27FC236}">
                  <a16:creationId xmlns:a16="http://schemas.microsoft.com/office/drawing/2014/main" id="{019944AA-5841-4984-970B-A93512C6D80A}"/>
                </a:ext>
              </a:extLst>
            </p:cNvPr>
            <p:cNvSpPr/>
            <p:nvPr/>
          </p:nvSpPr>
          <p:spPr>
            <a:xfrm>
              <a:off x="3477147" y="2669227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5" name="四角形: 角を丸くする 474">
              <a:extLst>
                <a:ext uri="{FF2B5EF4-FFF2-40B4-BE49-F238E27FC236}">
                  <a16:creationId xmlns:a16="http://schemas.microsoft.com/office/drawing/2014/main" id="{46543DF7-4787-40DE-8B9E-14E482BA0602}"/>
                </a:ext>
              </a:extLst>
            </p:cNvPr>
            <p:cNvSpPr/>
            <p:nvPr/>
          </p:nvSpPr>
          <p:spPr>
            <a:xfrm>
              <a:off x="3645000" y="2669227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6" name="四角形: 角を丸くする 475">
              <a:extLst>
                <a:ext uri="{FF2B5EF4-FFF2-40B4-BE49-F238E27FC236}">
                  <a16:creationId xmlns:a16="http://schemas.microsoft.com/office/drawing/2014/main" id="{980C7177-AB7C-4BB1-B42E-96AB384AE156}"/>
                </a:ext>
              </a:extLst>
            </p:cNvPr>
            <p:cNvSpPr/>
            <p:nvPr/>
          </p:nvSpPr>
          <p:spPr>
            <a:xfrm>
              <a:off x="2647293" y="2669227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7" name="四角形: 角を丸くする 476">
              <a:extLst>
                <a:ext uri="{FF2B5EF4-FFF2-40B4-BE49-F238E27FC236}">
                  <a16:creationId xmlns:a16="http://schemas.microsoft.com/office/drawing/2014/main" id="{37062C56-330F-4BC0-BECB-89CDF0A177B4}"/>
                </a:ext>
              </a:extLst>
            </p:cNvPr>
            <p:cNvSpPr/>
            <p:nvPr/>
          </p:nvSpPr>
          <p:spPr>
            <a:xfrm>
              <a:off x="2817327" y="2789347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8" name="四角形: 角を丸くする 477">
              <a:extLst>
                <a:ext uri="{FF2B5EF4-FFF2-40B4-BE49-F238E27FC236}">
                  <a16:creationId xmlns:a16="http://schemas.microsoft.com/office/drawing/2014/main" id="{F13E380A-ED3F-4171-8019-02AC34BEE696}"/>
                </a:ext>
              </a:extLst>
            </p:cNvPr>
            <p:cNvSpPr/>
            <p:nvPr/>
          </p:nvSpPr>
          <p:spPr>
            <a:xfrm>
              <a:off x="2984305" y="2789347"/>
              <a:ext cx="144000" cy="1080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9" name="四角形: 角を丸くする 478">
              <a:extLst>
                <a:ext uri="{FF2B5EF4-FFF2-40B4-BE49-F238E27FC236}">
                  <a16:creationId xmlns:a16="http://schemas.microsoft.com/office/drawing/2014/main" id="{23232269-45A8-40F3-8913-3149BEFEBAE5}"/>
                </a:ext>
              </a:extLst>
            </p:cNvPr>
            <p:cNvSpPr/>
            <p:nvPr/>
          </p:nvSpPr>
          <p:spPr>
            <a:xfrm>
              <a:off x="3139260" y="2789347"/>
              <a:ext cx="144000" cy="1080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0" name="四角形: 角を丸くする 479">
              <a:extLst>
                <a:ext uri="{FF2B5EF4-FFF2-40B4-BE49-F238E27FC236}">
                  <a16:creationId xmlns:a16="http://schemas.microsoft.com/office/drawing/2014/main" id="{7A1B3CD7-7FAF-4587-AEC8-621C8726782F}"/>
                </a:ext>
              </a:extLst>
            </p:cNvPr>
            <p:cNvSpPr/>
            <p:nvPr/>
          </p:nvSpPr>
          <p:spPr>
            <a:xfrm>
              <a:off x="3309294" y="2789347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1" name="四角形: 角を丸くする 480">
              <a:extLst>
                <a:ext uri="{FF2B5EF4-FFF2-40B4-BE49-F238E27FC236}">
                  <a16:creationId xmlns:a16="http://schemas.microsoft.com/office/drawing/2014/main" id="{55B8783C-2B98-4A29-BAE1-31D78317B9EF}"/>
                </a:ext>
              </a:extLst>
            </p:cNvPr>
            <p:cNvSpPr/>
            <p:nvPr/>
          </p:nvSpPr>
          <p:spPr>
            <a:xfrm>
              <a:off x="3477147" y="2789347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2" name="四角形: 角を丸くする 481">
              <a:extLst>
                <a:ext uri="{FF2B5EF4-FFF2-40B4-BE49-F238E27FC236}">
                  <a16:creationId xmlns:a16="http://schemas.microsoft.com/office/drawing/2014/main" id="{B05C191C-827F-4F0B-B86F-A220C84ED872}"/>
                </a:ext>
              </a:extLst>
            </p:cNvPr>
            <p:cNvSpPr/>
            <p:nvPr/>
          </p:nvSpPr>
          <p:spPr>
            <a:xfrm>
              <a:off x="2647293" y="2789347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3" name="四角形: 角を丸くする 482">
              <a:extLst>
                <a:ext uri="{FF2B5EF4-FFF2-40B4-BE49-F238E27FC236}">
                  <a16:creationId xmlns:a16="http://schemas.microsoft.com/office/drawing/2014/main" id="{E40B0DD7-F0AD-42C5-A3E7-6993393F5D19}"/>
                </a:ext>
              </a:extLst>
            </p:cNvPr>
            <p:cNvSpPr/>
            <p:nvPr/>
          </p:nvSpPr>
          <p:spPr>
            <a:xfrm>
              <a:off x="2817327" y="2911774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4" name="四角形: 角を丸くする 483">
              <a:extLst>
                <a:ext uri="{FF2B5EF4-FFF2-40B4-BE49-F238E27FC236}">
                  <a16:creationId xmlns:a16="http://schemas.microsoft.com/office/drawing/2014/main" id="{8AC026A5-2E80-446D-B409-D4BAEBEBDF51}"/>
                </a:ext>
              </a:extLst>
            </p:cNvPr>
            <p:cNvSpPr/>
            <p:nvPr/>
          </p:nvSpPr>
          <p:spPr>
            <a:xfrm>
              <a:off x="2984305" y="2911774"/>
              <a:ext cx="144000" cy="1080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5" name="四角形: 角を丸くする 484">
              <a:extLst>
                <a:ext uri="{FF2B5EF4-FFF2-40B4-BE49-F238E27FC236}">
                  <a16:creationId xmlns:a16="http://schemas.microsoft.com/office/drawing/2014/main" id="{52FB6277-00D7-4192-A8F9-AF2DA29C6669}"/>
                </a:ext>
              </a:extLst>
            </p:cNvPr>
            <p:cNvSpPr/>
            <p:nvPr/>
          </p:nvSpPr>
          <p:spPr>
            <a:xfrm>
              <a:off x="3139260" y="2911774"/>
              <a:ext cx="144000" cy="1080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6" name="四角形: 角を丸くする 485">
              <a:extLst>
                <a:ext uri="{FF2B5EF4-FFF2-40B4-BE49-F238E27FC236}">
                  <a16:creationId xmlns:a16="http://schemas.microsoft.com/office/drawing/2014/main" id="{2D6170A3-53F8-4A42-85AB-4854081C2AE6}"/>
                </a:ext>
              </a:extLst>
            </p:cNvPr>
            <p:cNvSpPr/>
            <p:nvPr/>
          </p:nvSpPr>
          <p:spPr>
            <a:xfrm>
              <a:off x="3309294" y="2911774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7" name="四角形: 角を丸くする 486">
              <a:extLst>
                <a:ext uri="{FF2B5EF4-FFF2-40B4-BE49-F238E27FC236}">
                  <a16:creationId xmlns:a16="http://schemas.microsoft.com/office/drawing/2014/main" id="{D76B84FB-9727-4E57-B0AE-610636F44581}"/>
                </a:ext>
              </a:extLst>
            </p:cNvPr>
            <p:cNvSpPr/>
            <p:nvPr/>
          </p:nvSpPr>
          <p:spPr>
            <a:xfrm>
              <a:off x="3477147" y="2911774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8" name="四角形: 角を丸くする 487">
              <a:extLst>
                <a:ext uri="{FF2B5EF4-FFF2-40B4-BE49-F238E27FC236}">
                  <a16:creationId xmlns:a16="http://schemas.microsoft.com/office/drawing/2014/main" id="{EBA289AC-F56F-456E-B66F-8EDCD8903A37}"/>
                </a:ext>
              </a:extLst>
            </p:cNvPr>
            <p:cNvSpPr/>
            <p:nvPr/>
          </p:nvSpPr>
          <p:spPr>
            <a:xfrm>
              <a:off x="2647293" y="2911774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9" name="四角形: 角を丸くする 488">
              <a:extLst>
                <a:ext uri="{FF2B5EF4-FFF2-40B4-BE49-F238E27FC236}">
                  <a16:creationId xmlns:a16="http://schemas.microsoft.com/office/drawing/2014/main" id="{B4C62753-0A85-4B3E-A894-CD984B39AC63}"/>
                </a:ext>
              </a:extLst>
            </p:cNvPr>
            <p:cNvSpPr/>
            <p:nvPr/>
          </p:nvSpPr>
          <p:spPr>
            <a:xfrm>
              <a:off x="2817327" y="3039380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0" name="四角形: 角を丸くする 489">
              <a:extLst>
                <a:ext uri="{FF2B5EF4-FFF2-40B4-BE49-F238E27FC236}">
                  <a16:creationId xmlns:a16="http://schemas.microsoft.com/office/drawing/2014/main" id="{0C066E3E-7606-4EF1-A3E3-F815966FAB52}"/>
                </a:ext>
              </a:extLst>
            </p:cNvPr>
            <p:cNvSpPr/>
            <p:nvPr/>
          </p:nvSpPr>
          <p:spPr>
            <a:xfrm>
              <a:off x="2984305" y="3039380"/>
              <a:ext cx="144000" cy="1080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1" name="四角形: 角を丸くする 490">
              <a:extLst>
                <a:ext uri="{FF2B5EF4-FFF2-40B4-BE49-F238E27FC236}">
                  <a16:creationId xmlns:a16="http://schemas.microsoft.com/office/drawing/2014/main" id="{C3CA2FB2-9D63-40EF-8D92-8A297824ED71}"/>
                </a:ext>
              </a:extLst>
            </p:cNvPr>
            <p:cNvSpPr/>
            <p:nvPr/>
          </p:nvSpPr>
          <p:spPr>
            <a:xfrm>
              <a:off x="3139260" y="3039380"/>
              <a:ext cx="144000" cy="1080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2" name="四角形: 角を丸くする 491">
              <a:extLst>
                <a:ext uri="{FF2B5EF4-FFF2-40B4-BE49-F238E27FC236}">
                  <a16:creationId xmlns:a16="http://schemas.microsoft.com/office/drawing/2014/main" id="{6BD0818C-7AA9-4A60-9E72-C78E39B4C6C0}"/>
                </a:ext>
              </a:extLst>
            </p:cNvPr>
            <p:cNvSpPr/>
            <p:nvPr/>
          </p:nvSpPr>
          <p:spPr>
            <a:xfrm>
              <a:off x="3309294" y="3039380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3" name="四角形: 角を丸くする 492">
              <a:extLst>
                <a:ext uri="{FF2B5EF4-FFF2-40B4-BE49-F238E27FC236}">
                  <a16:creationId xmlns:a16="http://schemas.microsoft.com/office/drawing/2014/main" id="{364BB994-47F2-46E1-BFA0-E90D8705499B}"/>
                </a:ext>
              </a:extLst>
            </p:cNvPr>
            <p:cNvSpPr/>
            <p:nvPr/>
          </p:nvSpPr>
          <p:spPr>
            <a:xfrm>
              <a:off x="3477147" y="3039380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4" name="四角形: 角を丸くする 493">
              <a:extLst>
                <a:ext uri="{FF2B5EF4-FFF2-40B4-BE49-F238E27FC236}">
                  <a16:creationId xmlns:a16="http://schemas.microsoft.com/office/drawing/2014/main" id="{E1A588F7-D17A-4941-AA86-089F88DD804D}"/>
                </a:ext>
              </a:extLst>
            </p:cNvPr>
            <p:cNvSpPr/>
            <p:nvPr/>
          </p:nvSpPr>
          <p:spPr>
            <a:xfrm>
              <a:off x="2647293" y="3039380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5" name="四角形: 角を丸くする 494">
              <a:extLst>
                <a:ext uri="{FF2B5EF4-FFF2-40B4-BE49-F238E27FC236}">
                  <a16:creationId xmlns:a16="http://schemas.microsoft.com/office/drawing/2014/main" id="{735A8B0D-DDCF-47EC-B972-C6DEF7C270C4}"/>
                </a:ext>
              </a:extLst>
            </p:cNvPr>
            <p:cNvSpPr/>
            <p:nvPr/>
          </p:nvSpPr>
          <p:spPr>
            <a:xfrm>
              <a:off x="2817327" y="3166986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6" name="四角形: 角を丸くする 495">
              <a:extLst>
                <a:ext uri="{FF2B5EF4-FFF2-40B4-BE49-F238E27FC236}">
                  <a16:creationId xmlns:a16="http://schemas.microsoft.com/office/drawing/2014/main" id="{2FF43079-44FC-42C9-A8DD-D6A3BF2C5531}"/>
                </a:ext>
              </a:extLst>
            </p:cNvPr>
            <p:cNvSpPr/>
            <p:nvPr/>
          </p:nvSpPr>
          <p:spPr>
            <a:xfrm>
              <a:off x="2984305" y="3166986"/>
              <a:ext cx="144000" cy="1080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7" name="四角形: 角を丸くする 496">
              <a:extLst>
                <a:ext uri="{FF2B5EF4-FFF2-40B4-BE49-F238E27FC236}">
                  <a16:creationId xmlns:a16="http://schemas.microsoft.com/office/drawing/2014/main" id="{7D08F23C-0DBA-4EF5-BFFA-84AE8E516DBD}"/>
                </a:ext>
              </a:extLst>
            </p:cNvPr>
            <p:cNvSpPr/>
            <p:nvPr/>
          </p:nvSpPr>
          <p:spPr>
            <a:xfrm>
              <a:off x="3139260" y="3166986"/>
              <a:ext cx="144000" cy="1080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8" name="四角形: 角を丸くする 497">
              <a:extLst>
                <a:ext uri="{FF2B5EF4-FFF2-40B4-BE49-F238E27FC236}">
                  <a16:creationId xmlns:a16="http://schemas.microsoft.com/office/drawing/2014/main" id="{1544BB03-A126-403F-8C84-B30932F0DCA1}"/>
                </a:ext>
              </a:extLst>
            </p:cNvPr>
            <p:cNvSpPr/>
            <p:nvPr/>
          </p:nvSpPr>
          <p:spPr>
            <a:xfrm>
              <a:off x="3309294" y="3166986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9" name="四角形: 角を丸くする 498">
              <a:extLst>
                <a:ext uri="{FF2B5EF4-FFF2-40B4-BE49-F238E27FC236}">
                  <a16:creationId xmlns:a16="http://schemas.microsoft.com/office/drawing/2014/main" id="{21CC9A87-E50C-4E83-93E7-E65AF3F40A1E}"/>
                </a:ext>
              </a:extLst>
            </p:cNvPr>
            <p:cNvSpPr/>
            <p:nvPr/>
          </p:nvSpPr>
          <p:spPr>
            <a:xfrm>
              <a:off x="3477147" y="3166986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0" name="四角形: 角を丸くする 499">
              <a:extLst>
                <a:ext uri="{FF2B5EF4-FFF2-40B4-BE49-F238E27FC236}">
                  <a16:creationId xmlns:a16="http://schemas.microsoft.com/office/drawing/2014/main" id="{EE9C1696-EFF7-438E-BBA2-32D3EFE92CB1}"/>
                </a:ext>
              </a:extLst>
            </p:cNvPr>
            <p:cNvSpPr/>
            <p:nvPr/>
          </p:nvSpPr>
          <p:spPr>
            <a:xfrm>
              <a:off x="2647293" y="3166986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1" name="四角形: 角を丸くする 500">
              <a:extLst>
                <a:ext uri="{FF2B5EF4-FFF2-40B4-BE49-F238E27FC236}">
                  <a16:creationId xmlns:a16="http://schemas.microsoft.com/office/drawing/2014/main" id="{14027BF2-61C3-4DC3-8036-6C152596FFAF}"/>
                </a:ext>
              </a:extLst>
            </p:cNvPr>
            <p:cNvSpPr/>
            <p:nvPr/>
          </p:nvSpPr>
          <p:spPr>
            <a:xfrm>
              <a:off x="2817327" y="3292032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2" name="四角形: 角を丸くする 501">
              <a:extLst>
                <a:ext uri="{FF2B5EF4-FFF2-40B4-BE49-F238E27FC236}">
                  <a16:creationId xmlns:a16="http://schemas.microsoft.com/office/drawing/2014/main" id="{8006700B-7794-440F-B368-2EB8A7F8B32D}"/>
                </a:ext>
              </a:extLst>
            </p:cNvPr>
            <p:cNvSpPr/>
            <p:nvPr/>
          </p:nvSpPr>
          <p:spPr>
            <a:xfrm>
              <a:off x="2984305" y="3292032"/>
              <a:ext cx="144000" cy="1080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3" name="四角形: 角を丸くする 502">
              <a:extLst>
                <a:ext uri="{FF2B5EF4-FFF2-40B4-BE49-F238E27FC236}">
                  <a16:creationId xmlns:a16="http://schemas.microsoft.com/office/drawing/2014/main" id="{71A91F5A-6C02-4526-8B50-B61EC2C7BEE3}"/>
                </a:ext>
              </a:extLst>
            </p:cNvPr>
            <p:cNvSpPr/>
            <p:nvPr/>
          </p:nvSpPr>
          <p:spPr>
            <a:xfrm>
              <a:off x="3139260" y="3292032"/>
              <a:ext cx="144000" cy="1080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4" name="四角形: 角を丸くする 503">
              <a:extLst>
                <a:ext uri="{FF2B5EF4-FFF2-40B4-BE49-F238E27FC236}">
                  <a16:creationId xmlns:a16="http://schemas.microsoft.com/office/drawing/2014/main" id="{F6EAF7AF-E442-4DFF-9E19-13F985ED6814}"/>
                </a:ext>
              </a:extLst>
            </p:cNvPr>
            <p:cNvSpPr/>
            <p:nvPr/>
          </p:nvSpPr>
          <p:spPr>
            <a:xfrm>
              <a:off x="3309294" y="3292032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5" name="四角形: 角を丸くする 504">
              <a:extLst>
                <a:ext uri="{FF2B5EF4-FFF2-40B4-BE49-F238E27FC236}">
                  <a16:creationId xmlns:a16="http://schemas.microsoft.com/office/drawing/2014/main" id="{396F18F3-3C38-44B5-A4DF-29B841634643}"/>
                </a:ext>
              </a:extLst>
            </p:cNvPr>
            <p:cNvSpPr/>
            <p:nvPr/>
          </p:nvSpPr>
          <p:spPr>
            <a:xfrm>
              <a:off x="3477147" y="3292032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6" name="四角形: 角を丸くする 505">
              <a:extLst>
                <a:ext uri="{FF2B5EF4-FFF2-40B4-BE49-F238E27FC236}">
                  <a16:creationId xmlns:a16="http://schemas.microsoft.com/office/drawing/2014/main" id="{29A3EEE6-286F-4AF5-8D20-1A231C0C163A}"/>
                </a:ext>
              </a:extLst>
            </p:cNvPr>
            <p:cNvSpPr/>
            <p:nvPr/>
          </p:nvSpPr>
          <p:spPr>
            <a:xfrm>
              <a:off x="2647293" y="3292032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7" name="四角形: 角を丸くする 506">
              <a:extLst>
                <a:ext uri="{FF2B5EF4-FFF2-40B4-BE49-F238E27FC236}">
                  <a16:creationId xmlns:a16="http://schemas.microsoft.com/office/drawing/2014/main" id="{9F6D5721-60B2-47B0-8EB3-66BC1CE73AC3}"/>
                </a:ext>
              </a:extLst>
            </p:cNvPr>
            <p:cNvSpPr/>
            <p:nvPr/>
          </p:nvSpPr>
          <p:spPr>
            <a:xfrm>
              <a:off x="2817327" y="3554457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8" name="四角形: 角を丸くする 507">
              <a:extLst>
                <a:ext uri="{FF2B5EF4-FFF2-40B4-BE49-F238E27FC236}">
                  <a16:creationId xmlns:a16="http://schemas.microsoft.com/office/drawing/2014/main" id="{663251CF-6505-49FD-912C-B1B2615BCE6C}"/>
                </a:ext>
              </a:extLst>
            </p:cNvPr>
            <p:cNvSpPr/>
            <p:nvPr/>
          </p:nvSpPr>
          <p:spPr>
            <a:xfrm>
              <a:off x="2984305" y="3554457"/>
              <a:ext cx="144000" cy="1080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9" name="四角形: 角を丸くする 508">
              <a:extLst>
                <a:ext uri="{FF2B5EF4-FFF2-40B4-BE49-F238E27FC236}">
                  <a16:creationId xmlns:a16="http://schemas.microsoft.com/office/drawing/2014/main" id="{25566DC6-5F1F-4401-B08B-63C8059213DD}"/>
                </a:ext>
              </a:extLst>
            </p:cNvPr>
            <p:cNvSpPr/>
            <p:nvPr/>
          </p:nvSpPr>
          <p:spPr>
            <a:xfrm>
              <a:off x="3139260" y="3554457"/>
              <a:ext cx="144000" cy="1080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0" name="四角形: 角を丸くする 509">
              <a:extLst>
                <a:ext uri="{FF2B5EF4-FFF2-40B4-BE49-F238E27FC236}">
                  <a16:creationId xmlns:a16="http://schemas.microsoft.com/office/drawing/2014/main" id="{C6EEFF95-5253-4FE8-8A93-2C9D52CBA9D6}"/>
                </a:ext>
              </a:extLst>
            </p:cNvPr>
            <p:cNvSpPr/>
            <p:nvPr/>
          </p:nvSpPr>
          <p:spPr>
            <a:xfrm>
              <a:off x="3309294" y="3554457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1" name="四角形: 角を丸くする 510">
              <a:extLst>
                <a:ext uri="{FF2B5EF4-FFF2-40B4-BE49-F238E27FC236}">
                  <a16:creationId xmlns:a16="http://schemas.microsoft.com/office/drawing/2014/main" id="{07875ABD-B2C0-4E0C-BC21-F85547FBC3B8}"/>
                </a:ext>
              </a:extLst>
            </p:cNvPr>
            <p:cNvSpPr/>
            <p:nvPr/>
          </p:nvSpPr>
          <p:spPr>
            <a:xfrm>
              <a:off x="3477147" y="3554457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2" name="四角形: 角を丸くする 511">
              <a:extLst>
                <a:ext uri="{FF2B5EF4-FFF2-40B4-BE49-F238E27FC236}">
                  <a16:creationId xmlns:a16="http://schemas.microsoft.com/office/drawing/2014/main" id="{ABDFAF2B-3006-437F-8838-9B784FB4A2B7}"/>
                </a:ext>
              </a:extLst>
            </p:cNvPr>
            <p:cNvSpPr/>
            <p:nvPr/>
          </p:nvSpPr>
          <p:spPr>
            <a:xfrm>
              <a:off x="2647293" y="3554457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3" name="四角形: 角を丸くする 512">
              <a:extLst>
                <a:ext uri="{FF2B5EF4-FFF2-40B4-BE49-F238E27FC236}">
                  <a16:creationId xmlns:a16="http://schemas.microsoft.com/office/drawing/2014/main" id="{064CEEA7-B6BC-400E-A653-B1AE61A165C1}"/>
                </a:ext>
              </a:extLst>
            </p:cNvPr>
            <p:cNvSpPr/>
            <p:nvPr/>
          </p:nvSpPr>
          <p:spPr>
            <a:xfrm>
              <a:off x="2817327" y="3935574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4" name="四角形: 角を丸くする 513">
              <a:extLst>
                <a:ext uri="{FF2B5EF4-FFF2-40B4-BE49-F238E27FC236}">
                  <a16:creationId xmlns:a16="http://schemas.microsoft.com/office/drawing/2014/main" id="{AE876903-5250-49E9-8563-A0CCE5530DB1}"/>
                </a:ext>
              </a:extLst>
            </p:cNvPr>
            <p:cNvSpPr/>
            <p:nvPr/>
          </p:nvSpPr>
          <p:spPr>
            <a:xfrm>
              <a:off x="2984305" y="3935574"/>
              <a:ext cx="144000" cy="1080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5" name="四角形: 角を丸くする 514">
              <a:extLst>
                <a:ext uri="{FF2B5EF4-FFF2-40B4-BE49-F238E27FC236}">
                  <a16:creationId xmlns:a16="http://schemas.microsoft.com/office/drawing/2014/main" id="{1653387C-68C5-44E6-BA37-5C397716F8D8}"/>
                </a:ext>
              </a:extLst>
            </p:cNvPr>
            <p:cNvSpPr/>
            <p:nvPr/>
          </p:nvSpPr>
          <p:spPr>
            <a:xfrm>
              <a:off x="3139260" y="3935574"/>
              <a:ext cx="144000" cy="1080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6" name="四角形: 角を丸くする 515">
              <a:extLst>
                <a:ext uri="{FF2B5EF4-FFF2-40B4-BE49-F238E27FC236}">
                  <a16:creationId xmlns:a16="http://schemas.microsoft.com/office/drawing/2014/main" id="{E3C3746A-3CA2-401A-9656-862AC4AE5CFA}"/>
                </a:ext>
              </a:extLst>
            </p:cNvPr>
            <p:cNvSpPr/>
            <p:nvPr/>
          </p:nvSpPr>
          <p:spPr>
            <a:xfrm>
              <a:off x="3309294" y="3935574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7" name="四角形: 角を丸くする 516">
              <a:extLst>
                <a:ext uri="{FF2B5EF4-FFF2-40B4-BE49-F238E27FC236}">
                  <a16:creationId xmlns:a16="http://schemas.microsoft.com/office/drawing/2014/main" id="{05D01421-4BB3-4463-9F31-D065F9E06974}"/>
                </a:ext>
              </a:extLst>
            </p:cNvPr>
            <p:cNvSpPr/>
            <p:nvPr/>
          </p:nvSpPr>
          <p:spPr>
            <a:xfrm>
              <a:off x="3477147" y="3935574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8" name="四角形: 角を丸くする 517">
              <a:extLst>
                <a:ext uri="{FF2B5EF4-FFF2-40B4-BE49-F238E27FC236}">
                  <a16:creationId xmlns:a16="http://schemas.microsoft.com/office/drawing/2014/main" id="{05B710A3-A469-4BB2-B037-E9A62AE4F02C}"/>
                </a:ext>
              </a:extLst>
            </p:cNvPr>
            <p:cNvSpPr/>
            <p:nvPr/>
          </p:nvSpPr>
          <p:spPr>
            <a:xfrm>
              <a:off x="2647293" y="3935574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9" name="四角形: 角を丸くする 518">
              <a:extLst>
                <a:ext uri="{FF2B5EF4-FFF2-40B4-BE49-F238E27FC236}">
                  <a16:creationId xmlns:a16="http://schemas.microsoft.com/office/drawing/2014/main" id="{4E2ED7DE-F536-4ACF-BFE3-60DFA3141B8C}"/>
                </a:ext>
              </a:extLst>
            </p:cNvPr>
            <p:cNvSpPr/>
            <p:nvPr/>
          </p:nvSpPr>
          <p:spPr>
            <a:xfrm>
              <a:off x="2817327" y="3805126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0" name="四角形: 角を丸くする 519">
              <a:extLst>
                <a:ext uri="{FF2B5EF4-FFF2-40B4-BE49-F238E27FC236}">
                  <a16:creationId xmlns:a16="http://schemas.microsoft.com/office/drawing/2014/main" id="{B71270E0-533E-4ADB-AD50-6F8494FC5562}"/>
                </a:ext>
              </a:extLst>
            </p:cNvPr>
            <p:cNvSpPr/>
            <p:nvPr/>
          </p:nvSpPr>
          <p:spPr>
            <a:xfrm>
              <a:off x="2984305" y="3805126"/>
              <a:ext cx="144000" cy="1080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1" name="四角形: 角を丸くする 520">
              <a:extLst>
                <a:ext uri="{FF2B5EF4-FFF2-40B4-BE49-F238E27FC236}">
                  <a16:creationId xmlns:a16="http://schemas.microsoft.com/office/drawing/2014/main" id="{B503567A-0401-4D74-9CDF-8BC2CA045675}"/>
                </a:ext>
              </a:extLst>
            </p:cNvPr>
            <p:cNvSpPr/>
            <p:nvPr/>
          </p:nvSpPr>
          <p:spPr>
            <a:xfrm>
              <a:off x="3309294" y="3805126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2" name="四角形: 角を丸くする 521">
              <a:extLst>
                <a:ext uri="{FF2B5EF4-FFF2-40B4-BE49-F238E27FC236}">
                  <a16:creationId xmlns:a16="http://schemas.microsoft.com/office/drawing/2014/main" id="{517E8E4E-4EA9-49B0-B169-94972CD0DE4B}"/>
                </a:ext>
              </a:extLst>
            </p:cNvPr>
            <p:cNvSpPr/>
            <p:nvPr/>
          </p:nvSpPr>
          <p:spPr>
            <a:xfrm>
              <a:off x="3477147" y="3805126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3" name="四角形: 角を丸くする 522">
              <a:extLst>
                <a:ext uri="{FF2B5EF4-FFF2-40B4-BE49-F238E27FC236}">
                  <a16:creationId xmlns:a16="http://schemas.microsoft.com/office/drawing/2014/main" id="{9D2498FE-8C31-485A-AD5A-B7BC2F496406}"/>
                </a:ext>
              </a:extLst>
            </p:cNvPr>
            <p:cNvSpPr/>
            <p:nvPr/>
          </p:nvSpPr>
          <p:spPr>
            <a:xfrm>
              <a:off x="2647293" y="3805126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4" name="四角形: 角を丸くする 523">
              <a:extLst>
                <a:ext uri="{FF2B5EF4-FFF2-40B4-BE49-F238E27FC236}">
                  <a16:creationId xmlns:a16="http://schemas.microsoft.com/office/drawing/2014/main" id="{C545DAF2-3F37-437C-B843-04C52A418F21}"/>
                </a:ext>
              </a:extLst>
            </p:cNvPr>
            <p:cNvSpPr/>
            <p:nvPr/>
          </p:nvSpPr>
          <p:spPr>
            <a:xfrm>
              <a:off x="2817327" y="3676506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5" name="四角形: 角を丸くする 524">
              <a:extLst>
                <a:ext uri="{FF2B5EF4-FFF2-40B4-BE49-F238E27FC236}">
                  <a16:creationId xmlns:a16="http://schemas.microsoft.com/office/drawing/2014/main" id="{4E6A903B-C8E0-41C3-9BD9-E200E0783A36}"/>
                </a:ext>
              </a:extLst>
            </p:cNvPr>
            <p:cNvSpPr/>
            <p:nvPr/>
          </p:nvSpPr>
          <p:spPr>
            <a:xfrm>
              <a:off x="2984305" y="3676506"/>
              <a:ext cx="144000" cy="1080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6" name="四角形: 角を丸くする 525">
              <a:extLst>
                <a:ext uri="{FF2B5EF4-FFF2-40B4-BE49-F238E27FC236}">
                  <a16:creationId xmlns:a16="http://schemas.microsoft.com/office/drawing/2014/main" id="{A59BC523-9CD9-4D76-8052-FB4175C1AB54}"/>
                </a:ext>
              </a:extLst>
            </p:cNvPr>
            <p:cNvSpPr/>
            <p:nvPr/>
          </p:nvSpPr>
          <p:spPr>
            <a:xfrm>
              <a:off x="3309294" y="3676506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7" name="四角形: 角を丸くする 526">
              <a:extLst>
                <a:ext uri="{FF2B5EF4-FFF2-40B4-BE49-F238E27FC236}">
                  <a16:creationId xmlns:a16="http://schemas.microsoft.com/office/drawing/2014/main" id="{7A23073A-1244-4360-8BB3-14FD49ACB3AE}"/>
                </a:ext>
              </a:extLst>
            </p:cNvPr>
            <p:cNvSpPr/>
            <p:nvPr/>
          </p:nvSpPr>
          <p:spPr>
            <a:xfrm>
              <a:off x="3477147" y="3676506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8" name="四角形: 角を丸くする 527">
              <a:extLst>
                <a:ext uri="{FF2B5EF4-FFF2-40B4-BE49-F238E27FC236}">
                  <a16:creationId xmlns:a16="http://schemas.microsoft.com/office/drawing/2014/main" id="{6B8DAF8E-B0B0-4CC6-86B1-A816467507B8}"/>
                </a:ext>
              </a:extLst>
            </p:cNvPr>
            <p:cNvSpPr/>
            <p:nvPr/>
          </p:nvSpPr>
          <p:spPr>
            <a:xfrm>
              <a:off x="2647293" y="3676506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9" name="四角形: 角を丸くする 528">
              <a:extLst>
                <a:ext uri="{FF2B5EF4-FFF2-40B4-BE49-F238E27FC236}">
                  <a16:creationId xmlns:a16="http://schemas.microsoft.com/office/drawing/2014/main" id="{AB269C22-E253-4487-9C28-27D42C6A6A30}"/>
                </a:ext>
              </a:extLst>
            </p:cNvPr>
            <p:cNvSpPr/>
            <p:nvPr/>
          </p:nvSpPr>
          <p:spPr>
            <a:xfrm>
              <a:off x="2817327" y="3420497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0" name="四角形: 角を丸くする 529">
              <a:extLst>
                <a:ext uri="{FF2B5EF4-FFF2-40B4-BE49-F238E27FC236}">
                  <a16:creationId xmlns:a16="http://schemas.microsoft.com/office/drawing/2014/main" id="{135F2E04-296D-447F-949C-8824EDD629A8}"/>
                </a:ext>
              </a:extLst>
            </p:cNvPr>
            <p:cNvSpPr/>
            <p:nvPr/>
          </p:nvSpPr>
          <p:spPr>
            <a:xfrm>
              <a:off x="2984305" y="3420497"/>
              <a:ext cx="144000" cy="1080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1" name="四角形: 角を丸くする 530">
              <a:extLst>
                <a:ext uri="{FF2B5EF4-FFF2-40B4-BE49-F238E27FC236}">
                  <a16:creationId xmlns:a16="http://schemas.microsoft.com/office/drawing/2014/main" id="{E0DEF165-D800-4EB2-B40D-4D0D690BB61F}"/>
                </a:ext>
              </a:extLst>
            </p:cNvPr>
            <p:cNvSpPr/>
            <p:nvPr/>
          </p:nvSpPr>
          <p:spPr>
            <a:xfrm>
              <a:off x="3309294" y="3420497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2" name="四角形: 角を丸くする 531">
              <a:extLst>
                <a:ext uri="{FF2B5EF4-FFF2-40B4-BE49-F238E27FC236}">
                  <a16:creationId xmlns:a16="http://schemas.microsoft.com/office/drawing/2014/main" id="{04C2D2FB-F4EC-4F7F-BE8F-9CC13B565B2F}"/>
                </a:ext>
              </a:extLst>
            </p:cNvPr>
            <p:cNvSpPr/>
            <p:nvPr/>
          </p:nvSpPr>
          <p:spPr>
            <a:xfrm>
              <a:off x="3477147" y="3420497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3" name="四角形: 角を丸くする 532">
              <a:extLst>
                <a:ext uri="{FF2B5EF4-FFF2-40B4-BE49-F238E27FC236}">
                  <a16:creationId xmlns:a16="http://schemas.microsoft.com/office/drawing/2014/main" id="{AE7DB28E-35C6-41B6-B9EF-3E7467443D64}"/>
                </a:ext>
              </a:extLst>
            </p:cNvPr>
            <p:cNvSpPr/>
            <p:nvPr/>
          </p:nvSpPr>
          <p:spPr>
            <a:xfrm>
              <a:off x="2647293" y="3420497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4" name="四角形: 角を丸くする 533">
              <a:extLst>
                <a:ext uri="{FF2B5EF4-FFF2-40B4-BE49-F238E27FC236}">
                  <a16:creationId xmlns:a16="http://schemas.microsoft.com/office/drawing/2014/main" id="{FD1387D9-73E4-4F4F-8363-075B6B3F5547}"/>
                </a:ext>
              </a:extLst>
            </p:cNvPr>
            <p:cNvSpPr/>
            <p:nvPr/>
          </p:nvSpPr>
          <p:spPr>
            <a:xfrm>
              <a:off x="3477147" y="4060969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5" name="四角形: 角を丸くする 534">
              <a:extLst>
                <a:ext uri="{FF2B5EF4-FFF2-40B4-BE49-F238E27FC236}">
                  <a16:creationId xmlns:a16="http://schemas.microsoft.com/office/drawing/2014/main" id="{E14245DA-D3CB-4D98-B2D5-CE52DB2BEEB9}"/>
                </a:ext>
              </a:extLst>
            </p:cNvPr>
            <p:cNvSpPr/>
            <p:nvPr/>
          </p:nvSpPr>
          <p:spPr>
            <a:xfrm>
              <a:off x="2984305" y="4057455"/>
              <a:ext cx="144000" cy="1080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6" name="四角形: 角を丸くする 535">
              <a:extLst>
                <a:ext uri="{FF2B5EF4-FFF2-40B4-BE49-F238E27FC236}">
                  <a16:creationId xmlns:a16="http://schemas.microsoft.com/office/drawing/2014/main" id="{15C6F0A3-2B05-4B48-AA6D-44EED482590F}"/>
                </a:ext>
              </a:extLst>
            </p:cNvPr>
            <p:cNvSpPr/>
            <p:nvPr/>
          </p:nvSpPr>
          <p:spPr>
            <a:xfrm>
              <a:off x="2817327" y="4186871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7" name="四角形: 角を丸くする 536">
              <a:extLst>
                <a:ext uri="{FF2B5EF4-FFF2-40B4-BE49-F238E27FC236}">
                  <a16:creationId xmlns:a16="http://schemas.microsoft.com/office/drawing/2014/main" id="{37EA43A8-5F83-4965-A549-3C4C15824162}"/>
                </a:ext>
              </a:extLst>
            </p:cNvPr>
            <p:cNvSpPr/>
            <p:nvPr/>
          </p:nvSpPr>
          <p:spPr>
            <a:xfrm>
              <a:off x="2984305" y="4186871"/>
              <a:ext cx="144000" cy="1080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8" name="四角形: 角を丸くする 537">
              <a:extLst>
                <a:ext uri="{FF2B5EF4-FFF2-40B4-BE49-F238E27FC236}">
                  <a16:creationId xmlns:a16="http://schemas.microsoft.com/office/drawing/2014/main" id="{C992AD67-7234-43C3-A6A0-9A15EB60BC33}"/>
                </a:ext>
              </a:extLst>
            </p:cNvPr>
            <p:cNvSpPr/>
            <p:nvPr/>
          </p:nvSpPr>
          <p:spPr>
            <a:xfrm>
              <a:off x="3139260" y="4186871"/>
              <a:ext cx="144000" cy="1080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9" name="四角形: 角を丸くする 538">
              <a:extLst>
                <a:ext uri="{FF2B5EF4-FFF2-40B4-BE49-F238E27FC236}">
                  <a16:creationId xmlns:a16="http://schemas.microsoft.com/office/drawing/2014/main" id="{A5A76E3F-3430-450C-A130-3FD47ECFAF39}"/>
                </a:ext>
              </a:extLst>
            </p:cNvPr>
            <p:cNvSpPr/>
            <p:nvPr/>
          </p:nvSpPr>
          <p:spPr>
            <a:xfrm>
              <a:off x="3309294" y="4186871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0" name="四角形: 角を丸くする 539">
              <a:extLst>
                <a:ext uri="{FF2B5EF4-FFF2-40B4-BE49-F238E27FC236}">
                  <a16:creationId xmlns:a16="http://schemas.microsoft.com/office/drawing/2014/main" id="{B2F7185E-4150-4D3C-BC0E-F3154242A5CE}"/>
                </a:ext>
              </a:extLst>
            </p:cNvPr>
            <p:cNvSpPr/>
            <p:nvPr/>
          </p:nvSpPr>
          <p:spPr>
            <a:xfrm>
              <a:off x="3477147" y="4186871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1" name="四角形: 角を丸くする 540">
              <a:extLst>
                <a:ext uri="{FF2B5EF4-FFF2-40B4-BE49-F238E27FC236}">
                  <a16:creationId xmlns:a16="http://schemas.microsoft.com/office/drawing/2014/main" id="{88013B20-FAA7-4F45-B27A-935A955A8C59}"/>
                </a:ext>
              </a:extLst>
            </p:cNvPr>
            <p:cNvSpPr/>
            <p:nvPr/>
          </p:nvSpPr>
          <p:spPr>
            <a:xfrm>
              <a:off x="2647293" y="4186871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2" name="四角形: 角を丸くする 541">
              <a:extLst>
                <a:ext uri="{FF2B5EF4-FFF2-40B4-BE49-F238E27FC236}">
                  <a16:creationId xmlns:a16="http://schemas.microsoft.com/office/drawing/2014/main" id="{679FECF6-4682-49B4-91BA-06372293B944}"/>
                </a:ext>
              </a:extLst>
            </p:cNvPr>
            <p:cNvSpPr/>
            <p:nvPr/>
          </p:nvSpPr>
          <p:spPr>
            <a:xfrm>
              <a:off x="3566610" y="2929774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3" name="四角形: 角を丸くする 542">
              <a:extLst>
                <a:ext uri="{FF2B5EF4-FFF2-40B4-BE49-F238E27FC236}">
                  <a16:creationId xmlns:a16="http://schemas.microsoft.com/office/drawing/2014/main" id="{0934C834-CD13-425A-8827-9B0B5E7E9191}"/>
                </a:ext>
              </a:extLst>
            </p:cNvPr>
            <p:cNvSpPr/>
            <p:nvPr/>
          </p:nvSpPr>
          <p:spPr>
            <a:xfrm>
              <a:off x="3566610" y="3043480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4" name="四角形: 角を丸くする 543">
              <a:extLst>
                <a:ext uri="{FF2B5EF4-FFF2-40B4-BE49-F238E27FC236}">
                  <a16:creationId xmlns:a16="http://schemas.microsoft.com/office/drawing/2014/main" id="{F2C95D00-2E55-4928-9C0A-CD137A03EAD8}"/>
                </a:ext>
              </a:extLst>
            </p:cNvPr>
            <p:cNvSpPr/>
            <p:nvPr/>
          </p:nvSpPr>
          <p:spPr>
            <a:xfrm>
              <a:off x="3687371" y="2988153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5" name="四角形: 角を丸くする 544">
              <a:extLst>
                <a:ext uri="{FF2B5EF4-FFF2-40B4-BE49-F238E27FC236}">
                  <a16:creationId xmlns:a16="http://schemas.microsoft.com/office/drawing/2014/main" id="{49C99E4D-840F-41C4-8F7E-DF18E456B0D8}"/>
                </a:ext>
              </a:extLst>
            </p:cNvPr>
            <p:cNvSpPr/>
            <p:nvPr/>
          </p:nvSpPr>
          <p:spPr>
            <a:xfrm>
              <a:off x="3569507" y="3152279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6" name="四角形: 角を丸くする 545">
              <a:extLst>
                <a:ext uri="{FF2B5EF4-FFF2-40B4-BE49-F238E27FC236}">
                  <a16:creationId xmlns:a16="http://schemas.microsoft.com/office/drawing/2014/main" id="{77BEB568-92D5-45FD-9CAF-C2AD052773DA}"/>
                </a:ext>
              </a:extLst>
            </p:cNvPr>
            <p:cNvSpPr/>
            <p:nvPr/>
          </p:nvSpPr>
          <p:spPr>
            <a:xfrm>
              <a:off x="3569081" y="3261281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7" name="四角形: 角を丸くする 546">
              <a:extLst>
                <a:ext uri="{FF2B5EF4-FFF2-40B4-BE49-F238E27FC236}">
                  <a16:creationId xmlns:a16="http://schemas.microsoft.com/office/drawing/2014/main" id="{4E1FC071-9417-4F1F-BDBB-AD4E875C2FF9}"/>
                </a:ext>
              </a:extLst>
            </p:cNvPr>
            <p:cNvSpPr/>
            <p:nvPr/>
          </p:nvSpPr>
          <p:spPr>
            <a:xfrm>
              <a:off x="3569081" y="3369997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8" name="四角形: 角を丸くする 547">
              <a:extLst>
                <a:ext uri="{FF2B5EF4-FFF2-40B4-BE49-F238E27FC236}">
                  <a16:creationId xmlns:a16="http://schemas.microsoft.com/office/drawing/2014/main" id="{30B33132-C511-42A4-A3F4-EA5FD602F113}"/>
                </a:ext>
              </a:extLst>
            </p:cNvPr>
            <p:cNvSpPr/>
            <p:nvPr/>
          </p:nvSpPr>
          <p:spPr>
            <a:xfrm>
              <a:off x="3637977" y="2793295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9" name="四角形: 角を丸くする 548">
              <a:extLst>
                <a:ext uri="{FF2B5EF4-FFF2-40B4-BE49-F238E27FC236}">
                  <a16:creationId xmlns:a16="http://schemas.microsoft.com/office/drawing/2014/main" id="{29665C9C-5139-437C-BFF7-203C127357A9}"/>
                </a:ext>
              </a:extLst>
            </p:cNvPr>
            <p:cNvSpPr/>
            <p:nvPr/>
          </p:nvSpPr>
          <p:spPr>
            <a:xfrm>
              <a:off x="3681124" y="2883550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0" name="四角形: 角を丸くする 549">
              <a:extLst>
                <a:ext uri="{FF2B5EF4-FFF2-40B4-BE49-F238E27FC236}">
                  <a16:creationId xmlns:a16="http://schemas.microsoft.com/office/drawing/2014/main" id="{419B9B53-9147-4DC5-9ECB-1FB66C8142BA}"/>
                </a:ext>
              </a:extLst>
            </p:cNvPr>
            <p:cNvSpPr/>
            <p:nvPr/>
          </p:nvSpPr>
          <p:spPr>
            <a:xfrm>
              <a:off x="3566610" y="3611437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1" name="四角形: 角を丸くする 550">
              <a:extLst>
                <a:ext uri="{FF2B5EF4-FFF2-40B4-BE49-F238E27FC236}">
                  <a16:creationId xmlns:a16="http://schemas.microsoft.com/office/drawing/2014/main" id="{892717B1-208B-4C1A-BC3C-8E47003F4317}"/>
                </a:ext>
              </a:extLst>
            </p:cNvPr>
            <p:cNvSpPr/>
            <p:nvPr/>
          </p:nvSpPr>
          <p:spPr>
            <a:xfrm>
              <a:off x="3566610" y="3725143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2" name="四角形: 角を丸くする 551">
              <a:extLst>
                <a:ext uri="{FF2B5EF4-FFF2-40B4-BE49-F238E27FC236}">
                  <a16:creationId xmlns:a16="http://schemas.microsoft.com/office/drawing/2014/main" id="{DDDC22BB-8896-4352-A771-6E1718FF861D}"/>
                </a:ext>
              </a:extLst>
            </p:cNvPr>
            <p:cNvSpPr/>
            <p:nvPr/>
          </p:nvSpPr>
          <p:spPr>
            <a:xfrm>
              <a:off x="3569507" y="3833942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3" name="四角形: 角を丸くする 552">
              <a:extLst>
                <a:ext uri="{FF2B5EF4-FFF2-40B4-BE49-F238E27FC236}">
                  <a16:creationId xmlns:a16="http://schemas.microsoft.com/office/drawing/2014/main" id="{1D2C715A-4126-4426-B49E-0B788CE5678D}"/>
                </a:ext>
              </a:extLst>
            </p:cNvPr>
            <p:cNvSpPr/>
            <p:nvPr/>
          </p:nvSpPr>
          <p:spPr>
            <a:xfrm>
              <a:off x="3569081" y="3942944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4" name="四角形: 角を丸くする 553">
              <a:extLst>
                <a:ext uri="{FF2B5EF4-FFF2-40B4-BE49-F238E27FC236}">
                  <a16:creationId xmlns:a16="http://schemas.microsoft.com/office/drawing/2014/main" id="{2B92E1F5-3824-40A2-A682-93E99B370FF3}"/>
                </a:ext>
              </a:extLst>
            </p:cNvPr>
            <p:cNvSpPr/>
            <p:nvPr/>
          </p:nvSpPr>
          <p:spPr>
            <a:xfrm>
              <a:off x="3569081" y="4051660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5" name="四角形: 角を丸くする 554">
              <a:extLst>
                <a:ext uri="{FF2B5EF4-FFF2-40B4-BE49-F238E27FC236}">
                  <a16:creationId xmlns:a16="http://schemas.microsoft.com/office/drawing/2014/main" id="{7B90C4B3-8294-48C7-BF31-3D35A94A0781}"/>
                </a:ext>
              </a:extLst>
            </p:cNvPr>
            <p:cNvSpPr/>
            <p:nvPr/>
          </p:nvSpPr>
          <p:spPr>
            <a:xfrm>
              <a:off x="3569081" y="4593599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6" name="四角形: 角を丸くする 555">
              <a:extLst>
                <a:ext uri="{FF2B5EF4-FFF2-40B4-BE49-F238E27FC236}">
                  <a16:creationId xmlns:a16="http://schemas.microsoft.com/office/drawing/2014/main" id="{FA60746B-1761-467D-9437-D3EA439FAF9C}"/>
                </a:ext>
              </a:extLst>
            </p:cNvPr>
            <p:cNvSpPr/>
            <p:nvPr/>
          </p:nvSpPr>
          <p:spPr>
            <a:xfrm>
              <a:off x="3795446" y="3619057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7" name="四角形: 角を丸くする 556">
              <a:extLst>
                <a:ext uri="{FF2B5EF4-FFF2-40B4-BE49-F238E27FC236}">
                  <a16:creationId xmlns:a16="http://schemas.microsoft.com/office/drawing/2014/main" id="{1D1DD5CC-62F6-4A9C-816A-E27D51FFC4DB}"/>
                </a:ext>
              </a:extLst>
            </p:cNvPr>
            <p:cNvSpPr/>
            <p:nvPr/>
          </p:nvSpPr>
          <p:spPr>
            <a:xfrm>
              <a:off x="3795446" y="3732763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8" name="四角形: 角を丸くする 557">
              <a:extLst>
                <a:ext uri="{FF2B5EF4-FFF2-40B4-BE49-F238E27FC236}">
                  <a16:creationId xmlns:a16="http://schemas.microsoft.com/office/drawing/2014/main" id="{4AF64AD4-8F61-4A46-BF97-9173B7B87312}"/>
                </a:ext>
              </a:extLst>
            </p:cNvPr>
            <p:cNvSpPr/>
            <p:nvPr/>
          </p:nvSpPr>
          <p:spPr>
            <a:xfrm>
              <a:off x="3798343" y="3845372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9" name="四角形: 角を丸くする 558">
              <a:extLst>
                <a:ext uri="{FF2B5EF4-FFF2-40B4-BE49-F238E27FC236}">
                  <a16:creationId xmlns:a16="http://schemas.microsoft.com/office/drawing/2014/main" id="{EEEDFA2E-4B41-42BC-BFD9-0D8B3A99C9B3}"/>
                </a:ext>
              </a:extLst>
            </p:cNvPr>
            <p:cNvSpPr/>
            <p:nvPr/>
          </p:nvSpPr>
          <p:spPr>
            <a:xfrm>
              <a:off x="3797917" y="3954374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0" name="四角形: 角を丸くする 559">
              <a:extLst>
                <a:ext uri="{FF2B5EF4-FFF2-40B4-BE49-F238E27FC236}">
                  <a16:creationId xmlns:a16="http://schemas.microsoft.com/office/drawing/2014/main" id="{F33B1651-F0D1-4530-BB63-9EAFA43956DC}"/>
                </a:ext>
              </a:extLst>
            </p:cNvPr>
            <p:cNvSpPr/>
            <p:nvPr/>
          </p:nvSpPr>
          <p:spPr>
            <a:xfrm>
              <a:off x="3797917" y="4063090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1" name="四角形: 角を丸くする 560">
              <a:extLst>
                <a:ext uri="{FF2B5EF4-FFF2-40B4-BE49-F238E27FC236}">
                  <a16:creationId xmlns:a16="http://schemas.microsoft.com/office/drawing/2014/main" id="{19BC8AA3-647F-4FB5-A3E5-F7CC4AB35085}"/>
                </a:ext>
              </a:extLst>
            </p:cNvPr>
            <p:cNvSpPr/>
            <p:nvPr/>
          </p:nvSpPr>
          <p:spPr>
            <a:xfrm>
              <a:off x="3797917" y="4169222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2" name="四角形: 角を丸くする 561">
              <a:extLst>
                <a:ext uri="{FF2B5EF4-FFF2-40B4-BE49-F238E27FC236}">
                  <a16:creationId xmlns:a16="http://schemas.microsoft.com/office/drawing/2014/main" id="{79CE137B-2D09-4DC0-8C85-6B7D1650F17A}"/>
                </a:ext>
              </a:extLst>
            </p:cNvPr>
            <p:cNvSpPr/>
            <p:nvPr/>
          </p:nvSpPr>
          <p:spPr>
            <a:xfrm>
              <a:off x="3797917" y="4282932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3" name="四角形: 角を丸くする 562">
              <a:extLst>
                <a:ext uri="{FF2B5EF4-FFF2-40B4-BE49-F238E27FC236}">
                  <a16:creationId xmlns:a16="http://schemas.microsoft.com/office/drawing/2014/main" id="{FABF5745-38D5-4E64-83AC-2287919A1922}"/>
                </a:ext>
              </a:extLst>
            </p:cNvPr>
            <p:cNvSpPr/>
            <p:nvPr/>
          </p:nvSpPr>
          <p:spPr>
            <a:xfrm>
              <a:off x="3797917" y="4395899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4" name="四角形: 角を丸くする 563">
              <a:extLst>
                <a:ext uri="{FF2B5EF4-FFF2-40B4-BE49-F238E27FC236}">
                  <a16:creationId xmlns:a16="http://schemas.microsoft.com/office/drawing/2014/main" id="{8100FB3A-AAC2-46EE-8F08-F8785C695572}"/>
                </a:ext>
              </a:extLst>
            </p:cNvPr>
            <p:cNvSpPr/>
            <p:nvPr/>
          </p:nvSpPr>
          <p:spPr>
            <a:xfrm>
              <a:off x="3797917" y="4508866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5" name="四角形: 角を丸くする 564">
              <a:extLst>
                <a:ext uri="{FF2B5EF4-FFF2-40B4-BE49-F238E27FC236}">
                  <a16:creationId xmlns:a16="http://schemas.microsoft.com/office/drawing/2014/main" id="{47715514-33A5-42C9-BC19-9A1F1CAAB3C1}"/>
                </a:ext>
              </a:extLst>
            </p:cNvPr>
            <p:cNvSpPr/>
            <p:nvPr/>
          </p:nvSpPr>
          <p:spPr>
            <a:xfrm>
              <a:off x="3797917" y="4616459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6" name="四角形: 角を丸くする 565">
              <a:extLst>
                <a:ext uri="{FF2B5EF4-FFF2-40B4-BE49-F238E27FC236}">
                  <a16:creationId xmlns:a16="http://schemas.microsoft.com/office/drawing/2014/main" id="{13A369E3-195A-4EB2-82A8-FA9001E3BAEC}"/>
                </a:ext>
              </a:extLst>
            </p:cNvPr>
            <p:cNvSpPr/>
            <p:nvPr/>
          </p:nvSpPr>
          <p:spPr>
            <a:xfrm>
              <a:off x="3683297" y="4547902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7" name="四角形: 角を丸くする 566">
              <a:extLst>
                <a:ext uri="{FF2B5EF4-FFF2-40B4-BE49-F238E27FC236}">
                  <a16:creationId xmlns:a16="http://schemas.microsoft.com/office/drawing/2014/main" id="{4A4D541A-DA88-4979-877F-88EB9F43C876}"/>
                </a:ext>
              </a:extLst>
            </p:cNvPr>
            <p:cNvSpPr/>
            <p:nvPr/>
          </p:nvSpPr>
          <p:spPr>
            <a:xfrm>
              <a:off x="3683297" y="4438745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8" name="四角形: 角を丸くする 567">
              <a:extLst>
                <a:ext uri="{FF2B5EF4-FFF2-40B4-BE49-F238E27FC236}">
                  <a16:creationId xmlns:a16="http://schemas.microsoft.com/office/drawing/2014/main" id="{E4735038-67CE-4C18-A238-713BA1920C12}"/>
                </a:ext>
              </a:extLst>
            </p:cNvPr>
            <p:cNvSpPr/>
            <p:nvPr/>
          </p:nvSpPr>
          <p:spPr>
            <a:xfrm>
              <a:off x="3683195" y="4324426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9" name="四角形: 角を丸くする 568">
              <a:extLst>
                <a:ext uri="{FF2B5EF4-FFF2-40B4-BE49-F238E27FC236}">
                  <a16:creationId xmlns:a16="http://schemas.microsoft.com/office/drawing/2014/main" id="{65828652-0B77-4427-8BEC-DF19DC6D217B}"/>
                </a:ext>
              </a:extLst>
            </p:cNvPr>
            <p:cNvSpPr/>
            <p:nvPr/>
          </p:nvSpPr>
          <p:spPr>
            <a:xfrm>
              <a:off x="3683195" y="4214526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0" name="四角形: 角を丸くする 569">
              <a:extLst>
                <a:ext uri="{FF2B5EF4-FFF2-40B4-BE49-F238E27FC236}">
                  <a16:creationId xmlns:a16="http://schemas.microsoft.com/office/drawing/2014/main" id="{DD37FE91-8787-42CA-B331-9450BBE12C8B}"/>
                </a:ext>
              </a:extLst>
            </p:cNvPr>
            <p:cNvSpPr/>
            <p:nvPr/>
          </p:nvSpPr>
          <p:spPr>
            <a:xfrm>
              <a:off x="3683195" y="3993241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1" name="四角形: 角を丸くする 570">
              <a:extLst>
                <a:ext uri="{FF2B5EF4-FFF2-40B4-BE49-F238E27FC236}">
                  <a16:creationId xmlns:a16="http://schemas.microsoft.com/office/drawing/2014/main" id="{EEAB10B9-F115-41A8-B74E-A16A6C9545AB}"/>
                </a:ext>
              </a:extLst>
            </p:cNvPr>
            <p:cNvSpPr/>
            <p:nvPr/>
          </p:nvSpPr>
          <p:spPr>
            <a:xfrm>
              <a:off x="3683195" y="3886513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2" name="四角形: 角を丸くする 571">
              <a:extLst>
                <a:ext uri="{FF2B5EF4-FFF2-40B4-BE49-F238E27FC236}">
                  <a16:creationId xmlns:a16="http://schemas.microsoft.com/office/drawing/2014/main" id="{C61B1D19-E495-4AAC-8BA9-D7E6BA4F7A90}"/>
                </a:ext>
              </a:extLst>
            </p:cNvPr>
            <p:cNvSpPr/>
            <p:nvPr/>
          </p:nvSpPr>
          <p:spPr>
            <a:xfrm>
              <a:off x="3679340" y="3774339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3" name="四角形: 角を丸くする 572">
              <a:extLst>
                <a:ext uri="{FF2B5EF4-FFF2-40B4-BE49-F238E27FC236}">
                  <a16:creationId xmlns:a16="http://schemas.microsoft.com/office/drawing/2014/main" id="{E39677DF-EA6F-4C56-8FB9-89B89E936F81}"/>
                </a:ext>
              </a:extLst>
            </p:cNvPr>
            <p:cNvSpPr/>
            <p:nvPr/>
          </p:nvSpPr>
          <p:spPr>
            <a:xfrm>
              <a:off x="3679340" y="3663676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4" name="四角形: 角を丸くする 573">
              <a:extLst>
                <a:ext uri="{FF2B5EF4-FFF2-40B4-BE49-F238E27FC236}">
                  <a16:creationId xmlns:a16="http://schemas.microsoft.com/office/drawing/2014/main" id="{4BB59D25-64B5-489C-9063-9CB434BC77E3}"/>
                </a:ext>
              </a:extLst>
            </p:cNvPr>
            <p:cNvSpPr/>
            <p:nvPr/>
          </p:nvSpPr>
          <p:spPr>
            <a:xfrm>
              <a:off x="3680622" y="3552783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5" name="四角形: 角を丸くする 574">
              <a:extLst>
                <a:ext uri="{FF2B5EF4-FFF2-40B4-BE49-F238E27FC236}">
                  <a16:creationId xmlns:a16="http://schemas.microsoft.com/office/drawing/2014/main" id="{B2405352-B477-4834-842E-68E8B3BA7249}"/>
                </a:ext>
              </a:extLst>
            </p:cNvPr>
            <p:cNvSpPr/>
            <p:nvPr/>
          </p:nvSpPr>
          <p:spPr>
            <a:xfrm>
              <a:off x="3681000" y="3434492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6" name="四角形: 角を丸くする 575">
              <a:extLst>
                <a:ext uri="{FF2B5EF4-FFF2-40B4-BE49-F238E27FC236}">
                  <a16:creationId xmlns:a16="http://schemas.microsoft.com/office/drawing/2014/main" id="{24B86C9F-C106-4DD7-AAF9-6ADFEFD914C3}"/>
                </a:ext>
              </a:extLst>
            </p:cNvPr>
            <p:cNvSpPr/>
            <p:nvPr/>
          </p:nvSpPr>
          <p:spPr>
            <a:xfrm>
              <a:off x="3683195" y="3324300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7" name="四角形: 角を丸くする 576">
              <a:extLst>
                <a:ext uri="{FF2B5EF4-FFF2-40B4-BE49-F238E27FC236}">
                  <a16:creationId xmlns:a16="http://schemas.microsoft.com/office/drawing/2014/main" id="{E50F76AE-2AE3-4032-AEDA-88026A9E6D97}"/>
                </a:ext>
              </a:extLst>
            </p:cNvPr>
            <p:cNvSpPr/>
            <p:nvPr/>
          </p:nvSpPr>
          <p:spPr>
            <a:xfrm>
              <a:off x="3683195" y="3217409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8" name="四角形: 角を丸くする 577">
              <a:extLst>
                <a:ext uri="{FF2B5EF4-FFF2-40B4-BE49-F238E27FC236}">
                  <a16:creationId xmlns:a16="http://schemas.microsoft.com/office/drawing/2014/main" id="{8ADB31F9-8C2A-41EE-98CF-FAD99941FC1D}"/>
                </a:ext>
              </a:extLst>
            </p:cNvPr>
            <p:cNvSpPr/>
            <p:nvPr/>
          </p:nvSpPr>
          <p:spPr>
            <a:xfrm>
              <a:off x="3801804" y="2837374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9" name="四角形: 角を丸くする 578">
              <a:extLst>
                <a:ext uri="{FF2B5EF4-FFF2-40B4-BE49-F238E27FC236}">
                  <a16:creationId xmlns:a16="http://schemas.microsoft.com/office/drawing/2014/main" id="{BD93E9F0-DE93-4930-8F3B-6BE8A833DE51}"/>
                </a:ext>
              </a:extLst>
            </p:cNvPr>
            <p:cNvSpPr/>
            <p:nvPr/>
          </p:nvSpPr>
          <p:spPr>
            <a:xfrm>
              <a:off x="3801804" y="2951649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0" name="四角形: 角を丸くする 579">
              <a:extLst>
                <a:ext uri="{FF2B5EF4-FFF2-40B4-BE49-F238E27FC236}">
                  <a16:creationId xmlns:a16="http://schemas.microsoft.com/office/drawing/2014/main" id="{6E07C437-D921-4E80-8B58-5ECC329CD9A5}"/>
                </a:ext>
              </a:extLst>
            </p:cNvPr>
            <p:cNvSpPr/>
            <p:nvPr/>
          </p:nvSpPr>
          <p:spPr>
            <a:xfrm>
              <a:off x="3801804" y="3054365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1" name="四角形: 角を丸くする 580">
              <a:extLst>
                <a:ext uri="{FF2B5EF4-FFF2-40B4-BE49-F238E27FC236}">
                  <a16:creationId xmlns:a16="http://schemas.microsoft.com/office/drawing/2014/main" id="{110FE631-F2A7-4CD5-BD74-A72799E8A1C1}"/>
                </a:ext>
              </a:extLst>
            </p:cNvPr>
            <p:cNvSpPr/>
            <p:nvPr/>
          </p:nvSpPr>
          <p:spPr>
            <a:xfrm>
              <a:off x="3801804" y="3164308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2" name="四角形: 角を丸くする 581">
              <a:extLst>
                <a:ext uri="{FF2B5EF4-FFF2-40B4-BE49-F238E27FC236}">
                  <a16:creationId xmlns:a16="http://schemas.microsoft.com/office/drawing/2014/main" id="{0EA1868C-AA89-4683-A25A-ABA26ACAEC84}"/>
                </a:ext>
              </a:extLst>
            </p:cNvPr>
            <p:cNvSpPr/>
            <p:nvPr/>
          </p:nvSpPr>
          <p:spPr>
            <a:xfrm>
              <a:off x="3801804" y="3276574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3" name="四角形: 角を丸くする 582">
              <a:extLst>
                <a:ext uri="{FF2B5EF4-FFF2-40B4-BE49-F238E27FC236}">
                  <a16:creationId xmlns:a16="http://schemas.microsoft.com/office/drawing/2014/main" id="{264416C4-8936-4D7A-88F9-2DE00459D666}"/>
                </a:ext>
              </a:extLst>
            </p:cNvPr>
            <p:cNvSpPr/>
            <p:nvPr/>
          </p:nvSpPr>
          <p:spPr>
            <a:xfrm>
              <a:off x="3801804" y="3388164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4" name="四角形: 角を丸くする 583">
              <a:extLst>
                <a:ext uri="{FF2B5EF4-FFF2-40B4-BE49-F238E27FC236}">
                  <a16:creationId xmlns:a16="http://schemas.microsoft.com/office/drawing/2014/main" id="{5AEA1FEA-B44C-41E0-B0AC-36F1A2EBB8F6}"/>
                </a:ext>
              </a:extLst>
            </p:cNvPr>
            <p:cNvSpPr/>
            <p:nvPr/>
          </p:nvSpPr>
          <p:spPr>
            <a:xfrm>
              <a:off x="3801804" y="3497469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5" name="四角形: 角を丸くする 584">
              <a:extLst>
                <a:ext uri="{FF2B5EF4-FFF2-40B4-BE49-F238E27FC236}">
                  <a16:creationId xmlns:a16="http://schemas.microsoft.com/office/drawing/2014/main" id="{BA15CA94-251C-4B58-BFBB-ABAD0F84C6C7}"/>
                </a:ext>
              </a:extLst>
            </p:cNvPr>
            <p:cNvSpPr/>
            <p:nvPr/>
          </p:nvSpPr>
          <p:spPr>
            <a:xfrm>
              <a:off x="3484080" y="4186871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6" name="四角形: 角を丸くする 585">
              <a:extLst>
                <a:ext uri="{FF2B5EF4-FFF2-40B4-BE49-F238E27FC236}">
                  <a16:creationId xmlns:a16="http://schemas.microsoft.com/office/drawing/2014/main" id="{E305ED22-5E30-45E6-95AA-6D73BAFE9E32}"/>
                </a:ext>
              </a:extLst>
            </p:cNvPr>
            <p:cNvSpPr/>
            <p:nvPr/>
          </p:nvSpPr>
          <p:spPr>
            <a:xfrm>
              <a:off x="3569081" y="4161602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7" name="四角形: 角を丸くする 586">
              <a:extLst>
                <a:ext uri="{FF2B5EF4-FFF2-40B4-BE49-F238E27FC236}">
                  <a16:creationId xmlns:a16="http://schemas.microsoft.com/office/drawing/2014/main" id="{E9344867-8B85-489D-BA74-6C77C42DCD65}"/>
                </a:ext>
              </a:extLst>
            </p:cNvPr>
            <p:cNvSpPr/>
            <p:nvPr/>
          </p:nvSpPr>
          <p:spPr>
            <a:xfrm>
              <a:off x="3569081" y="4271502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8" name="四角形: 角を丸くする 587">
              <a:extLst>
                <a:ext uri="{FF2B5EF4-FFF2-40B4-BE49-F238E27FC236}">
                  <a16:creationId xmlns:a16="http://schemas.microsoft.com/office/drawing/2014/main" id="{3507C70B-2446-4245-AEEB-54F529EC96CB}"/>
                </a:ext>
              </a:extLst>
            </p:cNvPr>
            <p:cNvSpPr/>
            <p:nvPr/>
          </p:nvSpPr>
          <p:spPr>
            <a:xfrm>
              <a:off x="3139260" y="4316691"/>
              <a:ext cx="144000" cy="1080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9" name="四角形: 角を丸くする 588">
              <a:extLst>
                <a:ext uri="{FF2B5EF4-FFF2-40B4-BE49-F238E27FC236}">
                  <a16:creationId xmlns:a16="http://schemas.microsoft.com/office/drawing/2014/main" id="{111A4C4D-33C8-47C5-8749-3E364429B327}"/>
                </a:ext>
              </a:extLst>
            </p:cNvPr>
            <p:cNvSpPr/>
            <p:nvPr/>
          </p:nvSpPr>
          <p:spPr>
            <a:xfrm>
              <a:off x="3309294" y="4316691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0" name="四角形: 角を丸くする 589">
              <a:extLst>
                <a:ext uri="{FF2B5EF4-FFF2-40B4-BE49-F238E27FC236}">
                  <a16:creationId xmlns:a16="http://schemas.microsoft.com/office/drawing/2014/main" id="{4CEF8334-EE99-44CA-B4E9-613EA4768370}"/>
                </a:ext>
              </a:extLst>
            </p:cNvPr>
            <p:cNvSpPr/>
            <p:nvPr/>
          </p:nvSpPr>
          <p:spPr>
            <a:xfrm>
              <a:off x="3139260" y="4439902"/>
              <a:ext cx="144000" cy="1080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1" name="四角形: 角を丸くする 590">
              <a:extLst>
                <a:ext uri="{FF2B5EF4-FFF2-40B4-BE49-F238E27FC236}">
                  <a16:creationId xmlns:a16="http://schemas.microsoft.com/office/drawing/2014/main" id="{61942B95-714B-443C-921C-8F8F16D85188}"/>
                </a:ext>
              </a:extLst>
            </p:cNvPr>
            <p:cNvSpPr/>
            <p:nvPr/>
          </p:nvSpPr>
          <p:spPr>
            <a:xfrm>
              <a:off x="3309294" y="4439902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2" name="四角形: 角を丸くする 591">
              <a:extLst>
                <a:ext uri="{FF2B5EF4-FFF2-40B4-BE49-F238E27FC236}">
                  <a16:creationId xmlns:a16="http://schemas.microsoft.com/office/drawing/2014/main" id="{1EBEA282-3A0E-4E41-8647-8CD75E6BB43C}"/>
                </a:ext>
              </a:extLst>
            </p:cNvPr>
            <p:cNvSpPr/>
            <p:nvPr/>
          </p:nvSpPr>
          <p:spPr>
            <a:xfrm>
              <a:off x="3139260" y="4574186"/>
              <a:ext cx="144000" cy="1080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3" name="四角形: 角を丸くする 592">
              <a:extLst>
                <a:ext uri="{FF2B5EF4-FFF2-40B4-BE49-F238E27FC236}">
                  <a16:creationId xmlns:a16="http://schemas.microsoft.com/office/drawing/2014/main" id="{D756050F-09BB-496D-BF38-2C2DA451D2C2}"/>
                </a:ext>
              </a:extLst>
            </p:cNvPr>
            <p:cNvSpPr/>
            <p:nvPr/>
          </p:nvSpPr>
          <p:spPr>
            <a:xfrm>
              <a:off x="3299230" y="4695525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4" name="四角形: 角を丸くする 593">
              <a:extLst>
                <a:ext uri="{FF2B5EF4-FFF2-40B4-BE49-F238E27FC236}">
                  <a16:creationId xmlns:a16="http://schemas.microsoft.com/office/drawing/2014/main" id="{2AC5919D-0A17-4FF5-9245-85CCC0DC0020}"/>
                </a:ext>
              </a:extLst>
            </p:cNvPr>
            <p:cNvSpPr/>
            <p:nvPr/>
          </p:nvSpPr>
          <p:spPr>
            <a:xfrm>
              <a:off x="3478004" y="4444321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5" name="四角形: 角を丸くする 594">
              <a:extLst>
                <a:ext uri="{FF2B5EF4-FFF2-40B4-BE49-F238E27FC236}">
                  <a16:creationId xmlns:a16="http://schemas.microsoft.com/office/drawing/2014/main" id="{C99F3529-F531-4790-8AE6-A79E168D1F36}"/>
                </a:ext>
              </a:extLst>
            </p:cNvPr>
            <p:cNvSpPr/>
            <p:nvPr/>
          </p:nvSpPr>
          <p:spPr>
            <a:xfrm>
              <a:off x="3569081" y="4380659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6" name="四角形: 角を丸くする 595">
              <a:extLst>
                <a:ext uri="{FF2B5EF4-FFF2-40B4-BE49-F238E27FC236}">
                  <a16:creationId xmlns:a16="http://schemas.microsoft.com/office/drawing/2014/main" id="{88DDDF57-1F6E-4E97-A19B-49CA63D4F056}"/>
                </a:ext>
              </a:extLst>
            </p:cNvPr>
            <p:cNvSpPr/>
            <p:nvPr/>
          </p:nvSpPr>
          <p:spPr>
            <a:xfrm>
              <a:off x="3569081" y="4489816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7" name="四角形: 角を丸くする 596">
              <a:extLst>
                <a:ext uri="{FF2B5EF4-FFF2-40B4-BE49-F238E27FC236}">
                  <a16:creationId xmlns:a16="http://schemas.microsoft.com/office/drawing/2014/main" id="{F0D7DCB2-4E27-4EFA-85E6-E0543EE464B6}"/>
                </a:ext>
              </a:extLst>
            </p:cNvPr>
            <p:cNvSpPr/>
            <p:nvPr/>
          </p:nvSpPr>
          <p:spPr>
            <a:xfrm>
              <a:off x="3139260" y="4946734"/>
              <a:ext cx="144000" cy="1080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8" name="四角形: 角を丸くする 597">
              <a:extLst>
                <a:ext uri="{FF2B5EF4-FFF2-40B4-BE49-F238E27FC236}">
                  <a16:creationId xmlns:a16="http://schemas.microsoft.com/office/drawing/2014/main" id="{A917C763-0B8A-4551-9417-2382F968C75B}"/>
                </a:ext>
              </a:extLst>
            </p:cNvPr>
            <p:cNvSpPr/>
            <p:nvPr/>
          </p:nvSpPr>
          <p:spPr>
            <a:xfrm>
              <a:off x="2968130" y="4946734"/>
              <a:ext cx="144000" cy="1080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9" name="四角形: 角を丸くする 598">
              <a:extLst>
                <a:ext uri="{FF2B5EF4-FFF2-40B4-BE49-F238E27FC236}">
                  <a16:creationId xmlns:a16="http://schemas.microsoft.com/office/drawing/2014/main" id="{9226CEC2-F29D-459B-9116-A8B384854776}"/>
                </a:ext>
              </a:extLst>
            </p:cNvPr>
            <p:cNvSpPr/>
            <p:nvPr/>
          </p:nvSpPr>
          <p:spPr>
            <a:xfrm>
              <a:off x="3139260" y="5074655"/>
              <a:ext cx="144000" cy="1080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0" name="四角形: 角を丸くする 599">
              <a:extLst>
                <a:ext uri="{FF2B5EF4-FFF2-40B4-BE49-F238E27FC236}">
                  <a16:creationId xmlns:a16="http://schemas.microsoft.com/office/drawing/2014/main" id="{81A709E1-657C-4C85-8601-FEEF1FA00154}"/>
                </a:ext>
              </a:extLst>
            </p:cNvPr>
            <p:cNvSpPr/>
            <p:nvPr/>
          </p:nvSpPr>
          <p:spPr>
            <a:xfrm>
              <a:off x="3478729" y="4946734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1" name="四角形: 角を丸くする 600">
              <a:extLst>
                <a:ext uri="{FF2B5EF4-FFF2-40B4-BE49-F238E27FC236}">
                  <a16:creationId xmlns:a16="http://schemas.microsoft.com/office/drawing/2014/main" id="{6F13371E-437D-4D9F-ABD0-18B3131DEC50}"/>
                </a:ext>
              </a:extLst>
            </p:cNvPr>
            <p:cNvSpPr/>
            <p:nvPr/>
          </p:nvSpPr>
          <p:spPr>
            <a:xfrm>
              <a:off x="2817327" y="4317032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2" name="四角形: 角を丸くする 601">
              <a:extLst>
                <a:ext uri="{FF2B5EF4-FFF2-40B4-BE49-F238E27FC236}">
                  <a16:creationId xmlns:a16="http://schemas.microsoft.com/office/drawing/2014/main" id="{F215EA4E-C3EE-481B-8CC2-5167A2F3F133}"/>
                </a:ext>
              </a:extLst>
            </p:cNvPr>
            <p:cNvSpPr/>
            <p:nvPr/>
          </p:nvSpPr>
          <p:spPr>
            <a:xfrm>
              <a:off x="2647293" y="4317032"/>
              <a:ext cx="144000" cy="108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3" name="四角形: 角を丸くする 602">
              <a:extLst>
                <a:ext uri="{FF2B5EF4-FFF2-40B4-BE49-F238E27FC236}">
                  <a16:creationId xmlns:a16="http://schemas.microsoft.com/office/drawing/2014/main" id="{2ED76232-B66D-416B-A974-F24113C5A9DB}"/>
                </a:ext>
              </a:extLst>
            </p:cNvPr>
            <p:cNvSpPr/>
            <p:nvPr/>
          </p:nvSpPr>
          <p:spPr>
            <a:xfrm>
              <a:off x="3562461" y="4818676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4" name="四角形: 角を丸くする 603">
              <a:extLst>
                <a:ext uri="{FF2B5EF4-FFF2-40B4-BE49-F238E27FC236}">
                  <a16:creationId xmlns:a16="http://schemas.microsoft.com/office/drawing/2014/main" id="{EFBBE604-D106-4397-A765-A332822BCDB6}"/>
                </a:ext>
              </a:extLst>
            </p:cNvPr>
            <p:cNvSpPr/>
            <p:nvPr/>
          </p:nvSpPr>
          <p:spPr>
            <a:xfrm>
              <a:off x="3560030" y="4929130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5" name="四角形: 角を丸くする 604">
              <a:extLst>
                <a:ext uri="{FF2B5EF4-FFF2-40B4-BE49-F238E27FC236}">
                  <a16:creationId xmlns:a16="http://schemas.microsoft.com/office/drawing/2014/main" id="{F6964B82-997A-4B87-A16B-F02EA16163E8}"/>
                </a:ext>
              </a:extLst>
            </p:cNvPr>
            <p:cNvSpPr/>
            <p:nvPr/>
          </p:nvSpPr>
          <p:spPr>
            <a:xfrm>
              <a:off x="3553536" y="5040830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6" name="四角形: 角を丸くする 605">
              <a:extLst>
                <a:ext uri="{FF2B5EF4-FFF2-40B4-BE49-F238E27FC236}">
                  <a16:creationId xmlns:a16="http://schemas.microsoft.com/office/drawing/2014/main" id="{FD708580-1F5B-40DA-A1C6-91F40D6BEA51}"/>
                </a:ext>
              </a:extLst>
            </p:cNvPr>
            <p:cNvSpPr/>
            <p:nvPr/>
          </p:nvSpPr>
          <p:spPr>
            <a:xfrm>
              <a:off x="3558103" y="5156585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7" name="四角形: 角を丸くする 606">
              <a:extLst>
                <a:ext uri="{FF2B5EF4-FFF2-40B4-BE49-F238E27FC236}">
                  <a16:creationId xmlns:a16="http://schemas.microsoft.com/office/drawing/2014/main" id="{F6476A23-547A-49ED-8914-FA0F0730A56A}"/>
                </a:ext>
              </a:extLst>
            </p:cNvPr>
            <p:cNvSpPr/>
            <p:nvPr/>
          </p:nvSpPr>
          <p:spPr>
            <a:xfrm>
              <a:off x="3562461" y="5267662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8" name="四角形: 角を丸くする 607">
              <a:extLst>
                <a:ext uri="{FF2B5EF4-FFF2-40B4-BE49-F238E27FC236}">
                  <a16:creationId xmlns:a16="http://schemas.microsoft.com/office/drawing/2014/main" id="{4A81817B-5D66-4B61-BC14-3F4EE965F694}"/>
                </a:ext>
              </a:extLst>
            </p:cNvPr>
            <p:cNvSpPr/>
            <p:nvPr/>
          </p:nvSpPr>
          <p:spPr>
            <a:xfrm>
              <a:off x="3566610" y="5378116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9" name="四角形: 角を丸くする 608">
              <a:extLst>
                <a:ext uri="{FF2B5EF4-FFF2-40B4-BE49-F238E27FC236}">
                  <a16:creationId xmlns:a16="http://schemas.microsoft.com/office/drawing/2014/main" id="{9CEBE194-D0E0-4EFF-BE07-FE3562A1D1D1}"/>
                </a:ext>
              </a:extLst>
            </p:cNvPr>
            <p:cNvSpPr/>
            <p:nvPr/>
          </p:nvSpPr>
          <p:spPr>
            <a:xfrm>
              <a:off x="3566610" y="5495191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0" name="四角形: 角を丸くする 609">
              <a:extLst>
                <a:ext uri="{FF2B5EF4-FFF2-40B4-BE49-F238E27FC236}">
                  <a16:creationId xmlns:a16="http://schemas.microsoft.com/office/drawing/2014/main" id="{C5E5C301-F887-457E-9A55-061E603CABC5}"/>
                </a:ext>
              </a:extLst>
            </p:cNvPr>
            <p:cNvSpPr/>
            <p:nvPr/>
          </p:nvSpPr>
          <p:spPr>
            <a:xfrm>
              <a:off x="3559571" y="5606586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1" name="四角形: 角を丸くする 610">
              <a:extLst>
                <a:ext uri="{FF2B5EF4-FFF2-40B4-BE49-F238E27FC236}">
                  <a16:creationId xmlns:a16="http://schemas.microsoft.com/office/drawing/2014/main" id="{45272F3D-2D3A-492F-B229-F870A82F1153}"/>
                </a:ext>
              </a:extLst>
            </p:cNvPr>
            <p:cNvSpPr/>
            <p:nvPr/>
          </p:nvSpPr>
          <p:spPr>
            <a:xfrm>
              <a:off x="3559464" y="5713223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2" name="四角形: 角を丸くする 611">
              <a:extLst>
                <a:ext uri="{FF2B5EF4-FFF2-40B4-BE49-F238E27FC236}">
                  <a16:creationId xmlns:a16="http://schemas.microsoft.com/office/drawing/2014/main" id="{66481134-0CF6-4FC3-A949-80F092ABAE80}"/>
                </a:ext>
              </a:extLst>
            </p:cNvPr>
            <p:cNvSpPr/>
            <p:nvPr/>
          </p:nvSpPr>
          <p:spPr>
            <a:xfrm>
              <a:off x="3560030" y="5819542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3" name="四角形: 角を丸くする 612">
              <a:extLst>
                <a:ext uri="{FF2B5EF4-FFF2-40B4-BE49-F238E27FC236}">
                  <a16:creationId xmlns:a16="http://schemas.microsoft.com/office/drawing/2014/main" id="{E473ACE8-A467-445D-823D-4EE711A0E5E2}"/>
                </a:ext>
              </a:extLst>
            </p:cNvPr>
            <p:cNvSpPr/>
            <p:nvPr/>
          </p:nvSpPr>
          <p:spPr>
            <a:xfrm>
              <a:off x="3556160" y="5930937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4" name="四角形: 角を丸くする 613">
              <a:extLst>
                <a:ext uri="{FF2B5EF4-FFF2-40B4-BE49-F238E27FC236}">
                  <a16:creationId xmlns:a16="http://schemas.microsoft.com/office/drawing/2014/main" id="{2BA929B0-BC29-4E90-A4C2-B06403734060}"/>
                </a:ext>
              </a:extLst>
            </p:cNvPr>
            <p:cNvSpPr/>
            <p:nvPr/>
          </p:nvSpPr>
          <p:spPr>
            <a:xfrm>
              <a:off x="3556160" y="6048743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5" name="四角形: 角を丸くする 614">
              <a:extLst>
                <a:ext uri="{FF2B5EF4-FFF2-40B4-BE49-F238E27FC236}">
                  <a16:creationId xmlns:a16="http://schemas.microsoft.com/office/drawing/2014/main" id="{B101BD15-C3EC-4CAC-858C-CD5D31FD6332}"/>
                </a:ext>
              </a:extLst>
            </p:cNvPr>
            <p:cNvSpPr/>
            <p:nvPr/>
          </p:nvSpPr>
          <p:spPr>
            <a:xfrm>
              <a:off x="3556160" y="6259507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6" name="四角形: 角を丸くする 615">
              <a:extLst>
                <a:ext uri="{FF2B5EF4-FFF2-40B4-BE49-F238E27FC236}">
                  <a16:creationId xmlns:a16="http://schemas.microsoft.com/office/drawing/2014/main" id="{B5AB634F-C915-4DDF-9ECF-F6CB3C8D79DC}"/>
                </a:ext>
              </a:extLst>
            </p:cNvPr>
            <p:cNvSpPr/>
            <p:nvPr/>
          </p:nvSpPr>
          <p:spPr>
            <a:xfrm>
              <a:off x="3556160" y="6487651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7" name="四角形: 角を丸くする 616">
              <a:extLst>
                <a:ext uri="{FF2B5EF4-FFF2-40B4-BE49-F238E27FC236}">
                  <a16:creationId xmlns:a16="http://schemas.microsoft.com/office/drawing/2014/main" id="{FE233384-CF71-4159-BA73-9EC61F9AAC67}"/>
                </a:ext>
              </a:extLst>
            </p:cNvPr>
            <p:cNvSpPr/>
            <p:nvPr/>
          </p:nvSpPr>
          <p:spPr>
            <a:xfrm>
              <a:off x="3556160" y="6602471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8" name="四角形: 角を丸くする 617">
              <a:extLst>
                <a:ext uri="{FF2B5EF4-FFF2-40B4-BE49-F238E27FC236}">
                  <a16:creationId xmlns:a16="http://schemas.microsoft.com/office/drawing/2014/main" id="{C075BA3F-630E-4E3E-83CF-836FFFA6FD3B}"/>
                </a:ext>
              </a:extLst>
            </p:cNvPr>
            <p:cNvSpPr/>
            <p:nvPr/>
          </p:nvSpPr>
          <p:spPr>
            <a:xfrm>
              <a:off x="3556160" y="6824447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9" name="四角形: 角を丸くする 618">
              <a:extLst>
                <a:ext uri="{FF2B5EF4-FFF2-40B4-BE49-F238E27FC236}">
                  <a16:creationId xmlns:a16="http://schemas.microsoft.com/office/drawing/2014/main" id="{85272B7B-23CE-40D1-A49C-795CB2110BC6}"/>
                </a:ext>
              </a:extLst>
            </p:cNvPr>
            <p:cNvSpPr/>
            <p:nvPr/>
          </p:nvSpPr>
          <p:spPr>
            <a:xfrm>
              <a:off x="3556160" y="6939662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0" name="四角形: 角を丸くする 619">
              <a:extLst>
                <a:ext uri="{FF2B5EF4-FFF2-40B4-BE49-F238E27FC236}">
                  <a16:creationId xmlns:a16="http://schemas.microsoft.com/office/drawing/2014/main" id="{87260555-0C0C-4E1E-8DCE-0AA7406AACFA}"/>
                </a:ext>
              </a:extLst>
            </p:cNvPr>
            <p:cNvSpPr/>
            <p:nvPr/>
          </p:nvSpPr>
          <p:spPr>
            <a:xfrm>
              <a:off x="3556160" y="7173535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1" name="四角形: 角を丸くする 620">
              <a:extLst>
                <a:ext uri="{FF2B5EF4-FFF2-40B4-BE49-F238E27FC236}">
                  <a16:creationId xmlns:a16="http://schemas.microsoft.com/office/drawing/2014/main" id="{EB792CD8-D079-41A1-9A88-EB15FF84B426}"/>
                </a:ext>
              </a:extLst>
            </p:cNvPr>
            <p:cNvSpPr/>
            <p:nvPr/>
          </p:nvSpPr>
          <p:spPr>
            <a:xfrm>
              <a:off x="3556160" y="7390984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2" name="四角形: 角を丸くする 621">
              <a:extLst>
                <a:ext uri="{FF2B5EF4-FFF2-40B4-BE49-F238E27FC236}">
                  <a16:creationId xmlns:a16="http://schemas.microsoft.com/office/drawing/2014/main" id="{3782E598-8C76-4EA2-9401-139E55ED6BB1}"/>
                </a:ext>
              </a:extLst>
            </p:cNvPr>
            <p:cNvSpPr/>
            <p:nvPr/>
          </p:nvSpPr>
          <p:spPr>
            <a:xfrm>
              <a:off x="3556160" y="7498286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3" name="四角形: 角を丸くする 622">
              <a:extLst>
                <a:ext uri="{FF2B5EF4-FFF2-40B4-BE49-F238E27FC236}">
                  <a16:creationId xmlns:a16="http://schemas.microsoft.com/office/drawing/2014/main" id="{E1BA9A7A-5515-4476-ADE1-556B5D289194}"/>
                </a:ext>
              </a:extLst>
            </p:cNvPr>
            <p:cNvSpPr/>
            <p:nvPr/>
          </p:nvSpPr>
          <p:spPr>
            <a:xfrm>
              <a:off x="3556160" y="8069022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4" name="四角形: 角を丸くする 623">
              <a:extLst>
                <a:ext uri="{FF2B5EF4-FFF2-40B4-BE49-F238E27FC236}">
                  <a16:creationId xmlns:a16="http://schemas.microsoft.com/office/drawing/2014/main" id="{65A79E52-FBCD-4A2A-B251-2F6298565301}"/>
                </a:ext>
              </a:extLst>
            </p:cNvPr>
            <p:cNvSpPr/>
            <p:nvPr/>
          </p:nvSpPr>
          <p:spPr>
            <a:xfrm>
              <a:off x="3556080" y="8362748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5" name="四角形: 角を丸くする 624">
              <a:extLst>
                <a:ext uri="{FF2B5EF4-FFF2-40B4-BE49-F238E27FC236}">
                  <a16:creationId xmlns:a16="http://schemas.microsoft.com/office/drawing/2014/main" id="{3D9B76B2-DEFD-4173-AAA5-EBEDF4FEA031}"/>
                </a:ext>
              </a:extLst>
            </p:cNvPr>
            <p:cNvSpPr/>
            <p:nvPr/>
          </p:nvSpPr>
          <p:spPr>
            <a:xfrm>
              <a:off x="3553536" y="8466836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6" name="四角形: 角を丸くする 625">
              <a:extLst>
                <a:ext uri="{FF2B5EF4-FFF2-40B4-BE49-F238E27FC236}">
                  <a16:creationId xmlns:a16="http://schemas.microsoft.com/office/drawing/2014/main" id="{D9DCFFC9-5583-49AC-ABA9-87CF81FFFB95}"/>
                </a:ext>
              </a:extLst>
            </p:cNvPr>
            <p:cNvSpPr/>
            <p:nvPr/>
          </p:nvSpPr>
          <p:spPr>
            <a:xfrm>
              <a:off x="3679340" y="8860830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7" name="四角形: 角を丸くする 626">
              <a:extLst>
                <a:ext uri="{FF2B5EF4-FFF2-40B4-BE49-F238E27FC236}">
                  <a16:creationId xmlns:a16="http://schemas.microsoft.com/office/drawing/2014/main" id="{C6D2399E-5F5D-4F4F-881F-328D58E67444}"/>
                </a:ext>
              </a:extLst>
            </p:cNvPr>
            <p:cNvSpPr/>
            <p:nvPr/>
          </p:nvSpPr>
          <p:spPr>
            <a:xfrm>
              <a:off x="3673517" y="8624166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8" name="四角形: 角を丸くする 627">
              <a:extLst>
                <a:ext uri="{FF2B5EF4-FFF2-40B4-BE49-F238E27FC236}">
                  <a16:creationId xmlns:a16="http://schemas.microsoft.com/office/drawing/2014/main" id="{8E588453-C4B0-4952-9794-7B2B61673BBB}"/>
                </a:ext>
              </a:extLst>
            </p:cNvPr>
            <p:cNvSpPr/>
            <p:nvPr/>
          </p:nvSpPr>
          <p:spPr>
            <a:xfrm>
              <a:off x="3675947" y="8277684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9" name="四角形: 角を丸くする 628">
              <a:extLst>
                <a:ext uri="{FF2B5EF4-FFF2-40B4-BE49-F238E27FC236}">
                  <a16:creationId xmlns:a16="http://schemas.microsoft.com/office/drawing/2014/main" id="{15CA3979-9FC7-49F6-BBEF-68F828A9ACA1}"/>
                </a:ext>
              </a:extLst>
            </p:cNvPr>
            <p:cNvSpPr/>
            <p:nvPr/>
          </p:nvSpPr>
          <p:spPr>
            <a:xfrm>
              <a:off x="3691331" y="7900686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0" name="四角形: 角を丸くする 629">
              <a:extLst>
                <a:ext uri="{FF2B5EF4-FFF2-40B4-BE49-F238E27FC236}">
                  <a16:creationId xmlns:a16="http://schemas.microsoft.com/office/drawing/2014/main" id="{CBD1B49D-9415-4D8B-9BE7-A62E9218B7F0}"/>
                </a:ext>
              </a:extLst>
            </p:cNvPr>
            <p:cNvSpPr/>
            <p:nvPr/>
          </p:nvSpPr>
          <p:spPr>
            <a:xfrm>
              <a:off x="3801804" y="8070832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1" name="四角形: 角を丸くする 630">
              <a:extLst>
                <a:ext uri="{FF2B5EF4-FFF2-40B4-BE49-F238E27FC236}">
                  <a16:creationId xmlns:a16="http://schemas.microsoft.com/office/drawing/2014/main" id="{F3237CFF-37B5-4F82-B392-84D9BCA7C355}"/>
                </a:ext>
              </a:extLst>
            </p:cNvPr>
            <p:cNvSpPr/>
            <p:nvPr/>
          </p:nvSpPr>
          <p:spPr>
            <a:xfrm>
              <a:off x="3687371" y="7673935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2" name="四角形: 角を丸くする 631">
              <a:extLst>
                <a:ext uri="{FF2B5EF4-FFF2-40B4-BE49-F238E27FC236}">
                  <a16:creationId xmlns:a16="http://schemas.microsoft.com/office/drawing/2014/main" id="{0132205D-7E1F-41AA-A4CD-AD9A0714FD18}"/>
                </a:ext>
              </a:extLst>
            </p:cNvPr>
            <p:cNvSpPr/>
            <p:nvPr/>
          </p:nvSpPr>
          <p:spPr>
            <a:xfrm>
              <a:off x="3801804" y="7508790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3" name="四角形: 角を丸くする 632">
              <a:extLst>
                <a:ext uri="{FF2B5EF4-FFF2-40B4-BE49-F238E27FC236}">
                  <a16:creationId xmlns:a16="http://schemas.microsoft.com/office/drawing/2014/main" id="{B9B2D7A3-7A03-44F9-8880-8A87DA7F6334}"/>
                </a:ext>
              </a:extLst>
            </p:cNvPr>
            <p:cNvSpPr/>
            <p:nvPr/>
          </p:nvSpPr>
          <p:spPr>
            <a:xfrm>
              <a:off x="3687371" y="7450694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4" name="四角形: 角を丸くする 633">
              <a:extLst>
                <a:ext uri="{FF2B5EF4-FFF2-40B4-BE49-F238E27FC236}">
                  <a16:creationId xmlns:a16="http://schemas.microsoft.com/office/drawing/2014/main" id="{142E9AC8-A335-4770-9C89-6A0318B48537}"/>
                </a:ext>
              </a:extLst>
            </p:cNvPr>
            <p:cNvSpPr/>
            <p:nvPr/>
          </p:nvSpPr>
          <p:spPr>
            <a:xfrm>
              <a:off x="3692796" y="7336984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5" name="四角形: 角を丸くする 634">
              <a:extLst>
                <a:ext uri="{FF2B5EF4-FFF2-40B4-BE49-F238E27FC236}">
                  <a16:creationId xmlns:a16="http://schemas.microsoft.com/office/drawing/2014/main" id="{40529BE4-DCBF-4FA4-B50F-906CC1F49537}"/>
                </a:ext>
              </a:extLst>
            </p:cNvPr>
            <p:cNvSpPr/>
            <p:nvPr/>
          </p:nvSpPr>
          <p:spPr>
            <a:xfrm>
              <a:off x="3802076" y="7195291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6" name="四角形: 角を丸くする 635">
              <a:extLst>
                <a:ext uri="{FF2B5EF4-FFF2-40B4-BE49-F238E27FC236}">
                  <a16:creationId xmlns:a16="http://schemas.microsoft.com/office/drawing/2014/main" id="{3E296ED9-ED03-4028-B110-A97F4D694B62}"/>
                </a:ext>
              </a:extLst>
            </p:cNvPr>
            <p:cNvSpPr/>
            <p:nvPr/>
          </p:nvSpPr>
          <p:spPr>
            <a:xfrm>
              <a:off x="3687371" y="7111949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7" name="四角形: 角を丸くする 636">
              <a:extLst>
                <a:ext uri="{FF2B5EF4-FFF2-40B4-BE49-F238E27FC236}">
                  <a16:creationId xmlns:a16="http://schemas.microsoft.com/office/drawing/2014/main" id="{6D768630-F1E0-480E-8D37-85148136E386}"/>
                </a:ext>
              </a:extLst>
            </p:cNvPr>
            <p:cNvSpPr/>
            <p:nvPr/>
          </p:nvSpPr>
          <p:spPr>
            <a:xfrm>
              <a:off x="3687371" y="6879527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8" name="四角形: 角を丸くする 637">
              <a:extLst>
                <a:ext uri="{FF2B5EF4-FFF2-40B4-BE49-F238E27FC236}">
                  <a16:creationId xmlns:a16="http://schemas.microsoft.com/office/drawing/2014/main" id="{CB4519BC-1148-4690-9A57-12148BBA8CBE}"/>
                </a:ext>
              </a:extLst>
            </p:cNvPr>
            <p:cNvSpPr/>
            <p:nvPr/>
          </p:nvSpPr>
          <p:spPr>
            <a:xfrm>
              <a:off x="3687371" y="6432802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9" name="四角形: 角を丸くする 638">
              <a:extLst>
                <a:ext uri="{FF2B5EF4-FFF2-40B4-BE49-F238E27FC236}">
                  <a16:creationId xmlns:a16="http://schemas.microsoft.com/office/drawing/2014/main" id="{37ADF4A6-A9BB-4AA0-B935-1F944D3A5F4C}"/>
                </a:ext>
              </a:extLst>
            </p:cNvPr>
            <p:cNvSpPr/>
            <p:nvPr/>
          </p:nvSpPr>
          <p:spPr>
            <a:xfrm>
              <a:off x="3687371" y="6322266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0" name="四角形: 角を丸くする 639">
              <a:extLst>
                <a:ext uri="{FF2B5EF4-FFF2-40B4-BE49-F238E27FC236}">
                  <a16:creationId xmlns:a16="http://schemas.microsoft.com/office/drawing/2014/main" id="{7DAA795E-23A3-4DCE-B9BD-F3D306A28AAA}"/>
                </a:ext>
              </a:extLst>
            </p:cNvPr>
            <p:cNvSpPr/>
            <p:nvPr/>
          </p:nvSpPr>
          <p:spPr>
            <a:xfrm>
              <a:off x="3798750" y="6614051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1" name="四角形: 角を丸くする 640">
              <a:extLst>
                <a:ext uri="{FF2B5EF4-FFF2-40B4-BE49-F238E27FC236}">
                  <a16:creationId xmlns:a16="http://schemas.microsoft.com/office/drawing/2014/main" id="{F9C1571C-3A1D-46F9-89AE-061CB48B72E3}"/>
                </a:ext>
              </a:extLst>
            </p:cNvPr>
            <p:cNvSpPr/>
            <p:nvPr/>
          </p:nvSpPr>
          <p:spPr>
            <a:xfrm>
              <a:off x="3798343" y="6388751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2" name="四角形: 角を丸くする 641">
              <a:extLst>
                <a:ext uri="{FF2B5EF4-FFF2-40B4-BE49-F238E27FC236}">
                  <a16:creationId xmlns:a16="http://schemas.microsoft.com/office/drawing/2014/main" id="{7312F36D-7602-4A46-951E-4E9431E08206}"/>
                </a:ext>
              </a:extLst>
            </p:cNvPr>
            <p:cNvSpPr/>
            <p:nvPr/>
          </p:nvSpPr>
          <p:spPr>
            <a:xfrm>
              <a:off x="3807045" y="6179452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3" name="四角形: 角を丸くする 642">
              <a:extLst>
                <a:ext uri="{FF2B5EF4-FFF2-40B4-BE49-F238E27FC236}">
                  <a16:creationId xmlns:a16="http://schemas.microsoft.com/office/drawing/2014/main" id="{C953CA6F-82C9-48F2-A394-00C70F6097B1}"/>
                </a:ext>
              </a:extLst>
            </p:cNvPr>
            <p:cNvSpPr/>
            <p:nvPr/>
          </p:nvSpPr>
          <p:spPr>
            <a:xfrm>
              <a:off x="3801804" y="6065742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4" name="四角形: 角を丸くする 643">
              <a:extLst>
                <a:ext uri="{FF2B5EF4-FFF2-40B4-BE49-F238E27FC236}">
                  <a16:creationId xmlns:a16="http://schemas.microsoft.com/office/drawing/2014/main" id="{7A3EDB9E-0A44-4523-9C5A-8758AA5C0EFD}"/>
                </a:ext>
              </a:extLst>
            </p:cNvPr>
            <p:cNvSpPr/>
            <p:nvPr/>
          </p:nvSpPr>
          <p:spPr>
            <a:xfrm>
              <a:off x="3683425" y="6105145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5" name="四角形: 角を丸くする 644">
              <a:extLst>
                <a:ext uri="{FF2B5EF4-FFF2-40B4-BE49-F238E27FC236}">
                  <a16:creationId xmlns:a16="http://schemas.microsoft.com/office/drawing/2014/main" id="{CD9B6EC6-2BA7-4D27-BFB5-FB52DF8A8E4F}"/>
                </a:ext>
              </a:extLst>
            </p:cNvPr>
            <p:cNvSpPr/>
            <p:nvPr/>
          </p:nvSpPr>
          <p:spPr>
            <a:xfrm>
              <a:off x="3683425" y="5992930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6" name="四角形: 角を丸くする 645">
              <a:extLst>
                <a:ext uri="{FF2B5EF4-FFF2-40B4-BE49-F238E27FC236}">
                  <a16:creationId xmlns:a16="http://schemas.microsoft.com/office/drawing/2014/main" id="{7E325E49-F4B0-4B99-883C-C8EF2503D618}"/>
                </a:ext>
              </a:extLst>
            </p:cNvPr>
            <p:cNvSpPr/>
            <p:nvPr/>
          </p:nvSpPr>
          <p:spPr>
            <a:xfrm>
              <a:off x="3683425" y="5882410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7" name="四角形: 角を丸くする 646">
              <a:extLst>
                <a:ext uri="{FF2B5EF4-FFF2-40B4-BE49-F238E27FC236}">
                  <a16:creationId xmlns:a16="http://schemas.microsoft.com/office/drawing/2014/main" id="{59313F90-F21C-46F1-9B38-7AA17FB58DD9}"/>
                </a:ext>
              </a:extLst>
            </p:cNvPr>
            <p:cNvSpPr/>
            <p:nvPr/>
          </p:nvSpPr>
          <p:spPr>
            <a:xfrm>
              <a:off x="3683425" y="5776706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8" name="四角形: 角を丸くする 647">
              <a:extLst>
                <a:ext uri="{FF2B5EF4-FFF2-40B4-BE49-F238E27FC236}">
                  <a16:creationId xmlns:a16="http://schemas.microsoft.com/office/drawing/2014/main" id="{29E2C2C7-B270-4934-82B3-50B48A8CF665}"/>
                </a:ext>
              </a:extLst>
            </p:cNvPr>
            <p:cNvSpPr/>
            <p:nvPr/>
          </p:nvSpPr>
          <p:spPr>
            <a:xfrm>
              <a:off x="3683425" y="5657860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9" name="四角形: 角を丸くする 648">
              <a:extLst>
                <a:ext uri="{FF2B5EF4-FFF2-40B4-BE49-F238E27FC236}">
                  <a16:creationId xmlns:a16="http://schemas.microsoft.com/office/drawing/2014/main" id="{83D10593-4CF4-4633-8204-D87A9E305FC5}"/>
                </a:ext>
              </a:extLst>
            </p:cNvPr>
            <p:cNvSpPr/>
            <p:nvPr/>
          </p:nvSpPr>
          <p:spPr>
            <a:xfrm>
              <a:off x="3687371" y="5544171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0" name="四角形: 角を丸くする 649">
              <a:extLst>
                <a:ext uri="{FF2B5EF4-FFF2-40B4-BE49-F238E27FC236}">
                  <a16:creationId xmlns:a16="http://schemas.microsoft.com/office/drawing/2014/main" id="{87DFD376-2B05-41BC-ABD9-4B22795E9AB3}"/>
                </a:ext>
              </a:extLst>
            </p:cNvPr>
            <p:cNvSpPr/>
            <p:nvPr/>
          </p:nvSpPr>
          <p:spPr>
            <a:xfrm>
              <a:off x="3797917" y="5395464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1" name="四角形: 角を丸くする 650">
              <a:extLst>
                <a:ext uri="{FF2B5EF4-FFF2-40B4-BE49-F238E27FC236}">
                  <a16:creationId xmlns:a16="http://schemas.microsoft.com/office/drawing/2014/main" id="{8FD87A6B-0844-4C97-AA2B-E12465AA17D6}"/>
                </a:ext>
              </a:extLst>
            </p:cNvPr>
            <p:cNvSpPr/>
            <p:nvPr/>
          </p:nvSpPr>
          <p:spPr>
            <a:xfrm>
              <a:off x="3801804" y="5509541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2" name="四角形: 角を丸くする 651">
              <a:extLst>
                <a:ext uri="{FF2B5EF4-FFF2-40B4-BE49-F238E27FC236}">
                  <a16:creationId xmlns:a16="http://schemas.microsoft.com/office/drawing/2014/main" id="{F10966A6-D32F-4BD6-BB03-C6460E523426}"/>
                </a:ext>
              </a:extLst>
            </p:cNvPr>
            <p:cNvSpPr/>
            <p:nvPr/>
          </p:nvSpPr>
          <p:spPr>
            <a:xfrm>
              <a:off x="3793433" y="5622646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3" name="四角形: 角を丸くする 652">
              <a:extLst>
                <a:ext uri="{FF2B5EF4-FFF2-40B4-BE49-F238E27FC236}">
                  <a16:creationId xmlns:a16="http://schemas.microsoft.com/office/drawing/2014/main" id="{7655F654-152B-4BB7-8CE0-C14AD7034CD8}"/>
                </a:ext>
              </a:extLst>
            </p:cNvPr>
            <p:cNvSpPr/>
            <p:nvPr/>
          </p:nvSpPr>
          <p:spPr>
            <a:xfrm>
              <a:off x="3797917" y="5730045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4" name="四角形: 角を丸くする 653">
              <a:extLst>
                <a:ext uri="{FF2B5EF4-FFF2-40B4-BE49-F238E27FC236}">
                  <a16:creationId xmlns:a16="http://schemas.microsoft.com/office/drawing/2014/main" id="{C20D481C-7E7D-41CD-AFF9-F12F54107232}"/>
                </a:ext>
              </a:extLst>
            </p:cNvPr>
            <p:cNvSpPr/>
            <p:nvPr/>
          </p:nvSpPr>
          <p:spPr>
            <a:xfrm>
              <a:off x="3797917" y="4841859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5" name="四角形: 角を丸くする 654">
              <a:extLst>
                <a:ext uri="{FF2B5EF4-FFF2-40B4-BE49-F238E27FC236}">
                  <a16:creationId xmlns:a16="http://schemas.microsoft.com/office/drawing/2014/main" id="{295F452D-C640-49F2-853C-698F40887FF1}"/>
                </a:ext>
              </a:extLst>
            </p:cNvPr>
            <p:cNvSpPr/>
            <p:nvPr/>
          </p:nvSpPr>
          <p:spPr>
            <a:xfrm>
              <a:off x="3801804" y="4955936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6" name="四角形: 角を丸くする 655">
              <a:extLst>
                <a:ext uri="{FF2B5EF4-FFF2-40B4-BE49-F238E27FC236}">
                  <a16:creationId xmlns:a16="http://schemas.microsoft.com/office/drawing/2014/main" id="{F1EE4371-5F9E-436C-AD70-2CDF91E460A2}"/>
                </a:ext>
              </a:extLst>
            </p:cNvPr>
            <p:cNvSpPr/>
            <p:nvPr/>
          </p:nvSpPr>
          <p:spPr>
            <a:xfrm>
              <a:off x="3793433" y="5069041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7" name="四角形: 角を丸くする 656">
              <a:extLst>
                <a:ext uri="{FF2B5EF4-FFF2-40B4-BE49-F238E27FC236}">
                  <a16:creationId xmlns:a16="http://schemas.microsoft.com/office/drawing/2014/main" id="{055EF527-9522-4E8E-A631-7D27F7B2DFFB}"/>
                </a:ext>
              </a:extLst>
            </p:cNvPr>
            <p:cNvSpPr/>
            <p:nvPr/>
          </p:nvSpPr>
          <p:spPr>
            <a:xfrm>
              <a:off x="3797917" y="5176440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8" name="四角形: 角を丸くする 657">
              <a:extLst>
                <a:ext uri="{FF2B5EF4-FFF2-40B4-BE49-F238E27FC236}">
                  <a16:creationId xmlns:a16="http://schemas.microsoft.com/office/drawing/2014/main" id="{75830D1E-0AA7-4426-842B-C51E83481DE9}"/>
                </a:ext>
              </a:extLst>
            </p:cNvPr>
            <p:cNvSpPr/>
            <p:nvPr/>
          </p:nvSpPr>
          <p:spPr>
            <a:xfrm>
              <a:off x="3681000" y="5218769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9" name="四角形: 角を丸くする 658">
              <a:extLst>
                <a:ext uri="{FF2B5EF4-FFF2-40B4-BE49-F238E27FC236}">
                  <a16:creationId xmlns:a16="http://schemas.microsoft.com/office/drawing/2014/main" id="{1E4E3F01-FADB-4E12-8149-274FB4A5B7F0}"/>
                </a:ext>
              </a:extLst>
            </p:cNvPr>
            <p:cNvSpPr/>
            <p:nvPr/>
          </p:nvSpPr>
          <p:spPr>
            <a:xfrm>
              <a:off x="3681000" y="5099923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0" name="四角形: 角を丸くする 659">
              <a:extLst>
                <a:ext uri="{FF2B5EF4-FFF2-40B4-BE49-F238E27FC236}">
                  <a16:creationId xmlns:a16="http://schemas.microsoft.com/office/drawing/2014/main" id="{7BA98F87-199B-4090-AA83-4E9198C30BD2}"/>
                </a:ext>
              </a:extLst>
            </p:cNvPr>
            <p:cNvSpPr/>
            <p:nvPr/>
          </p:nvSpPr>
          <p:spPr>
            <a:xfrm>
              <a:off x="3681000" y="4999937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1" name="四角形: 角を丸くする 660">
              <a:extLst>
                <a:ext uri="{FF2B5EF4-FFF2-40B4-BE49-F238E27FC236}">
                  <a16:creationId xmlns:a16="http://schemas.microsoft.com/office/drawing/2014/main" id="{51B362AF-4DAB-4A42-B3C7-EA3223B88FF5}"/>
                </a:ext>
              </a:extLst>
            </p:cNvPr>
            <p:cNvSpPr/>
            <p:nvPr/>
          </p:nvSpPr>
          <p:spPr>
            <a:xfrm>
              <a:off x="3681000" y="4886135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2" name="四角形: 角を丸くする 661">
              <a:extLst>
                <a:ext uri="{FF2B5EF4-FFF2-40B4-BE49-F238E27FC236}">
                  <a16:creationId xmlns:a16="http://schemas.microsoft.com/office/drawing/2014/main" id="{6C7B248A-E8D5-4C25-8819-35B30BD44FDE}"/>
                </a:ext>
              </a:extLst>
            </p:cNvPr>
            <p:cNvSpPr/>
            <p:nvPr/>
          </p:nvSpPr>
          <p:spPr>
            <a:xfrm>
              <a:off x="3681000" y="4772634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3" name="四角形: 角を丸くする 662">
              <a:extLst>
                <a:ext uri="{FF2B5EF4-FFF2-40B4-BE49-F238E27FC236}">
                  <a16:creationId xmlns:a16="http://schemas.microsoft.com/office/drawing/2014/main" id="{D0F9DA10-590F-4A7E-82B3-4DB0B8655C21}"/>
                </a:ext>
              </a:extLst>
            </p:cNvPr>
            <p:cNvSpPr/>
            <p:nvPr/>
          </p:nvSpPr>
          <p:spPr>
            <a:xfrm>
              <a:off x="3938123" y="279367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4" name="四角形: 角を丸くする 663">
              <a:extLst>
                <a:ext uri="{FF2B5EF4-FFF2-40B4-BE49-F238E27FC236}">
                  <a16:creationId xmlns:a16="http://schemas.microsoft.com/office/drawing/2014/main" id="{F26F626C-CF06-4D49-8611-368B650C7DBD}"/>
                </a:ext>
              </a:extLst>
            </p:cNvPr>
            <p:cNvSpPr/>
            <p:nvPr/>
          </p:nvSpPr>
          <p:spPr>
            <a:xfrm>
              <a:off x="4039967" y="279367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5" name="四角形: 角を丸くする 664">
              <a:extLst>
                <a:ext uri="{FF2B5EF4-FFF2-40B4-BE49-F238E27FC236}">
                  <a16:creationId xmlns:a16="http://schemas.microsoft.com/office/drawing/2014/main" id="{B626BFD6-4625-4151-99CF-963C38947E9E}"/>
                </a:ext>
              </a:extLst>
            </p:cNvPr>
            <p:cNvSpPr/>
            <p:nvPr/>
          </p:nvSpPr>
          <p:spPr>
            <a:xfrm>
              <a:off x="4138855" y="279367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6" name="四角形: 角を丸くする 665">
              <a:extLst>
                <a:ext uri="{FF2B5EF4-FFF2-40B4-BE49-F238E27FC236}">
                  <a16:creationId xmlns:a16="http://schemas.microsoft.com/office/drawing/2014/main" id="{E36D537B-4E6A-4264-83CF-F8C0B5B0C8B1}"/>
                </a:ext>
              </a:extLst>
            </p:cNvPr>
            <p:cNvSpPr/>
            <p:nvPr/>
          </p:nvSpPr>
          <p:spPr>
            <a:xfrm>
              <a:off x="4138855" y="269749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7" name="四角形: 角を丸くする 666">
              <a:extLst>
                <a:ext uri="{FF2B5EF4-FFF2-40B4-BE49-F238E27FC236}">
                  <a16:creationId xmlns:a16="http://schemas.microsoft.com/office/drawing/2014/main" id="{ED3294E1-97EA-473D-B338-E42A7C53ECAE}"/>
                </a:ext>
              </a:extLst>
            </p:cNvPr>
            <p:cNvSpPr/>
            <p:nvPr/>
          </p:nvSpPr>
          <p:spPr>
            <a:xfrm>
              <a:off x="4138855" y="260870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8" name="四角形: 角を丸くする 667">
              <a:extLst>
                <a:ext uri="{FF2B5EF4-FFF2-40B4-BE49-F238E27FC236}">
                  <a16:creationId xmlns:a16="http://schemas.microsoft.com/office/drawing/2014/main" id="{0924516E-16AA-4185-8B1D-A483BFD68DD6}"/>
                </a:ext>
              </a:extLst>
            </p:cNvPr>
            <p:cNvSpPr/>
            <p:nvPr/>
          </p:nvSpPr>
          <p:spPr>
            <a:xfrm>
              <a:off x="4039929" y="2705227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9" name="四角形: 角を丸くする 668">
              <a:extLst>
                <a:ext uri="{FF2B5EF4-FFF2-40B4-BE49-F238E27FC236}">
                  <a16:creationId xmlns:a16="http://schemas.microsoft.com/office/drawing/2014/main" id="{DF62BFAA-9AD0-4E27-9173-AD4EE69D00C5}"/>
                </a:ext>
              </a:extLst>
            </p:cNvPr>
            <p:cNvSpPr/>
            <p:nvPr/>
          </p:nvSpPr>
          <p:spPr>
            <a:xfrm>
              <a:off x="3938123" y="2882474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0" name="四角形: 角を丸くする 669">
              <a:extLst>
                <a:ext uri="{FF2B5EF4-FFF2-40B4-BE49-F238E27FC236}">
                  <a16:creationId xmlns:a16="http://schemas.microsoft.com/office/drawing/2014/main" id="{0F7F3CB1-F978-4177-8846-4B126BCB8061}"/>
                </a:ext>
              </a:extLst>
            </p:cNvPr>
            <p:cNvSpPr/>
            <p:nvPr/>
          </p:nvSpPr>
          <p:spPr>
            <a:xfrm>
              <a:off x="4039967" y="2882474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1" name="四角形: 角を丸くする 670">
              <a:extLst>
                <a:ext uri="{FF2B5EF4-FFF2-40B4-BE49-F238E27FC236}">
                  <a16:creationId xmlns:a16="http://schemas.microsoft.com/office/drawing/2014/main" id="{3CBE2AD2-6B2F-436E-9F29-029D81798AA5}"/>
                </a:ext>
              </a:extLst>
            </p:cNvPr>
            <p:cNvSpPr/>
            <p:nvPr/>
          </p:nvSpPr>
          <p:spPr>
            <a:xfrm>
              <a:off x="4138855" y="2882474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2" name="四角形: 角を丸くする 671">
              <a:extLst>
                <a:ext uri="{FF2B5EF4-FFF2-40B4-BE49-F238E27FC236}">
                  <a16:creationId xmlns:a16="http://schemas.microsoft.com/office/drawing/2014/main" id="{434645FF-0252-4E97-BA0B-30AF361C6A80}"/>
                </a:ext>
              </a:extLst>
            </p:cNvPr>
            <p:cNvSpPr/>
            <p:nvPr/>
          </p:nvSpPr>
          <p:spPr>
            <a:xfrm>
              <a:off x="3938123" y="2972567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3" name="四角形: 角を丸くする 672">
              <a:extLst>
                <a:ext uri="{FF2B5EF4-FFF2-40B4-BE49-F238E27FC236}">
                  <a16:creationId xmlns:a16="http://schemas.microsoft.com/office/drawing/2014/main" id="{E7994A6B-50C3-4AA6-BB27-C213A4B36836}"/>
                </a:ext>
              </a:extLst>
            </p:cNvPr>
            <p:cNvSpPr/>
            <p:nvPr/>
          </p:nvSpPr>
          <p:spPr>
            <a:xfrm>
              <a:off x="4039967" y="2972567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4" name="四角形: 角を丸くする 673">
              <a:extLst>
                <a:ext uri="{FF2B5EF4-FFF2-40B4-BE49-F238E27FC236}">
                  <a16:creationId xmlns:a16="http://schemas.microsoft.com/office/drawing/2014/main" id="{8F0E6682-7A18-40E5-B73E-8C839A41F879}"/>
                </a:ext>
              </a:extLst>
            </p:cNvPr>
            <p:cNvSpPr/>
            <p:nvPr/>
          </p:nvSpPr>
          <p:spPr>
            <a:xfrm>
              <a:off x="4138855" y="2972567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5" name="四角形: 角を丸くする 674">
              <a:extLst>
                <a:ext uri="{FF2B5EF4-FFF2-40B4-BE49-F238E27FC236}">
                  <a16:creationId xmlns:a16="http://schemas.microsoft.com/office/drawing/2014/main" id="{4AD9F8E4-F4A1-4DF0-B106-21537EF7F98A}"/>
                </a:ext>
              </a:extLst>
            </p:cNvPr>
            <p:cNvSpPr/>
            <p:nvPr/>
          </p:nvSpPr>
          <p:spPr>
            <a:xfrm>
              <a:off x="3938123" y="3061480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6" name="四角形: 角を丸くする 675">
              <a:extLst>
                <a:ext uri="{FF2B5EF4-FFF2-40B4-BE49-F238E27FC236}">
                  <a16:creationId xmlns:a16="http://schemas.microsoft.com/office/drawing/2014/main" id="{40FAAD63-671D-4DE5-B86A-EC7E1F134674}"/>
                </a:ext>
              </a:extLst>
            </p:cNvPr>
            <p:cNvSpPr/>
            <p:nvPr/>
          </p:nvSpPr>
          <p:spPr>
            <a:xfrm>
              <a:off x="4039967" y="3061480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7" name="四角形: 角を丸くする 676">
              <a:extLst>
                <a:ext uri="{FF2B5EF4-FFF2-40B4-BE49-F238E27FC236}">
                  <a16:creationId xmlns:a16="http://schemas.microsoft.com/office/drawing/2014/main" id="{9B53FE11-8AE0-4EAA-A6FD-EED4FF577666}"/>
                </a:ext>
              </a:extLst>
            </p:cNvPr>
            <p:cNvSpPr/>
            <p:nvPr/>
          </p:nvSpPr>
          <p:spPr>
            <a:xfrm>
              <a:off x="4138855" y="3061480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8" name="四角形: 角を丸くする 677">
              <a:extLst>
                <a:ext uri="{FF2B5EF4-FFF2-40B4-BE49-F238E27FC236}">
                  <a16:creationId xmlns:a16="http://schemas.microsoft.com/office/drawing/2014/main" id="{85CC2369-2A93-4864-9048-52C9B7F7A21E}"/>
                </a:ext>
              </a:extLst>
            </p:cNvPr>
            <p:cNvSpPr/>
            <p:nvPr/>
          </p:nvSpPr>
          <p:spPr>
            <a:xfrm>
              <a:off x="3938123" y="3240530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9" name="四角形: 角を丸くする 678">
              <a:extLst>
                <a:ext uri="{FF2B5EF4-FFF2-40B4-BE49-F238E27FC236}">
                  <a16:creationId xmlns:a16="http://schemas.microsoft.com/office/drawing/2014/main" id="{883B528B-9F34-4B79-8DC2-BDCE05BEC2A4}"/>
                </a:ext>
              </a:extLst>
            </p:cNvPr>
            <p:cNvSpPr/>
            <p:nvPr/>
          </p:nvSpPr>
          <p:spPr>
            <a:xfrm>
              <a:off x="4039967" y="3240530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0" name="四角形: 角を丸くする 679">
              <a:extLst>
                <a:ext uri="{FF2B5EF4-FFF2-40B4-BE49-F238E27FC236}">
                  <a16:creationId xmlns:a16="http://schemas.microsoft.com/office/drawing/2014/main" id="{F5FA33FE-4E73-4367-BC0A-0D7F49D0F614}"/>
                </a:ext>
              </a:extLst>
            </p:cNvPr>
            <p:cNvSpPr/>
            <p:nvPr/>
          </p:nvSpPr>
          <p:spPr>
            <a:xfrm>
              <a:off x="4138855" y="3240530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1" name="四角形: 角を丸くする 680">
              <a:extLst>
                <a:ext uri="{FF2B5EF4-FFF2-40B4-BE49-F238E27FC236}">
                  <a16:creationId xmlns:a16="http://schemas.microsoft.com/office/drawing/2014/main" id="{BE90A736-5B3A-4CC5-9776-C198A37C3371}"/>
                </a:ext>
              </a:extLst>
            </p:cNvPr>
            <p:cNvSpPr/>
            <p:nvPr/>
          </p:nvSpPr>
          <p:spPr>
            <a:xfrm>
              <a:off x="3938123" y="3324300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2" name="四角形: 角を丸くする 681">
              <a:extLst>
                <a:ext uri="{FF2B5EF4-FFF2-40B4-BE49-F238E27FC236}">
                  <a16:creationId xmlns:a16="http://schemas.microsoft.com/office/drawing/2014/main" id="{F11AF070-C7EA-4F31-91C9-7DAF2C14BD37}"/>
                </a:ext>
              </a:extLst>
            </p:cNvPr>
            <p:cNvSpPr/>
            <p:nvPr/>
          </p:nvSpPr>
          <p:spPr>
            <a:xfrm>
              <a:off x="4039967" y="3324300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3" name="四角形: 角を丸くする 682">
              <a:extLst>
                <a:ext uri="{FF2B5EF4-FFF2-40B4-BE49-F238E27FC236}">
                  <a16:creationId xmlns:a16="http://schemas.microsoft.com/office/drawing/2014/main" id="{B0F0D828-2DB5-40AE-88AC-0A0F50166FBB}"/>
                </a:ext>
              </a:extLst>
            </p:cNvPr>
            <p:cNvSpPr/>
            <p:nvPr/>
          </p:nvSpPr>
          <p:spPr>
            <a:xfrm>
              <a:off x="4138855" y="3324300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4" name="四角形: 角を丸くする 683">
              <a:extLst>
                <a:ext uri="{FF2B5EF4-FFF2-40B4-BE49-F238E27FC236}">
                  <a16:creationId xmlns:a16="http://schemas.microsoft.com/office/drawing/2014/main" id="{2898DEE4-B6A6-4F39-AC79-3356F44FD429}"/>
                </a:ext>
              </a:extLst>
            </p:cNvPr>
            <p:cNvSpPr/>
            <p:nvPr/>
          </p:nvSpPr>
          <p:spPr>
            <a:xfrm>
              <a:off x="3938123" y="3506697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5" name="四角形: 角を丸くする 684">
              <a:extLst>
                <a:ext uri="{FF2B5EF4-FFF2-40B4-BE49-F238E27FC236}">
                  <a16:creationId xmlns:a16="http://schemas.microsoft.com/office/drawing/2014/main" id="{DD1AB2E2-EEF2-4683-8906-6CDA4AD013B1}"/>
                </a:ext>
              </a:extLst>
            </p:cNvPr>
            <p:cNvSpPr/>
            <p:nvPr/>
          </p:nvSpPr>
          <p:spPr>
            <a:xfrm>
              <a:off x="4039967" y="3506697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6" name="四角形: 角を丸くする 685">
              <a:extLst>
                <a:ext uri="{FF2B5EF4-FFF2-40B4-BE49-F238E27FC236}">
                  <a16:creationId xmlns:a16="http://schemas.microsoft.com/office/drawing/2014/main" id="{C2A0E8CD-24A5-4F61-957A-73E56319CD45}"/>
                </a:ext>
              </a:extLst>
            </p:cNvPr>
            <p:cNvSpPr/>
            <p:nvPr/>
          </p:nvSpPr>
          <p:spPr>
            <a:xfrm>
              <a:off x="4138855" y="3506697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7" name="四角形: 角を丸くする 686">
              <a:extLst>
                <a:ext uri="{FF2B5EF4-FFF2-40B4-BE49-F238E27FC236}">
                  <a16:creationId xmlns:a16="http://schemas.microsoft.com/office/drawing/2014/main" id="{5BC4B990-75E9-47CC-AE53-FF35E24F1D5B}"/>
                </a:ext>
              </a:extLst>
            </p:cNvPr>
            <p:cNvSpPr/>
            <p:nvPr/>
          </p:nvSpPr>
          <p:spPr>
            <a:xfrm>
              <a:off x="4039967" y="3157740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8" name="四角形: 角を丸くする 687">
              <a:extLst>
                <a:ext uri="{FF2B5EF4-FFF2-40B4-BE49-F238E27FC236}">
                  <a16:creationId xmlns:a16="http://schemas.microsoft.com/office/drawing/2014/main" id="{CA481992-284E-46E7-A952-0E69E07C5E29}"/>
                </a:ext>
              </a:extLst>
            </p:cNvPr>
            <p:cNvSpPr/>
            <p:nvPr/>
          </p:nvSpPr>
          <p:spPr>
            <a:xfrm>
              <a:off x="4138855" y="3157740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9" name="四角形: 角を丸くする 688">
              <a:extLst>
                <a:ext uri="{FF2B5EF4-FFF2-40B4-BE49-F238E27FC236}">
                  <a16:creationId xmlns:a16="http://schemas.microsoft.com/office/drawing/2014/main" id="{B1853BAF-18A2-4263-8E4D-73C4D0EC19A5}"/>
                </a:ext>
              </a:extLst>
            </p:cNvPr>
            <p:cNvSpPr/>
            <p:nvPr/>
          </p:nvSpPr>
          <p:spPr>
            <a:xfrm>
              <a:off x="4039967" y="3417553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0" name="四角形: 角を丸くする 689">
              <a:extLst>
                <a:ext uri="{FF2B5EF4-FFF2-40B4-BE49-F238E27FC236}">
                  <a16:creationId xmlns:a16="http://schemas.microsoft.com/office/drawing/2014/main" id="{2BB838FF-6058-4060-9EB1-A86C994AAC56}"/>
                </a:ext>
              </a:extLst>
            </p:cNvPr>
            <p:cNvSpPr/>
            <p:nvPr/>
          </p:nvSpPr>
          <p:spPr>
            <a:xfrm>
              <a:off x="4138855" y="3417553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1" name="四角形: 角を丸くする 690">
              <a:extLst>
                <a:ext uri="{FF2B5EF4-FFF2-40B4-BE49-F238E27FC236}">
                  <a16:creationId xmlns:a16="http://schemas.microsoft.com/office/drawing/2014/main" id="{5594F0A3-8095-4424-9AC3-C40E38E10732}"/>
                </a:ext>
              </a:extLst>
            </p:cNvPr>
            <p:cNvSpPr/>
            <p:nvPr/>
          </p:nvSpPr>
          <p:spPr>
            <a:xfrm>
              <a:off x="4039967" y="3595841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2" name="四角形: 角を丸くする 691">
              <a:extLst>
                <a:ext uri="{FF2B5EF4-FFF2-40B4-BE49-F238E27FC236}">
                  <a16:creationId xmlns:a16="http://schemas.microsoft.com/office/drawing/2014/main" id="{7AB6F517-1673-4501-9869-BBF216DB5B3F}"/>
                </a:ext>
              </a:extLst>
            </p:cNvPr>
            <p:cNvSpPr/>
            <p:nvPr/>
          </p:nvSpPr>
          <p:spPr>
            <a:xfrm>
              <a:off x="4138855" y="3595841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3" name="四角形: 角を丸くする 692">
              <a:extLst>
                <a:ext uri="{FF2B5EF4-FFF2-40B4-BE49-F238E27FC236}">
                  <a16:creationId xmlns:a16="http://schemas.microsoft.com/office/drawing/2014/main" id="{5F00582A-6034-4357-A6EC-0BB1A6E98072}"/>
                </a:ext>
              </a:extLst>
            </p:cNvPr>
            <p:cNvSpPr/>
            <p:nvPr/>
          </p:nvSpPr>
          <p:spPr>
            <a:xfrm>
              <a:off x="4039967" y="368498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4" name="四角形: 角を丸くする 693">
              <a:extLst>
                <a:ext uri="{FF2B5EF4-FFF2-40B4-BE49-F238E27FC236}">
                  <a16:creationId xmlns:a16="http://schemas.microsoft.com/office/drawing/2014/main" id="{51C7F404-4159-42D1-8CF8-D45FF3A24D77}"/>
                </a:ext>
              </a:extLst>
            </p:cNvPr>
            <p:cNvSpPr/>
            <p:nvPr/>
          </p:nvSpPr>
          <p:spPr>
            <a:xfrm>
              <a:off x="4138855" y="368498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5" name="四角形: 角を丸くする 694">
              <a:extLst>
                <a:ext uri="{FF2B5EF4-FFF2-40B4-BE49-F238E27FC236}">
                  <a16:creationId xmlns:a16="http://schemas.microsoft.com/office/drawing/2014/main" id="{0AA2F402-E66D-448A-8AC8-7C5F7660A55F}"/>
                </a:ext>
              </a:extLst>
            </p:cNvPr>
            <p:cNvSpPr/>
            <p:nvPr/>
          </p:nvSpPr>
          <p:spPr>
            <a:xfrm>
              <a:off x="3941041" y="3954374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6" name="四角形: 角を丸くする 695">
              <a:extLst>
                <a:ext uri="{FF2B5EF4-FFF2-40B4-BE49-F238E27FC236}">
                  <a16:creationId xmlns:a16="http://schemas.microsoft.com/office/drawing/2014/main" id="{5B87853C-7FFA-4F99-B7FB-1F7351C84E1E}"/>
                </a:ext>
              </a:extLst>
            </p:cNvPr>
            <p:cNvSpPr/>
            <p:nvPr/>
          </p:nvSpPr>
          <p:spPr>
            <a:xfrm>
              <a:off x="4039929" y="3954374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7" name="四角形: 角を丸くする 696">
              <a:extLst>
                <a:ext uri="{FF2B5EF4-FFF2-40B4-BE49-F238E27FC236}">
                  <a16:creationId xmlns:a16="http://schemas.microsoft.com/office/drawing/2014/main" id="{EE77DA1B-24B7-4B67-8863-F987ADA94AE6}"/>
                </a:ext>
              </a:extLst>
            </p:cNvPr>
            <p:cNvSpPr/>
            <p:nvPr/>
          </p:nvSpPr>
          <p:spPr>
            <a:xfrm>
              <a:off x="4039967" y="4048939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8" name="四角形: 角を丸くする 697">
              <a:extLst>
                <a:ext uri="{FF2B5EF4-FFF2-40B4-BE49-F238E27FC236}">
                  <a16:creationId xmlns:a16="http://schemas.microsoft.com/office/drawing/2014/main" id="{D9B202CD-3FC3-4297-8CD7-2ECFD400CB5F}"/>
                </a:ext>
              </a:extLst>
            </p:cNvPr>
            <p:cNvSpPr/>
            <p:nvPr/>
          </p:nvSpPr>
          <p:spPr>
            <a:xfrm>
              <a:off x="4138855" y="4048939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9" name="四角形: 角を丸くする 698">
              <a:extLst>
                <a:ext uri="{FF2B5EF4-FFF2-40B4-BE49-F238E27FC236}">
                  <a16:creationId xmlns:a16="http://schemas.microsoft.com/office/drawing/2014/main" id="{C8FAB738-563B-4B27-8970-6F930BE723F0}"/>
                </a:ext>
              </a:extLst>
            </p:cNvPr>
            <p:cNvSpPr/>
            <p:nvPr/>
          </p:nvSpPr>
          <p:spPr>
            <a:xfrm>
              <a:off x="3944756" y="422449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0" name="四角形: 角を丸くする 699">
              <a:extLst>
                <a:ext uri="{FF2B5EF4-FFF2-40B4-BE49-F238E27FC236}">
                  <a16:creationId xmlns:a16="http://schemas.microsoft.com/office/drawing/2014/main" id="{2BFB4160-30AC-4F55-BE25-E16A2FECF61C}"/>
                </a:ext>
              </a:extLst>
            </p:cNvPr>
            <p:cNvSpPr/>
            <p:nvPr/>
          </p:nvSpPr>
          <p:spPr>
            <a:xfrm>
              <a:off x="4138789" y="422449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1" name="四角形: 角を丸くする 700">
              <a:extLst>
                <a:ext uri="{FF2B5EF4-FFF2-40B4-BE49-F238E27FC236}">
                  <a16:creationId xmlns:a16="http://schemas.microsoft.com/office/drawing/2014/main" id="{34EBE2F9-86B9-4F89-86B6-2A69A74F337A}"/>
                </a:ext>
              </a:extLst>
            </p:cNvPr>
            <p:cNvSpPr/>
            <p:nvPr/>
          </p:nvSpPr>
          <p:spPr>
            <a:xfrm>
              <a:off x="3938123" y="378004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2" name="四角形: 角を丸くする 701">
              <a:extLst>
                <a:ext uri="{FF2B5EF4-FFF2-40B4-BE49-F238E27FC236}">
                  <a16:creationId xmlns:a16="http://schemas.microsoft.com/office/drawing/2014/main" id="{8E2ABFD7-B3B7-4DFD-8A9B-E9EFF2ECE0D0}"/>
                </a:ext>
              </a:extLst>
            </p:cNvPr>
            <p:cNvSpPr/>
            <p:nvPr/>
          </p:nvSpPr>
          <p:spPr>
            <a:xfrm>
              <a:off x="4039967" y="378004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3" name="四角形: 角を丸くする 702">
              <a:extLst>
                <a:ext uri="{FF2B5EF4-FFF2-40B4-BE49-F238E27FC236}">
                  <a16:creationId xmlns:a16="http://schemas.microsoft.com/office/drawing/2014/main" id="{CC73B94E-22D2-4887-BF85-781A65A9AEB8}"/>
                </a:ext>
              </a:extLst>
            </p:cNvPr>
            <p:cNvSpPr/>
            <p:nvPr/>
          </p:nvSpPr>
          <p:spPr>
            <a:xfrm>
              <a:off x="4138855" y="378004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4" name="四角形: 角を丸くする 703">
              <a:extLst>
                <a:ext uri="{FF2B5EF4-FFF2-40B4-BE49-F238E27FC236}">
                  <a16:creationId xmlns:a16="http://schemas.microsoft.com/office/drawing/2014/main" id="{B164A4E4-2AFA-4F48-9E9A-9D3039877E18}"/>
                </a:ext>
              </a:extLst>
            </p:cNvPr>
            <p:cNvSpPr/>
            <p:nvPr/>
          </p:nvSpPr>
          <p:spPr>
            <a:xfrm>
              <a:off x="3938123" y="3867697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5" name="四角形: 角を丸くする 704">
              <a:extLst>
                <a:ext uri="{FF2B5EF4-FFF2-40B4-BE49-F238E27FC236}">
                  <a16:creationId xmlns:a16="http://schemas.microsoft.com/office/drawing/2014/main" id="{E1E2B901-61AD-4290-B719-23043A4CBBF9}"/>
                </a:ext>
              </a:extLst>
            </p:cNvPr>
            <p:cNvSpPr/>
            <p:nvPr/>
          </p:nvSpPr>
          <p:spPr>
            <a:xfrm>
              <a:off x="4039967" y="3867697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6" name="四角形: 角を丸くする 705">
              <a:extLst>
                <a:ext uri="{FF2B5EF4-FFF2-40B4-BE49-F238E27FC236}">
                  <a16:creationId xmlns:a16="http://schemas.microsoft.com/office/drawing/2014/main" id="{44CA2CD6-8F5E-4BE3-BFB4-62A4DDAE25C3}"/>
                </a:ext>
              </a:extLst>
            </p:cNvPr>
            <p:cNvSpPr/>
            <p:nvPr/>
          </p:nvSpPr>
          <p:spPr>
            <a:xfrm>
              <a:off x="4138855" y="3867697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7" name="四角形: 角を丸くする 706">
              <a:extLst>
                <a:ext uri="{FF2B5EF4-FFF2-40B4-BE49-F238E27FC236}">
                  <a16:creationId xmlns:a16="http://schemas.microsoft.com/office/drawing/2014/main" id="{43718E03-62DB-4D6F-867D-0F5117446787}"/>
                </a:ext>
              </a:extLst>
            </p:cNvPr>
            <p:cNvSpPr/>
            <p:nvPr/>
          </p:nvSpPr>
          <p:spPr>
            <a:xfrm>
              <a:off x="3938123" y="4132550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8" name="四角形: 角を丸くする 707">
              <a:extLst>
                <a:ext uri="{FF2B5EF4-FFF2-40B4-BE49-F238E27FC236}">
                  <a16:creationId xmlns:a16="http://schemas.microsoft.com/office/drawing/2014/main" id="{4C76CCB3-C816-4A1D-8B7D-DDB899BACD38}"/>
                </a:ext>
              </a:extLst>
            </p:cNvPr>
            <p:cNvSpPr/>
            <p:nvPr/>
          </p:nvSpPr>
          <p:spPr>
            <a:xfrm>
              <a:off x="4039967" y="4132550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9" name="四角形: 角を丸くする 708">
              <a:extLst>
                <a:ext uri="{FF2B5EF4-FFF2-40B4-BE49-F238E27FC236}">
                  <a16:creationId xmlns:a16="http://schemas.microsoft.com/office/drawing/2014/main" id="{2674BBF4-1FB2-4993-BD03-3A06CEF45AA1}"/>
                </a:ext>
              </a:extLst>
            </p:cNvPr>
            <p:cNvSpPr/>
            <p:nvPr/>
          </p:nvSpPr>
          <p:spPr>
            <a:xfrm>
              <a:off x="4138855" y="4132550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0" name="四角形: 角を丸くする 709">
              <a:extLst>
                <a:ext uri="{FF2B5EF4-FFF2-40B4-BE49-F238E27FC236}">
                  <a16:creationId xmlns:a16="http://schemas.microsoft.com/office/drawing/2014/main" id="{DC99E679-E0E8-4693-84CE-862408770162}"/>
                </a:ext>
              </a:extLst>
            </p:cNvPr>
            <p:cNvSpPr/>
            <p:nvPr/>
          </p:nvSpPr>
          <p:spPr>
            <a:xfrm>
              <a:off x="3938123" y="4314559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1" name="四角形: 角を丸くする 710">
              <a:extLst>
                <a:ext uri="{FF2B5EF4-FFF2-40B4-BE49-F238E27FC236}">
                  <a16:creationId xmlns:a16="http://schemas.microsoft.com/office/drawing/2014/main" id="{4D83EEB0-BA45-485D-9635-01B80C50B4B8}"/>
                </a:ext>
              </a:extLst>
            </p:cNvPr>
            <p:cNvSpPr/>
            <p:nvPr/>
          </p:nvSpPr>
          <p:spPr>
            <a:xfrm>
              <a:off x="4039967" y="4314559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2" name="四角形: 角を丸くする 711">
              <a:extLst>
                <a:ext uri="{FF2B5EF4-FFF2-40B4-BE49-F238E27FC236}">
                  <a16:creationId xmlns:a16="http://schemas.microsoft.com/office/drawing/2014/main" id="{05F324E0-CA37-4A35-AB38-534888C364D2}"/>
                </a:ext>
              </a:extLst>
            </p:cNvPr>
            <p:cNvSpPr/>
            <p:nvPr/>
          </p:nvSpPr>
          <p:spPr>
            <a:xfrm>
              <a:off x="4138855" y="4314559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3" name="四角形: 角を丸くする 712">
              <a:extLst>
                <a:ext uri="{FF2B5EF4-FFF2-40B4-BE49-F238E27FC236}">
                  <a16:creationId xmlns:a16="http://schemas.microsoft.com/office/drawing/2014/main" id="{C37F6123-315D-415E-A093-D12F15A34791}"/>
                </a:ext>
              </a:extLst>
            </p:cNvPr>
            <p:cNvSpPr/>
            <p:nvPr/>
          </p:nvSpPr>
          <p:spPr>
            <a:xfrm>
              <a:off x="3938123" y="440168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4" name="四角形: 角を丸くする 713">
              <a:extLst>
                <a:ext uri="{FF2B5EF4-FFF2-40B4-BE49-F238E27FC236}">
                  <a16:creationId xmlns:a16="http://schemas.microsoft.com/office/drawing/2014/main" id="{A5C3F565-53D6-47A3-896D-472C3ACD5E1F}"/>
                </a:ext>
              </a:extLst>
            </p:cNvPr>
            <p:cNvSpPr/>
            <p:nvPr/>
          </p:nvSpPr>
          <p:spPr>
            <a:xfrm>
              <a:off x="4039967" y="440168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5" name="四角形: 角を丸くする 714">
              <a:extLst>
                <a:ext uri="{FF2B5EF4-FFF2-40B4-BE49-F238E27FC236}">
                  <a16:creationId xmlns:a16="http://schemas.microsoft.com/office/drawing/2014/main" id="{D1ED72E6-52B5-421E-8545-D8C3B88C10B5}"/>
                </a:ext>
              </a:extLst>
            </p:cNvPr>
            <p:cNvSpPr/>
            <p:nvPr/>
          </p:nvSpPr>
          <p:spPr>
            <a:xfrm>
              <a:off x="4138855" y="440168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6" name="四角形: 角を丸くする 715">
              <a:extLst>
                <a:ext uri="{FF2B5EF4-FFF2-40B4-BE49-F238E27FC236}">
                  <a16:creationId xmlns:a16="http://schemas.microsoft.com/office/drawing/2014/main" id="{EE63EA4E-97EF-4CE3-BFD5-2F5EE938B025}"/>
                </a:ext>
              </a:extLst>
            </p:cNvPr>
            <p:cNvSpPr/>
            <p:nvPr/>
          </p:nvSpPr>
          <p:spPr>
            <a:xfrm>
              <a:off x="3938123" y="449274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7" name="四角形: 角を丸くする 716">
              <a:extLst>
                <a:ext uri="{FF2B5EF4-FFF2-40B4-BE49-F238E27FC236}">
                  <a16:creationId xmlns:a16="http://schemas.microsoft.com/office/drawing/2014/main" id="{DEFC0949-D129-4E9A-8020-8F42161BBFE4}"/>
                </a:ext>
              </a:extLst>
            </p:cNvPr>
            <p:cNvSpPr/>
            <p:nvPr/>
          </p:nvSpPr>
          <p:spPr>
            <a:xfrm>
              <a:off x="4039967" y="449274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8" name="四角形: 角を丸くする 717">
              <a:extLst>
                <a:ext uri="{FF2B5EF4-FFF2-40B4-BE49-F238E27FC236}">
                  <a16:creationId xmlns:a16="http://schemas.microsoft.com/office/drawing/2014/main" id="{83609CFF-80B6-4A12-8DFC-E814608F5DEB}"/>
                </a:ext>
              </a:extLst>
            </p:cNvPr>
            <p:cNvSpPr/>
            <p:nvPr/>
          </p:nvSpPr>
          <p:spPr>
            <a:xfrm>
              <a:off x="4138855" y="449274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9" name="四角形: 角を丸くする 718">
              <a:extLst>
                <a:ext uri="{FF2B5EF4-FFF2-40B4-BE49-F238E27FC236}">
                  <a16:creationId xmlns:a16="http://schemas.microsoft.com/office/drawing/2014/main" id="{852098A0-A920-4A6E-A70C-84CE2F336CF5}"/>
                </a:ext>
              </a:extLst>
            </p:cNvPr>
            <p:cNvSpPr/>
            <p:nvPr/>
          </p:nvSpPr>
          <p:spPr>
            <a:xfrm>
              <a:off x="3938123" y="4679008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0" name="四角形: 角を丸くする 719">
              <a:extLst>
                <a:ext uri="{FF2B5EF4-FFF2-40B4-BE49-F238E27FC236}">
                  <a16:creationId xmlns:a16="http://schemas.microsoft.com/office/drawing/2014/main" id="{0CF2BA1D-1510-4E3C-82E9-DE642CA1777E}"/>
                </a:ext>
              </a:extLst>
            </p:cNvPr>
            <p:cNvSpPr/>
            <p:nvPr/>
          </p:nvSpPr>
          <p:spPr>
            <a:xfrm>
              <a:off x="4039967" y="4679008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1" name="四角形: 角を丸くする 720">
              <a:extLst>
                <a:ext uri="{FF2B5EF4-FFF2-40B4-BE49-F238E27FC236}">
                  <a16:creationId xmlns:a16="http://schemas.microsoft.com/office/drawing/2014/main" id="{C6D42F4A-2DA9-46F8-A7BE-971A843C03CC}"/>
                </a:ext>
              </a:extLst>
            </p:cNvPr>
            <p:cNvSpPr/>
            <p:nvPr/>
          </p:nvSpPr>
          <p:spPr>
            <a:xfrm>
              <a:off x="4138855" y="4679008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2" name="四角形: 角を丸くする 721">
              <a:extLst>
                <a:ext uri="{FF2B5EF4-FFF2-40B4-BE49-F238E27FC236}">
                  <a16:creationId xmlns:a16="http://schemas.microsoft.com/office/drawing/2014/main" id="{89ED65EE-E4C8-48D9-BC56-450E83B706BB}"/>
                </a:ext>
              </a:extLst>
            </p:cNvPr>
            <p:cNvSpPr/>
            <p:nvPr/>
          </p:nvSpPr>
          <p:spPr>
            <a:xfrm>
              <a:off x="3938123" y="4761968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3" name="四角形: 角を丸くする 722">
              <a:extLst>
                <a:ext uri="{FF2B5EF4-FFF2-40B4-BE49-F238E27FC236}">
                  <a16:creationId xmlns:a16="http://schemas.microsoft.com/office/drawing/2014/main" id="{C3147DC2-D532-4F99-AE29-9FCA6564E8FA}"/>
                </a:ext>
              </a:extLst>
            </p:cNvPr>
            <p:cNvSpPr/>
            <p:nvPr/>
          </p:nvSpPr>
          <p:spPr>
            <a:xfrm>
              <a:off x="4039967" y="4761968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4" name="四角形: 角を丸くする 723">
              <a:extLst>
                <a:ext uri="{FF2B5EF4-FFF2-40B4-BE49-F238E27FC236}">
                  <a16:creationId xmlns:a16="http://schemas.microsoft.com/office/drawing/2014/main" id="{F23FFC45-678C-4BA6-8C2E-1108C0C2B282}"/>
                </a:ext>
              </a:extLst>
            </p:cNvPr>
            <p:cNvSpPr/>
            <p:nvPr/>
          </p:nvSpPr>
          <p:spPr>
            <a:xfrm>
              <a:off x="4138855" y="4761968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5" name="四角形: 角を丸くする 724">
              <a:extLst>
                <a:ext uri="{FF2B5EF4-FFF2-40B4-BE49-F238E27FC236}">
                  <a16:creationId xmlns:a16="http://schemas.microsoft.com/office/drawing/2014/main" id="{55A1F739-B40E-4172-8F53-9E3AAABE0938}"/>
                </a:ext>
              </a:extLst>
            </p:cNvPr>
            <p:cNvSpPr/>
            <p:nvPr/>
          </p:nvSpPr>
          <p:spPr>
            <a:xfrm>
              <a:off x="3938123" y="4936181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6" name="四角形: 角を丸くする 725">
              <a:extLst>
                <a:ext uri="{FF2B5EF4-FFF2-40B4-BE49-F238E27FC236}">
                  <a16:creationId xmlns:a16="http://schemas.microsoft.com/office/drawing/2014/main" id="{A6A38906-C2CF-4D2F-9B40-659A0A28EADB}"/>
                </a:ext>
              </a:extLst>
            </p:cNvPr>
            <p:cNvSpPr/>
            <p:nvPr/>
          </p:nvSpPr>
          <p:spPr>
            <a:xfrm>
              <a:off x="4039967" y="4936181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7" name="四角形: 角を丸くする 726">
              <a:extLst>
                <a:ext uri="{FF2B5EF4-FFF2-40B4-BE49-F238E27FC236}">
                  <a16:creationId xmlns:a16="http://schemas.microsoft.com/office/drawing/2014/main" id="{AD908F00-5667-4887-AA22-AB603EFFCF10}"/>
                </a:ext>
              </a:extLst>
            </p:cNvPr>
            <p:cNvSpPr/>
            <p:nvPr/>
          </p:nvSpPr>
          <p:spPr>
            <a:xfrm>
              <a:off x="4138855" y="4936181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8" name="四角形: 角を丸くする 727">
              <a:extLst>
                <a:ext uri="{FF2B5EF4-FFF2-40B4-BE49-F238E27FC236}">
                  <a16:creationId xmlns:a16="http://schemas.microsoft.com/office/drawing/2014/main" id="{B2D71FD5-541B-4622-8955-3D156A8EF6B1}"/>
                </a:ext>
              </a:extLst>
            </p:cNvPr>
            <p:cNvSpPr/>
            <p:nvPr/>
          </p:nvSpPr>
          <p:spPr>
            <a:xfrm>
              <a:off x="3938123" y="512206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9" name="四角形: 角を丸くする 728">
              <a:extLst>
                <a:ext uri="{FF2B5EF4-FFF2-40B4-BE49-F238E27FC236}">
                  <a16:creationId xmlns:a16="http://schemas.microsoft.com/office/drawing/2014/main" id="{9256B011-9C20-40AA-A791-85D2A677CF87}"/>
                </a:ext>
              </a:extLst>
            </p:cNvPr>
            <p:cNvSpPr/>
            <p:nvPr/>
          </p:nvSpPr>
          <p:spPr>
            <a:xfrm>
              <a:off x="4039967" y="512206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0" name="四角形: 角を丸くする 729">
              <a:extLst>
                <a:ext uri="{FF2B5EF4-FFF2-40B4-BE49-F238E27FC236}">
                  <a16:creationId xmlns:a16="http://schemas.microsoft.com/office/drawing/2014/main" id="{0B5CCC68-A782-4EE6-A5E1-CC2B4DE96039}"/>
                </a:ext>
              </a:extLst>
            </p:cNvPr>
            <p:cNvSpPr/>
            <p:nvPr/>
          </p:nvSpPr>
          <p:spPr>
            <a:xfrm>
              <a:off x="4138855" y="512206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1" name="四角形: 角を丸くする 730">
              <a:extLst>
                <a:ext uri="{FF2B5EF4-FFF2-40B4-BE49-F238E27FC236}">
                  <a16:creationId xmlns:a16="http://schemas.microsoft.com/office/drawing/2014/main" id="{2D9F0567-66D7-48D0-8C68-F9264F732303}"/>
                </a:ext>
              </a:extLst>
            </p:cNvPr>
            <p:cNvSpPr/>
            <p:nvPr/>
          </p:nvSpPr>
          <p:spPr>
            <a:xfrm>
              <a:off x="3938123" y="5297167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2" name="四角形: 角を丸くする 731">
              <a:extLst>
                <a:ext uri="{FF2B5EF4-FFF2-40B4-BE49-F238E27FC236}">
                  <a16:creationId xmlns:a16="http://schemas.microsoft.com/office/drawing/2014/main" id="{AF6F8979-1D3E-4B28-9640-B1D2BE18AF17}"/>
                </a:ext>
              </a:extLst>
            </p:cNvPr>
            <p:cNvSpPr/>
            <p:nvPr/>
          </p:nvSpPr>
          <p:spPr>
            <a:xfrm>
              <a:off x="4039967" y="5297167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3" name="四角形: 角を丸くする 732">
              <a:extLst>
                <a:ext uri="{FF2B5EF4-FFF2-40B4-BE49-F238E27FC236}">
                  <a16:creationId xmlns:a16="http://schemas.microsoft.com/office/drawing/2014/main" id="{310AFC42-6789-4CE1-A31D-6DE032366C29}"/>
                </a:ext>
              </a:extLst>
            </p:cNvPr>
            <p:cNvSpPr/>
            <p:nvPr/>
          </p:nvSpPr>
          <p:spPr>
            <a:xfrm>
              <a:off x="4138855" y="5297167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4" name="四角形: 角を丸くする 733">
              <a:extLst>
                <a:ext uri="{FF2B5EF4-FFF2-40B4-BE49-F238E27FC236}">
                  <a16:creationId xmlns:a16="http://schemas.microsoft.com/office/drawing/2014/main" id="{CBEF0634-A199-4B54-ADC2-577480AB061B}"/>
                </a:ext>
              </a:extLst>
            </p:cNvPr>
            <p:cNvSpPr/>
            <p:nvPr/>
          </p:nvSpPr>
          <p:spPr>
            <a:xfrm>
              <a:off x="3938123" y="557019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5" name="四角形: 角を丸くする 734">
              <a:extLst>
                <a:ext uri="{FF2B5EF4-FFF2-40B4-BE49-F238E27FC236}">
                  <a16:creationId xmlns:a16="http://schemas.microsoft.com/office/drawing/2014/main" id="{2385F204-48F6-4A54-91CB-DE22657C7128}"/>
                </a:ext>
              </a:extLst>
            </p:cNvPr>
            <p:cNvSpPr/>
            <p:nvPr/>
          </p:nvSpPr>
          <p:spPr>
            <a:xfrm>
              <a:off x="4039967" y="557019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6" name="四角形: 角を丸くする 735">
              <a:extLst>
                <a:ext uri="{FF2B5EF4-FFF2-40B4-BE49-F238E27FC236}">
                  <a16:creationId xmlns:a16="http://schemas.microsoft.com/office/drawing/2014/main" id="{C2ABBCD1-7FD0-46D9-BE1F-F3CEA5098919}"/>
                </a:ext>
              </a:extLst>
            </p:cNvPr>
            <p:cNvSpPr/>
            <p:nvPr/>
          </p:nvSpPr>
          <p:spPr>
            <a:xfrm>
              <a:off x="4138855" y="557019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7" name="四角形: 角を丸くする 736">
              <a:extLst>
                <a:ext uri="{FF2B5EF4-FFF2-40B4-BE49-F238E27FC236}">
                  <a16:creationId xmlns:a16="http://schemas.microsoft.com/office/drawing/2014/main" id="{9BABF0DF-BE8F-43EB-A7BF-9AF517EC8F5E}"/>
                </a:ext>
              </a:extLst>
            </p:cNvPr>
            <p:cNvSpPr/>
            <p:nvPr/>
          </p:nvSpPr>
          <p:spPr>
            <a:xfrm>
              <a:off x="3938123" y="5653714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8" name="四角形: 角を丸くする 737">
              <a:extLst>
                <a:ext uri="{FF2B5EF4-FFF2-40B4-BE49-F238E27FC236}">
                  <a16:creationId xmlns:a16="http://schemas.microsoft.com/office/drawing/2014/main" id="{E1C272AB-B47D-4945-B02D-D40A4F36E564}"/>
                </a:ext>
              </a:extLst>
            </p:cNvPr>
            <p:cNvSpPr/>
            <p:nvPr/>
          </p:nvSpPr>
          <p:spPr>
            <a:xfrm>
              <a:off x="4039967" y="5653714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9" name="四角形: 角を丸くする 738">
              <a:extLst>
                <a:ext uri="{FF2B5EF4-FFF2-40B4-BE49-F238E27FC236}">
                  <a16:creationId xmlns:a16="http://schemas.microsoft.com/office/drawing/2014/main" id="{C1A8EFD3-B306-44B6-9847-DCC9E3ADEF80}"/>
                </a:ext>
              </a:extLst>
            </p:cNvPr>
            <p:cNvSpPr/>
            <p:nvPr/>
          </p:nvSpPr>
          <p:spPr>
            <a:xfrm>
              <a:off x="4138855" y="5653714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0" name="四角形: 角を丸くする 739">
              <a:extLst>
                <a:ext uri="{FF2B5EF4-FFF2-40B4-BE49-F238E27FC236}">
                  <a16:creationId xmlns:a16="http://schemas.microsoft.com/office/drawing/2014/main" id="{C40F1588-1493-48E4-A62C-DE59F74F6C3F}"/>
                </a:ext>
              </a:extLst>
            </p:cNvPr>
            <p:cNvSpPr/>
            <p:nvPr/>
          </p:nvSpPr>
          <p:spPr>
            <a:xfrm>
              <a:off x="4135181" y="4582169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1" name="四角形: 角を丸くする 740">
              <a:extLst>
                <a:ext uri="{FF2B5EF4-FFF2-40B4-BE49-F238E27FC236}">
                  <a16:creationId xmlns:a16="http://schemas.microsoft.com/office/drawing/2014/main" id="{B9163E5C-4D14-4B3F-AC5A-7D5A6B30204E}"/>
                </a:ext>
              </a:extLst>
            </p:cNvPr>
            <p:cNvSpPr/>
            <p:nvPr/>
          </p:nvSpPr>
          <p:spPr>
            <a:xfrm>
              <a:off x="3941041" y="4582169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2" name="四角形: 角を丸くする 741">
              <a:extLst>
                <a:ext uri="{FF2B5EF4-FFF2-40B4-BE49-F238E27FC236}">
                  <a16:creationId xmlns:a16="http://schemas.microsoft.com/office/drawing/2014/main" id="{115F1D82-46E8-4936-A3AE-8BD2F95E1B0D}"/>
                </a:ext>
              </a:extLst>
            </p:cNvPr>
            <p:cNvSpPr/>
            <p:nvPr/>
          </p:nvSpPr>
          <p:spPr>
            <a:xfrm>
              <a:off x="4135181" y="4855198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3" name="四角形: 角を丸くする 742">
              <a:extLst>
                <a:ext uri="{FF2B5EF4-FFF2-40B4-BE49-F238E27FC236}">
                  <a16:creationId xmlns:a16="http://schemas.microsoft.com/office/drawing/2014/main" id="{7FC89BDB-A40D-47A7-BB49-862BB5C3CE0F}"/>
                </a:ext>
              </a:extLst>
            </p:cNvPr>
            <p:cNvSpPr/>
            <p:nvPr/>
          </p:nvSpPr>
          <p:spPr>
            <a:xfrm>
              <a:off x="3941041" y="4855198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4" name="四角形: 角を丸くする 743">
              <a:extLst>
                <a:ext uri="{FF2B5EF4-FFF2-40B4-BE49-F238E27FC236}">
                  <a16:creationId xmlns:a16="http://schemas.microsoft.com/office/drawing/2014/main" id="{2539F648-D9AC-4C13-93DF-FA58F7CF092D}"/>
                </a:ext>
              </a:extLst>
            </p:cNvPr>
            <p:cNvSpPr/>
            <p:nvPr/>
          </p:nvSpPr>
          <p:spPr>
            <a:xfrm>
              <a:off x="4135181" y="5030299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5" name="四角形: 角を丸くする 744">
              <a:extLst>
                <a:ext uri="{FF2B5EF4-FFF2-40B4-BE49-F238E27FC236}">
                  <a16:creationId xmlns:a16="http://schemas.microsoft.com/office/drawing/2014/main" id="{E962C364-1E0E-44EC-9130-C1C0CE6CAD88}"/>
                </a:ext>
              </a:extLst>
            </p:cNvPr>
            <p:cNvSpPr/>
            <p:nvPr/>
          </p:nvSpPr>
          <p:spPr>
            <a:xfrm>
              <a:off x="3941041" y="5030299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6" name="四角形: 角を丸くする 745">
              <a:extLst>
                <a:ext uri="{FF2B5EF4-FFF2-40B4-BE49-F238E27FC236}">
                  <a16:creationId xmlns:a16="http://schemas.microsoft.com/office/drawing/2014/main" id="{A7929C7F-4BDC-4480-B70E-FA173A279248}"/>
                </a:ext>
              </a:extLst>
            </p:cNvPr>
            <p:cNvSpPr/>
            <p:nvPr/>
          </p:nvSpPr>
          <p:spPr>
            <a:xfrm>
              <a:off x="4039967" y="5209210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7" name="四角形: 角を丸くする 746">
              <a:extLst>
                <a:ext uri="{FF2B5EF4-FFF2-40B4-BE49-F238E27FC236}">
                  <a16:creationId xmlns:a16="http://schemas.microsoft.com/office/drawing/2014/main" id="{D476FD5E-982F-40C6-B05E-EAAB7E3AC3D7}"/>
                </a:ext>
              </a:extLst>
            </p:cNvPr>
            <p:cNvSpPr/>
            <p:nvPr/>
          </p:nvSpPr>
          <p:spPr>
            <a:xfrm>
              <a:off x="4039967" y="5386139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8" name="四角形: 角を丸くする 747">
              <a:extLst>
                <a:ext uri="{FF2B5EF4-FFF2-40B4-BE49-F238E27FC236}">
                  <a16:creationId xmlns:a16="http://schemas.microsoft.com/office/drawing/2014/main" id="{1CE7C655-95EB-444D-8906-7CBA15E51589}"/>
                </a:ext>
              </a:extLst>
            </p:cNvPr>
            <p:cNvSpPr/>
            <p:nvPr/>
          </p:nvSpPr>
          <p:spPr>
            <a:xfrm>
              <a:off x="4139934" y="5386139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9" name="四角形: 角を丸くする 748">
              <a:extLst>
                <a:ext uri="{FF2B5EF4-FFF2-40B4-BE49-F238E27FC236}">
                  <a16:creationId xmlns:a16="http://schemas.microsoft.com/office/drawing/2014/main" id="{FD3A3158-265A-47CE-BF57-506299D7BF95}"/>
                </a:ext>
              </a:extLst>
            </p:cNvPr>
            <p:cNvSpPr/>
            <p:nvPr/>
          </p:nvSpPr>
          <p:spPr>
            <a:xfrm>
              <a:off x="3936801" y="5480359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0" name="四角形: 角を丸くする 749">
              <a:extLst>
                <a:ext uri="{FF2B5EF4-FFF2-40B4-BE49-F238E27FC236}">
                  <a16:creationId xmlns:a16="http://schemas.microsoft.com/office/drawing/2014/main" id="{C49336A0-A8EC-497F-8AB9-95F4064FD6B9}"/>
                </a:ext>
              </a:extLst>
            </p:cNvPr>
            <p:cNvSpPr/>
            <p:nvPr/>
          </p:nvSpPr>
          <p:spPr>
            <a:xfrm>
              <a:off x="4036768" y="5480359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1" name="四角形: 角を丸くする 750">
              <a:extLst>
                <a:ext uri="{FF2B5EF4-FFF2-40B4-BE49-F238E27FC236}">
                  <a16:creationId xmlns:a16="http://schemas.microsoft.com/office/drawing/2014/main" id="{91C5E704-427C-420C-959D-0CF6D0448EE5}"/>
                </a:ext>
              </a:extLst>
            </p:cNvPr>
            <p:cNvSpPr/>
            <p:nvPr/>
          </p:nvSpPr>
          <p:spPr>
            <a:xfrm>
              <a:off x="3936801" y="5747542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2" name="四角形: 角を丸くする 751">
              <a:extLst>
                <a:ext uri="{FF2B5EF4-FFF2-40B4-BE49-F238E27FC236}">
                  <a16:creationId xmlns:a16="http://schemas.microsoft.com/office/drawing/2014/main" id="{4A7D20C9-2A75-4F5C-A364-8119AB1CE940}"/>
                </a:ext>
              </a:extLst>
            </p:cNvPr>
            <p:cNvSpPr/>
            <p:nvPr/>
          </p:nvSpPr>
          <p:spPr>
            <a:xfrm>
              <a:off x="4036768" y="5747542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3" name="四角形: 角を丸くする 752">
              <a:extLst>
                <a:ext uri="{FF2B5EF4-FFF2-40B4-BE49-F238E27FC236}">
                  <a16:creationId xmlns:a16="http://schemas.microsoft.com/office/drawing/2014/main" id="{C8CABC7C-9B6D-40A2-85C6-7E4AE7F62A9E}"/>
                </a:ext>
              </a:extLst>
            </p:cNvPr>
            <p:cNvSpPr/>
            <p:nvPr/>
          </p:nvSpPr>
          <p:spPr>
            <a:xfrm>
              <a:off x="3936801" y="5839993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4" name="四角形: 角を丸くする 753">
              <a:extLst>
                <a:ext uri="{FF2B5EF4-FFF2-40B4-BE49-F238E27FC236}">
                  <a16:creationId xmlns:a16="http://schemas.microsoft.com/office/drawing/2014/main" id="{94B8FF72-3C1B-42E7-A722-F2C9B72195E9}"/>
                </a:ext>
              </a:extLst>
            </p:cNvPr>
            <p:cNvSpPr/>
            <p:nvPr/>
          </p:nvSpPr>
          <p:spPr>
            <a:xfrm>
              <a:off x="4036768" y="5839993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5" name="四角形: 角を丸くする 754">
              <a:extLst>
                <a:ext uri="{FF2B5EF4-FFF2-40B4-BE49-F238E27FC236}">
                  <a16:creationId xmlns:a16="http://schemas.microsoft.com/office/drawing/2014/main" id="{8C697EA2-6DE7-4ADA-B0A1-4EBF2142C65C}"/>
                </a:ext>
              </a:extLst>
            </p:cNvPr>
            <p:cNvSpPr/>
            <p:nvPr/>
          </p:nvSpPr>
          <p:spPr>
            <a:xfrm>
              <a:off x="4036268" y="6014911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6" name="四角形: 角を丸くする 755">
              <a:extLst>
                <a:ext uri="{FF2B5EF4-FFF2-40B4-BE49-F238E27FC236}">
                  <a16:creationId xmlns:a16="http://schemas.microsoft.com/office/drawing/2014/main" id="{69A14185-CBAF-4857-A574-536AB93AFCF5}"/>
                </a:ext>
              </a:extLst>
            </p:cNvPr>
            <p:cNvSpPr/>
            <p:nvPr/>
          </p:nvSpPr>
          <p:spPr>
            <a:xfrm>
              <a:off x="4136235" y="6014911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7" name="四角形: 角を丸くする 756">
              <a:extLst>
                <a:ext uri="{FF2B5EF4-FFF2-40B4-BE49-F238E27FC236}">
                  <a16:creationId xmlns:a16="http://schemas.microsoft.com/office/drawing/2014/main" id="{DEDE4977-CF88-49F4-91A1-FD37FB1477BB}"/>
                </a:ext>
              </a:extLst>
            </p:cNvPr>
            <p:cNvSpPr/>
            <p:nvPr/>
          </p:nvSpPr>
          <p:spPr>
            <a:xfrm>
              <a:off x="4036268" y="6107452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8" name="四角形: 角を丸くする 757">
              <a:extLst>
                <a:ext uri="{FF2B5EF4-FFF2-40B4-BE49-F238E27FC236}">
                  <a16:creationId xmlns:a16="http://schemas.microsoft.com/office/drawing/2014/main" id="{04F28537-4A03-4115-BF4F-4A0A31066B49}"/>
                </a:ext>
              </a:extLst>
            </p:cNvPr>
            <p:cNvSpPr/>
            <p:nvPr/>
          </p:nvSpPr>
          <p:spPr>
            <a:xfrm>
              <a:off x="4136235" y="6107452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9" name="四角形: 角を丸くする 758">
              <a:extLst>
                <a:ext uri="{FF2B5EF4-FFF2-40B4-BE49-F238E27FC236}">
                  <a16:creationId xmlns:a16="http://schemas.microsoft.com/office/drawing/2014/main" id="{91842A06-E060-4FCB-9A76-8A28179DE89B}"/>
                </a:ext>
              </a:extLst>
            </p:cNvPr>
            <p:cNvSpPr/>
            <p:nvPr/>
          </p:nvSpPr>
          <p:spPr>
            <a:xfrm>
              <a:off x="3937081" y="6198839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0" name="四角形: 角を丸くする 759">
              <a:extLst>
                <a:ext uri="{FF2B5EF4-FFF2-40B4-BE49-F238E27FC236}">
                  <a16:creationId xmlns:a16="http://schemas.microsoft.com/office/drawing/2014/main" id="{4C9E3E7A-F01F-4A4B-9BCF-810345F0D991}"/>
                </a:ext>
              </a:extLst>
            </p:cNvPr>
            <p:cNvSpPr/>
            <p:nvPr/>
          </p:nvSpPr>
          <p:spPr>
            <a:xfrm>
              <a:off x="4037048" y="6198839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1" name="四角形: 角を丸くする 760">
              <a:extLst>
                <a:ext uri="{FF2B5EF4-FFF2-40B4-BE49-F238E27FC236}">
                  <a16:creationId xmlns:a16="http://schemas.microsoft.com/office/drawing/2014/main" id="{CEF08327-F36F-4791-BAE3-20F58E4791AE}"/>
                </a:ext>
              </a:extLst>
            </p:cNvPr>
            <p:cNvSpPr/>
            <p:nvPr/>
          </p:nvSpPr>
          <p:spPr>
            <a:xfrm>
              <a:off x="3936801" y="593074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2" name="四角形: 角を丸くする 761">
              <a:extLst>
                <a:ext uri="{FF2B5EF4-FFF2-40B4-BE49-F238E27FC236}">
                  <a16:creationId xmlns:a16="http://schemas.microsoft.com/office/drawing/2014/main" id="{FC060B10-74B3-4E67-9DC0-6EE13EEFD221}"/>
                </a:ext>
              </a:extLst>
            </p:cNvPr>
            <p:cNvSpPr/>
            <p:nvPr/>
          </p:nvSpPr>
          <p:spPr>
            <a:xfrm>
              <a:off x="4137197" y="593074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3" name="四角形: 角を丸くする 762">
              <a:extLst>
                <a:ext uri="{FF2B5EF4-FFF2-40B4-BE49-F238E27FC236}">
                  <a16:creationId xmlns:a16="http://schemas.microsoft.com/office/drawing/2014/main" id="{8CF4DABE-165D-4AB9-862D-991210AA9202}"/>
                </a:ext>
              </a:extLst>
            </p:cNvPr>
            <p:cNvSpPr/>
            <p:nvPr/>
          </p:nvSpPr>
          <p:spPr>
            <a:xfrm>
              <a:off x="4136235" y="6282108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4" name="四角形: 角を丸くする 763">
              <a:extLst>
                <a:ext uri="{FF2B5EF4-FFF2-40B4-BE49-F238E27FC236}">
                  <a16:creationId xmlns:a16="http://schemas.microsoft.com/office/drawing/2014/main" id="{08CFF63D-1895-4D99-9002-8629D9E6A16B}"/>
                </a:ext>
              </a:extLst>
            </p:cNvPr>
            <p:cNvSpPr/>
            <p:nvPr/>
          </p:nvSpPr>
          <p:spPr>
            <a:xfrm>
              <a:off x="3944756" y="6282108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5" name="四角形: 角を丸くする 764">
              <a:extLst>
                <a:ext uri="{FF2B5EF4-FFF2-40B4-BE49-F238E27FC236}">
                  <a16:creationId xmlns:a16="http://schemas.microsoft.com/office/drawing/2014/main" id="{CFB757C1-5318-40E9-8971-CE22E7893EE5}"/>
                </a:ext>
              </a:extLst>
            </p:cNvPr>
            <p:cNvSpPr/>
            <p:nvPr/>
          </p:nvSpPr>
          <p:spPr>
            <a:xfrm>
              <a:off x="4036268" y="6377263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6" name="四角形: 角を丸くする 765">
              <a:extLst>
                <a:ext uri="{FF2B5EF4-FFF2-40B4-BE49-F238E27FC236}">
                  <a16:creationId xmlns:a16="http://schemas.microsoft.com/office/drawing/2014/main" id="{531B02E3-3BA9-4BC9-8FC6-E0352949D397}"/>
                </a:ext>
              </a:extLst>
            </p:cNvPr>
            <p:cNvSpPr/>
            <p:nvPr/>
          </p:nvSpPr>
          <p:spPr>
            <a:xfrm>
              <a:off x="4135181" y="6381468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7" name="四角形: 角を丸くする 766">
              <a:extLst>
                <a:ext uri="{FF2B5EF4-FFF2-40B4-BE49-F238E27FC236}">
                  <a16:creationId xmlns:a16="http://schemas.microsoft.com/office/drawing/2014/main" id="{1A4B4CEE-B2F5-48EB-A634-CE1A7FBC4A6B}"/>
                </a:ext>
              </a:extLst>
            </p:cNvPr>
            <p:cNvSpPr/>
            <p:nvPr/>
          </p:nvSpPr>
          <p:spPr>
            <a:xfrm>
              <a:off x="4131440" y="6465690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8" name="四角形: 角を丸くする 767">
              <a:extLst>
                <a:ext uri="{FF2B5EF4-FFF2-40B4-BE49-F238E27FC236}">
                  <a16:creationId xmlns:a16="http://schemas.microsoft.com/office/drawing/2014/main" id="{93836FEB-8806-49D0-ADAF-AD2CB323DF53}"/>
                </a:ext>
              </a:extLst>
            </p:cNvPr>
            <p:cNvSpPr/>
            <p:nvPr/>
          </p:nvSpPr>
          <p:spPr>
            <a:xfrm>
              <a:off x="3941041" y="6462967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9" name="四角形: 角を丸くする 768">
              <a:extLst>
                <a:ext uri="{FF2B5EF4-FFF2-40B4-BE49-F238E27FC236}">
                  <a16:creationId xmlns:a16="http://schemas.microsoft.com/office/drawing/2014/main" id="{60284F1A-F7F6-4475-9688-80A449E3EEF6}"/>
                </a:ext>
              </a:extLst>
            </p:cNvPr>
            <p:cNvSpPr/>
            <p:nvPr/>
          </p:nvSpPr>
          <p:spPr>
            <a:xfrm>
              <a:off x="3941041" y="655054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0" name="四角形: 角を丸くする 769">
              <a:extLst>
                <a:ext uri="{FF2B5EF4-FFF2-40B4-BE49-F238E27FC236}">
                  <a16:creationId xmlns:a16="http://schemas.microsoft.com/office/drawing/2014/main" id="{F7E868BE-8A15-46EF-8C8B-10A70033E84B}"/>
                </a:ext>
              </a:extLst>
            </p:cNvPr>
            <p:cNvSpPr/>
            <p:nvPr/>
          </p:nvSpPr>
          <p:spPr>
            <a:xfrm>
              <a:off x="4036268" y="6554118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1" name="四角形: 角を丸くする 770">
              <a:extLst>
                <a:ext uri="{FF2B5EF4-FFF2-40B4-BE49-F238E27FC236}">
                  <a16:creationId xmlns:a16="http://schemas.microsoft.com/office/drawing/2014/main" id="{E66ADD75-E5E2-4562-842D-1C896A8D6814}"/>
                </a:ext>
              </a:extLst>
            </p:cNvPr>
            <p:cNvSpPr/>
            <p:nvPr/>
          </p:nvSpPr>
          <p:spPr>
            <a:xfrm>
              <a:off x="4135181" y="664448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2" name="四角形: 角を丸くする 771">
              <a:extLst>
                <a:ext uri="{FF2B5EF4-FFF2-40B4-BE49-F238E27FC236}">
                  <a16:creationId xmlns:a16="http://schemas.microsoft.com/office/drawing/2014/main" id="{0AB5C4D1-C667-429B-B443-0200DFB80981}"/>
                </a:ext>
              </a:extLst>
            </p:cNvPr>
            <p:cNvSpPr/>
            <p:nvPr/>
          </p:nvSpPr>
          <p:spPr>
            <a:xfrm>
              <a:off x="4141550" y="6731318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3" name="四角形: 角を丸くする 772">
              <a:extLst>
                <a:ext uri="{FF2B5EF4-FFF2-40B4-BE49-F238E27FC236}">
                  <a16:creationId xmlns:a16="http://schemas.microsoft.com/office/drawing/2014/main" id="{28C17451-FDDD-4361-B460-39A31CE4F731}"/>
                </a:ext>
              </a:extLst>
            </p:cNvPr>
            <p:cNvSpPr/>
            <p:nvPr/>
          </p:nvSpPr>
          <p:spPr>
            <a:xfrm>
              <a:off x="3943364" y="6731318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4" name="四角形: 角を丸くする 773">
              <a:extLst>
                <a:ext uri="{FF2B5EF4-FFF2-40B4-BE49-F238E27FC236}">
                  <a16:creationId xmlns:a16="http://schemas.microsoft.com/office/drawing/2014/main" id="{D7E3F018-BB0C-4089-A752-398BA6427C01}"/>
                </a:ext>
              </a:extLst>
            </p:cNvPr>
            <p:cNvSpPr/>
            <p:nvPr/>
          </p:nvSpPr>
          <p:spPr>
            <a:xfrm>
              <a:off x="4030985" y="6821334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5" name="四角形: 角を丸くする 774">
              <a:extLst>
                <a:ext uri="{FF2B5EF4-FFF2-40B4-BE49-F238E27FC236}">
                  <a16:creationId xmlns:a16="http://schemas.microsoft.com/office/drawing/2014/main" id="{00FD5517-72A7-4BD6-93A8-05FD851A6399}"/>
                </a:ext>
              </a:extLst>
            </p:cNvPr>
            <p:cNvSpPr/>
            <p:nvPr/>
          </p:nvSpPr>
          <p:spPr>
            <a:xfrm>
              <a:off x="3935774" y="691632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6" name="四角形: 角を丸くする 775">
              <a:extLst>
                <a:ext uri="{FF2B5EF4-FFF2-40B4-BE49-F238E27FC236}">
                  <a16:creationId xmlns:a16="http://schemas.microsoft.com/office/drawing/2014/main" id="{134D44F5-E091-4DD9-9287-0FC22BE9E42E}"/>
                </a:ext>
              </a:extLst>
            </p:cNvPr>
            <p:cNvSpPr/>
            <p:nvPr/>
          </p:nvSpPr>
          <p:spPr>
            <a:xfrm>
              <a:off x="4131440" y="6916287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7" name="四角形: 角を丸くする 776">
              <a:extLst>
                <a:ext uri="{FF2B5EF4-FFF2-40B4-BE49-F238E27FC236}">
                  <a16:creationId xmlns:a16="http://schemas.microsoft.com/office/drawing/2014/main" id="{4A1F4A50-DD31-4372-A5BC-1ACCBC88BF64}"/>
                </a:ext>
              </a:extLst>
            </p:cNvPr>
            <p:cNvSpPr/>
            <p:nvPr/>
          </p:nvSpPr>
          <p:spPr>
            <a:xfrm>
              <a:off x="3935041" y="7123533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8" name="四角形: 角を丸くする 777">
              <a:extLst>
                <a:ext uri="{FF2B5EF4-FFF2-40B4-BE49-F238E27FC236}">
                  <a16:creationId xmlns:a16="http://schemas.microsoft.com/office/drawing/2014/main" id="{36A97B2C-220E-40AC-B686-F986C4873A9B}"/>
                </a:ext>
              </a:extLst>
            </p:cNvPr>
            <p:cNvSpPr/>
            <p:nvPr/>
          </p:nvSpPr>
          <p:spPr>
            <a:xfrm>
              <a:off x="4030985" y="7120660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9" name="四角形: 角を丸くする 778">
              <a:extLst>
                <a:ext uri="{FF2B5EF4-FFF2-40B4-BE49-F238E27FC236}">
                  <a16:creationId xmlns:a16="http://schemas.microsoft.com/office/drawing/2014/main" id="{B4E962CE-A2FF-496D-BC79-6D052BA78DB1}"/>
                </a:ext>
              </a:extLst>
            </p:cNvPr>
            <p:cNvSpPr/>
            <p:nvPr/>
          </p:nvSpPr>
          <p:spPr>
            <a:xfrm>
              <a:off x="4125312" y="7086634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0" name="四角形: 角を丸くする 779">
              <a:extLst>
                <a:ext uri="{FF2B5EF4-FFF2-40B4-BE49-F238E27FC236}">
                  <a16:creationId xmlns:a16="http://schemas.microsoft.com/office/drawing/2014/main" id="{35C0D106-EFBE-48C3-8FB6-7BF3529B1155}"/>
                </a:ext>
              </a:extLst>
            </p:cNvPr>
            <p:cNvSpPr/>
            <p:nvPr/>
          </p:nvSpPr>
          <p:spPr>
            <a:xfrm>
              <a:off x="4131440" y="7218590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1" name="四角形: 角を丸くする 780">
              <a:extLst>
                <a:ext uri="{FF2B5EF4-FFF2-40B4-BE49-F238E27FC236}">
                  <a16:creationId xmlns:a16="http://schemas.microsoft.com/office/drawing/2014/main" id="{E306D2B2-ADE0-41E5-9377-76AA3D966F94}"/>
                </a:ext>
              </a:extLst>
            </p:cNvPr>
            <p:cNvSpPr/>
            <p:nvPr/>
          </p:nvSpPr>
          <p:spPr>
            <a:xfrm>
              <a:off x="3950118" y="7276510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2" name="四角形: 角を丸くする 781">
              <a:extLst>
                <a:ext uri="{FF2B5EF4-FFF2-40B4-BE49-F238E27FC236}">
                  <a16:creationId xmlns:a16="http://schemas.microsoft.com/office/drawing/2014/main" id="{A424D721-C677-43E6-A888-C369F93386C0}"/>
                </a:ext>
              </a:extLst>
            </p:cNvPr>
            <p:cNvSpPr/>
            <p:nvPr/>
          </p:nvSpPr>
          <p:spPr>
            <a:xfrm>
              <a:off x="4039929" y="7387271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3" name="四角形: 角を丸くする 782">
              <a:extLst>
                <a:ext uri="{FF2B5EF4-FFF2-40B4-BE49-F238E27FC236}">
                  <a16:creationId xmlns:a16="http://schemas.microsoft.com/office/drawing/2014/main" id="{42A16BB3-2BD1-42E8-99E6-B1608C74C3E1}"/>
                </a:ext>
              </a:extLst>
            </p:cNvPr>
            <p:cNvSpPr/>
            <p:nvPr/>
          </p:nvSpPr>
          <p:spPr>
            <a:xfrm>
              <a:off x="4127364" y="7303291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4" name="四角形: 角を丸くする 783">
              <a:extLst>
                <a:ext uri="{FF2B5EF4-FFF2-40B4-BE49-F238E27FC236}">
                  <a16:creationId xmlns:a16="http://schemas.microsoft.com/office/drawing/2014/main" id="{9F75BCBC-AD38-4F67-89E0-646B2367D498}"/>
                </a:ext>
              </a:extLst>
            </p:cNvPr>
            <p:cNvSpPr/>
            <p:nvPr/>
          </p:nvSpPr>
          <p:spPr>
            <a:xfrm>
              <a:off x="4138769" y="7455217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5" name="四角形: 角を丸くする 784">
              <a:extLst>
                <a:ext uri="{FF2B5EF4-FFF2-40B4-BE49-F238E27FC236}">
                  <a16:creationId xmlns:a16="http://schemas.microsoft.com/office/drawing/2014/main" id="{068756FE-2877-4E4B-B23C-8D503E31EB99}"/>
                </a:ext>
              </a:extLst>
            </p:cNvPr>
            <p:cNvSpPr/>
            <p:nvPr/>
          </p:nvSpPr>
          <p:spPr>
            <a:xfrm>
              <a:off x="4131440" y="766506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6" name="四角形: 角を丸くする 785">
              <a:extLst>
                <a:ext uri="{FF2B5EF4-FFF2-40B4-BE49-F238E27FC236}">
                  <a16:creationId xmlns:a16="http://schemas.microsoft.com/office/drawing/2014/main" id="{47A3C536-50BE-47CA-976B-8C07B1B3106F}"/>
                </a:ext>
              </a:extLst>
            </p:cNvPr>
            <p:cNvSpPr/>
            <p:nvPr/>
          </p:nvSpPr>
          <p:spPr>
            <a:xfrm>
              <a:off x="4031295" y="7751461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7" name="四角形: 角を丸くする 786">
              <a:extLst>
                <a:ext uri="{FF2B5EF4-FFF2-40B4-BE49-F238E27FC236}">
                  <a16:creationId xmlns:a16="http://schemas.microsoft.com/office/drawing/2014/main" id="{586BE957-380D-407F-B59D-15438A0DE0C8}"/>
                </a:ext>
              </a:extLst>
            </p:cNvPr>
            <p:cNvSpPr/>
            <p:nvPr/>
          </p:nvSpPr>
          <p:spPr>
            <a:xfrm>
              <a:off x="3932946" y="7850049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8" name="四角形: 角を丸くする 787">
              <a:extLst>
                <a:ext uri="{FF2B5EF4-FFF2-40B4-BE49-F238E27FC236}">
                  <a16:creationId xmlns:a16="http://schemas.microsoft.com/office/drawing/2014/main" id="{779A0394-5895-4F8C-9BFD-C344405517C2}"/>
                </a:ext>
              </a:extLst>
            </p:cNvPr>
            <p:cNvSpPr/>
            <p:nvPr/>
          </p:nvSpPr>
          <p:spPr>
            <a:xfrm>
              <a:off x="4131440" y="792886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9" name="四角形: 角を丸くする 788">
              <a:extLst>
                <a:ext uri="{FF2B5EF4-FFF2-40B4-BE49-F238E27FC236}">
                  <a16:creationId xmlns:a16="http://schemas.microsoft.com/office/drawing/2014/main" id="{6E891E71-95DC-41B7-94E7-2D62B207C5DD}"/>
                </a:ext>
              </a:extLst>
            </p:cNvPr>
            <p:cNvSpPr/>
            <p:nvPr/>
          </p:nvSpPr>
          <p:spPr>
            <a:xfrm>
              <a:off x="4131440" y="8009059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90" name="四角形: 角を丸くする 789">
              <a:extLst>
                <a:ext uri="{FF2B5EF4-FFF2-40B4-BE49-F238E27FC236}">
                  <a16:creationId xmlns:a16="http://schemas.microsoft.com/office/drawing/2014/main" id="{EABECF8E-74B9-4274-B446-F0E03C334A1B}"/>
                </a:ext>
              </a:extLst>
            </p:cNvPr>
            <p:cNvSpPr/>
            <p:nvPr/>
          </p:nvSpPr>
          <p:spPr>
            <a:xfrm>
              <a:off x="4131440" y="8314818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91" name="四角形: 角を丸くする 790">
              <a:extLst>
                <a:ext uri="{FF2B5EF4-FFF2-40B4-BE49-F238E27FC236}">
                  <a16:creationId xmlns:a16="http://schemas.microsoft.com/office/drawing/2014/main" id="{F35EA379-D840-49E1-B98F-D8D795CB5441}"/>
                </a:ext>
              </a:extLst>
            </p:cNvPr>
            <p:cNvSpPr/>
            <p:nvPr/>
          </p:nvSpPr>
          <p:spPr>
            <a:xfrm>
              <a:off x="3945643" y="8234912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92" name="四角形: 角を丸くする 791">
              <a:extLst>
                <a:ext uri="{FF2B5EF4-FFF2-40B4-BE49-F238E27FC236}">
                  <a16:creationId xmlns:a16="http://schemas.microsoft.com/office/drawing/2014/main" id="{7401B6B5-B5F8-4066-B26B-8FEE5F5D6F8A}"/>
                </a:ext>
              </a:extLst>
            </p:cNvPr>
            <p:cNvSpPr/>
            <p:nvPr/>
          </p:nvSpPr>
          <p:spPr>
            <a:xfrm>
              <a:off x="4022118" y="8349808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93" name="四角形: 角を丸くする 792">
              <a:extLst>
                <a:ext uri="{FF2B5EF4-FFF2-40B4-BE49-F238E27FC236}">
                  <a16:creationId xmlns:a16="http://schemas.microsoft.com/office/drawing/2014/main" id="{6DE0A0FC-8561-40DB-A687-CCDFBC18F88F}"/>
                </a:ext>
              </a:extLst>
            </p:cNvPr>
            <p:cNvSpPr/>
            <p:nvPr/>
          </p:nvSpPr>
          <p:spPr>
            <a:xfrm>
              <a:off x="3937699" y="843646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94" name="四角形: 角を丸くする 793">
              <a:extLst>
                <a:ext uri="{FF2B5EF4-FFF2-40B4-BE49-F238E27FC236}">
                  <a16:creationId xmlns:a16="http://schemas.microsoft.com/office/drawing/2014/main" id="{A2DE0D04-3ABE-4618-910F-3C3612F1E90D}"/>
                </a:ext>
              </a:extLst>
            </p:cNvPr>
            <p:cNvSpPr/>
            <p:nvPr/>
          </p:nvSpPr>
          <p:spPr>
            <a:xfrm>
              <a:off x="4137917" y="8412909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95" name="四角形: 角を丸くする 794">
              <a:extLst>
                <a:ext uri="{FF2B5EF4-FFF2-40B4-BE49-F238E27FC236}">
                  <a16:creationId xmlns:a16="http://schemas.microsoft.com/office/drawing/2014/main" id="{EA322957-AC33-432D-B96E-ABD92C8E6BC0}"/>
                </a:ext>
              </a:extLst>
            </p:cNvPr>
            <p:cNvSpPr/>
            <p:nvPr/>
          </p:nvSpPr>
          <p:spPr>
            <a:xfrm>
              <a:off x="4144591" y="8618819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96" name="四角形: 角を丸くする 795">
              <a:extLst>
                <a:ext uri="{FF2B5EF4-FFF2-40B4-BE49-F238E27FC236}">
                  <a16:creationId xmlns:a16="http://schemas.microsoft.com/office/drawing/2014/main" id="{228B2180-7F73-4BF4-A9B7-5CA605DFBD24}"/>
                </a:ext>
              </a:extLst>
            </p:cNvPr>
            <p:cNvSpPr/>
            <p:nvPr/>
          </p:nvSpPr>
          <p:spPr>
            <a:xfrm>
              <a:off x="4032775" y="8712160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97" name="四角形: 角を丸くする 796">
              <a:extLst>
                <a:ext uri="{FF2B5EF4-FFF2-40B4-BE49-F238E27FC236}">
                  <a16:creationId xmlns:a16="http://schemas.microsoft.com/office/drawing/2014/main" id="{7D177A20-E25C-4ACA-B748-7686EC85DB36}"/>
                </a:ext>
              </a:extLst>
            </p:cNvPr>
            <p:cNvSpPr/>
            <p:nvPr/>
          </p:nvSpPr>
          <p:spPr>
            <a:xfrm>
              <a:off x="3934661" y="8793040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98" name="四角形: 角を丸くする 797">
              <a:extLst>
                <a:ext uri="{FF2B5EF4-FFF2-40B4-BE49-F238E27FC236}">
                  <a16:creationId xmlns:a16="http://schemas.microsoft.com/office/drawing/2014/main" id="{B255A37B-19F6-4757-ABB0-09B90388B4F7}"/>
                </a:ext>
              </a:extLst>
            </p:cNvPr>
            <p:cNvSpPr/>
            <p:nvPr/>
          </p:nvSpPr>
          <p:spPr>
            <a:xfrm>
              <a:off x="4125312" y="8883672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99" name="四角形: 角を丸くする 798">
              <a:extLst>
                <a:ext uri="{FF2B5EF4-FFF2-40B4-BE49-F238E27FC236}">
                  <a16:creationId xmlns:a16="http://schemas.microsoft.com/office/drawing/2014/main" id="{C19EB1A1-0BEF-4BD6-9620-8EB5BA276FCC}"/>
                </a:ext>
              </a:extLst>
            </p:cNvPr>
            <p:cNvSpPr/>
            <p:nvPr/>
          </p:nvSpPr>
          <p:spPr>
            <a:xfrm>
              <a:off x="4125312" y="897297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0" name="四角形: 角を丸くする 799">
              <a:extLst>
                <a:ext uri="{FF2B5EF4-FFF2-40B4-BE49-F238E27FC236}">
                  <a16:creationId xmlns:a16="http://schemas.microsoft.com/office/drawing/2014/main" id="{48FEA3C1-E087-47FE-940C-47100D5DE55A}"/>
                </a:ext>
              </a:extLst>
            </p:cNvPr>
            <p:cNvSpPr/>
            <p:nvPr/>
          </p:nvSpPr>
          <p:spPr>
            <a:xfrm>
              <a:off x="4125312" y="9144054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1" name="四角形: 角を丸くする 800">
              <a:extLst>
                <a:ext uri="{FF2B5EF4-FFF2-40B4-BE49-F238E27FC236}">
                  <a16:creationId xmlns:a16="http://schemas.microsoft.com/office/drawing/2014/main" id="{AFF8FD10-B749-44B1-9AB2-0FF552FB5520}"/>
                </a:ext>
              </a:extLst>
            </p:cNvPr>
            <p:cNvSpPr/>
            <p:nvPr/>
          </p:nvSpPr>
          <p:spPr>
            <a:xfrm>
              <a:off x="4125312" y="9409253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2" name="四角形: 角を丸くする 801">
              <a:extLst>
                <a:ext uri="{FF2B5EF4-FFF2-40B4-BE49-F238E27FC236}">
                  <a16:creationId xmlns:a16="http://schemas.microsoft.com/office/drawing/2014/main" id="{9DF07F38-020B-4456-B690-6D3895C3B3FE}"/>
                </a:ext>
              </a:extLst>
            </p:cNvPr>
            <p:cNvSpPr/>
            <p:nvPr/>
          </p:nvSpPr>
          <p:spPr>
            <a:xfrm>
              <a:off x="4125312" y="9505853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3" name="四角形: 角を丸くする 802">
              <a:extLst>
                <a:ext uri="{FF2B5EF4-FFF2-40B4-BE49-F238E27FC236}">
                  <a16:creationId xmlns:a16="http://schemas.microsoft.com/office/drawing/2014/main" id="{C08D84FA-9A32-4D2B-9EE3-955CC2A25339}"/>
                </a:ext>
              </a:extLst>
            </p:cNvPr>
            <p:cNvSpPr/>
            <p:nvPr/>
          </p:nvSpPr>
          <p:spPr>
            <a:xfrm>
              <a:off x="3067260" y="4343894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4" name="四角形: 角を丸くする 803">
              <a:extLst>
                <a:ext uri="{FF2B5EF4-FFF2-40B4-BE49-F238E27FC236}">
                  <a16:creationId xmlns:a16="http://schemas.microsoft.com/office/drawing/2014/main" id="{E3619EDF-AA81-4A99-9286-F2B08E0D5F4A}"/>
                </a:ext>
              </a:extLst>
            </p:cNvPr>
            <p:cNvSpPr/>
            <p:nvPr/>
          </p:nvSpPr>
          <p:spPr>
            <a:xfrm>
              <a:off x="2974642" y="4343894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5" name="四角形: 角を丸くする 804">
              <a:extLst>
                <a:ext uri="{FF2B5EF4-FFF2-40B4-BE49-F238E27FC236}">
                  <a16:creationId xmlns:a16="http://schemas.microsoft.com/office/drawing/2014/main" id="{A7972981-07E8-46DA-BCB8-9E35B9EFF403}"/>
                </a:ext>
              </a:extLst>
            </p:cNvPr>
            <p:cNvSpPr/>
            <p:nvPr/>
          </p:nvSpPr>
          <p:spPr>
            <a:xfrm>
              <a:off x="2870377" y="4343894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6" name="四角形: 角を丸くする 805">
              <a:extLst>
                <a:ext uri="{FF2B5EF4-FFF2-40B4-BE49-F238E27FC236}">
                  <a16:creationId xmlns:a16="http://schemas.microsoft.com/office/drawing/2014/main" id="{0CBE7834-0E41-4B1C-B8E5-9D5EE16FB262}"/>
                </a:ext>
              </a:extLst>
            </p:cNvPr>
            <p:cNvSpPr/>
            <p:nvPr/>
          </p:nvSpPr>
          <p:spPr>
            <a:xfrm>
              <a:off x="2777966" y="4343894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7" name="四角形: 角を丸くする 806">
              <a:extLst>
                <a:ext uri="{FF2B5EF4-FFF2-40B4-BE49-F238E27FC236}">
                  <a16:creationId xmlns:a16="http://schemas.microsoft.com/office/drawing/2014/main" id="{3196ACA5-BFA1-434E-9AE5-37E05E87FA70}"/>
                </a:ext>
              </a:extLst>
            </p:cNvPr>
            <p:cNvSpPr/>
            <p:nvPr/>
          </p:nvSpPr>
          <p:spPr>
            <a:xfrm>
              <a:off x="2671115" y="4343894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8" name="四角形: 角を丸くする 807">
              <a:extLst>
                <a:ext uri="{FF2B5EF4-FFF2-40B4-BE49-F238E27FC236}">
                  <a16:creationId xmlns:a16="http://schemas.microsoft.com/office/drawing/2014/main" id="{C7D23BD5-7B1B-4886-AA5D-295ED05C58BD}"/>
                </a:ext>
              </a:extLst>
            </p:cNvPr>
            <p:cNvSpPr/>
            <p:nvPr/>
          </p:nvSpPr>
          <p:spPr>
            <a:xfrm>
              <a:off x="2564408" y="4343894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9" name="四角形: 角を丸くする 808">
              <a:extLst>
                <a:ext uri="{FF2B5EF4-FFF2-40B4-BE49-F238E27FC236}">
                  <a16:creationId xmlns:a16="http://schemas.microsoft.com/office/drawing/2014/main" id="{5B5B334E-ADE1-4FA6-9E5B-6DE470348E0D}"/>
                </a:ext>
              </a:extLst>
            </p:cNvPr>
            <p:cNvSpPr/>
            <p:nvPr/>
          </p:nvSpPr>
          <p:spPr>
            <a:xfrm>
              <a:off x="2464365" y="4343894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0" name="四角形: 角を丸くする 809">
              <a:extLst>
                <a:ext uri="{FF2B5EF4-FFF2-40B4-BE49-F238E27FC236}">
                  <a16:creationId xmlns:a16="http://schemas.microsoft.com/office/drawing/2014/main" id="{9A0ADF68-729E-4A6C-890E-31A23CF355AE}"/>
                </a:ext>
              </a:extLst>
            </p:cNvPr>
            <p:cNvSpPr/>
            <p:nvPr/>
          </p:nvSpPr>
          <p:spPr>
            <a:xfrm>
              <a:off x="2366084" y="4343894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1" name="四角形: 角を丸くする 810">
              <a:extLst>
                <a:ext uri="{FF2B5EF4-FFF2-40B4-BE49-F238E27FC236}">
                  <a16:creationId xmlns:a16="http://schemas.microsoft.com/office/drawing/2014/main" id="{09EE6AF6-27E2-4C77-92D6-100EE6127ACC}"/>
                </a:ext>
              </a:extLst>
            </p:cNvPr>
            <p:cNvSpPr/>
            <p:nvPr/>
          </p:nvSpPr>
          <p:spPr>
            <a:xfrm>
              <a:off x="2260151" y="4343894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2" name="四角形: 角を丸くする 811">
              <a:extLst>
                <a:ext uri="{FF2B5EF4-FFF2-40B4-BE49-F238E27FC236}">
                  <a16:creationId xmlns:a16="http://schemas.microsoft.com/office/drawing/2014/main" id="{7269E33C-6D95-40CB-A2B4-89ACD78F14E0}"/>
                </a:ext>
              </a:extLst>
            </p:cNvPr>
            <p:cNvSpPr/>
            <p:nvPr/>
          </p:nvSpPr>
          <p:spPr>
            <a:xfrm>
              <a:off x="3067260" y="4430003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3" name="四角形: 角を丸くする 812">
              <a:extLst>
                <a:ext uri="{FF2B5EF4-FFF2-40B4-BE49-F238E27FC236}">
                  <a16:creationId xmlns:a16="http://schemas.microsoft.com/office/drawing/2014/main" id="{FFFAA6E9-DE81-4068-AEC1-BC9643F9922F}"/>
                </a:ext>
              </a:extLst>
            </p:cNvPr>
            <p:cNvSpPr/>
            <p:nvPr/>
          </p:nvSpPr>
          <p:spPr>
            <a:xfrm>
              <a:off x="2974642" y="4430003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4" name="四角形: 角を丸くする 813">
              <a:extLst>
                <a:ext uri="{FF2B5EF4-FFF2-40B4-BE49-F238E27FC236}">
                  <a16:creationId xmlns:a16="http://schemas.microsoft.com/office/drawing/2014/main" id="{8FF687EA-1D0A-409F-8949-B72950E5EB9D}"/>
                </a:ext>
              </a:extLst>
            </p:cNvPr>
            <p:cNvSpPr/>
            <p:nvPr/>
          </p:nvSpPr>
          <p:spPr>
            <a:xfrm>
              <a:off x="2870377" y="4430003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5" name="四角形: 角を丸くする 814">
              <a:extLst>
                <a:ext uri="{FF2B5EF4-FFF2-40B4-BE49-F238E27FC236}">
                  <a16:creationId xmlns:a16="http://schemas.microsoft.com/office/drawing/2014/main" id="{4296FE84-FB07-4D79-82CA-F8F34E15BE00}"/>
                </a:ext>
              </a:extLst>
            </p:cNvPr>
            <p:cNvSpPr/>
            <p:nvPr/>
          </p:nvSpPr>
          <p:spPr>
            <a:xfrm>
              <a:off x="2777966" y="4430003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6" name="四角形: 角を丸くする 815">
              <a:extLst>
                <a:ext uri="{FF2B5EF4-FFF2-40B4-BE49-F238E27FC236}">
                  <a16:creationId xmlns:a16="http://schemas.microsoft.com/office/drawing/2014/main" id="{D58C3EFB-9099-4DF9-9911-CD22BE4D42E1}"/>
                </a:ext>
              </a:extLst>
            </p:cNvPr>
            <p:cNvSpPr/>
            <p:nvPr/>
          </p:nvSpPr>
          <p:spPr>
            <a:xfrm>
              <a:off x="2671115" y="4430003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7" name="四角形: 角を丸くする 816">
              <a:extLst>
                <a:ext uri="{FF2B5EF4-FFF2-40B4-BE49-F238E27FC236}">
                  <a16:creationId xmlns:a16="http://schemas.microsoft.com/office/drawing/2014/main" id="{E41DDB29-812C-44F1-80AC-6839ADB860B0}"/>
                </a:ext>
              </a:extLst>
            </p:cNvPr>
            <p:cNvSpPr/>
            <p:nvPr/>
          </p:nvSpPr>
          <p:spPr>
            <a:xfrm>
              <a:off x="2564408" y="4430003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8" name="四角形: 角を丸くする 817">
              <a:extLst>
                <a:ext uri="{FF2B5EF4-FFF2-40B4-BE49-F238E27FC236}">
                  <a16:creationId xmlns:a16="http://schemas.microsoft.com/office/drawing/2014/main" id="{F44B459B-0082-4BD7-AA70-8FC5CB476175}"/>
                </a:ext>
              </a:extLst>
            </p:cNvPr>
            <p:cNvSpPr/>
            <p:nvPr/>
          </p:nvSpPr>
          <p:spPr>
            <a:xfrm>
              <a:off x="2464365" y="4430003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9" name="四角形: 角を丸くする 818">
              <a:extLst>
                <a:ext uri="{FF2B5EF4-FFF2-40B4-BE49-F238E27FC236}">
                  <a16:creationId xmlns:a16="http://schemas.microsoft.com/office/drawing/2014/main" id="{646620A5-AA57-43DB-A717-9EF3754AD5AB}"/>
                </a:ext>
              </a:extLst>
            </p:cNvPr>
            <p:cNvSpPr/>
            <p:nvPr/>
          </p:nvSpPr>
          <p:spPr>
            <a:xfrm>
              <a:off x="2366084" y="4430003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0" name="四角形: 角を丸くする 819">
              <a:extLst>
                <a:ext uri="{FF2B5EF4-FFF2-40B4-BE49-F238E27FC236}">
                  <a16:creationId xmlns:a16="http://schemas.microsoft.com/office/drawing/2014/main" id="{0BC234FA-4696-463D-9D88-A7918ACCD323}"/>
                </a:ext>
              </a:extLst>
            </p:cNvPr>
            <p:cNvSpPr/>
            <p:nvPr/>
          </p:nvSpPr>
          <p:spPr>
            <a:xfrm>
              <a:off x="2260151" y="4430003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1" name="四角形: 角を丸くする 820">
              <a:extLst>
                <a:ext uri="{FF2B5EF4-FFF2-40B4-BE49-F238E27FC236}">
                  <a16:creationId xmlns:a16="http://schemas.microsoft.com/office/drawing/2014/main" id="{BFCA467F-919B-4A64-BCC8-F7B02D7353B4}"/>
                </a:ext>
              </a:extLst>
            </p:cNvPr>
            <p:cNvSpPr/>
            <p:nvPr/>
          </p:nvSpPr>
          <p:spPr>
            <a:xfrm>
              <a:off x="3067260" y="4521599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2" name="四角形: 角を丸くする 821">
              <a:extLst>
                <a:ext uri="{FF2B5EF4-FFF2-40B4-BE49-F238E27FC236}">
                  <a16:creationId xmlns:a16="http://schemas.microsoft.com/office/drawing/2014/main" id="{806DE208-C285-4C2B-AF04-98D08B2C5AAF}"/>
                </a:ext>
              </a:extLst>
            </p:cNvPr>
            <p:cNvSpPr/>
            <p:nvPr/>
          </p:nvSpPr>
          <p:spPr>
            <a:xfrm>
              <a:off x="2974642" y="4521599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3" name="四角形: 角を丸くする 822">
              <a:extLst>
                <a:ext uri="{FF2B5EF4-FFF2-40B4-BE49-F238E27FC236}">
                  <a16:creationId xmlns:a16="http://schemas.microsoft.com/office/drawing/2014/main" id="{FA7622D4-1D0D-4128-8327-CAFEA42A5057}"/>
                </a:ext>
              </a:extLst>
            </p:cNvPr>
            <p:cNvSpPr/>
            <p:nvPr/>
          </p:nvSpPr>
          <p:spPr>
            <a:xfrm>
              <a:off x="2870377" y="4521599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4" name="四角形: 角を丸くする 823">
              <a:extLst>
                <a:ext uri="{FF2B5EF4-FFF2-40B4-BE49-F238E27FC236}">
                  <a16:creationId xmlns:a16="http://schemas.microsoft.com/office/drawing/2014/main" id="{642E3AE4-0A65-48D3-B28F-C3B97FADCBAC}"/>
                </a:ext>
              </a:extLst>
            </p:cNvPr>
            <p:cNvSpPr/>
            <p:nvPr/>
          </p:nvSpPr>
          <p:spPr>
            <a:xfrm>
              <a:off x="2777966" y="4521599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5" name="四角形: 角を丸くする 824">
              <a:extLst>
                <a:ext uri="{FF2B5EF4-FFF2-40B4-BE49-F238E27FC236}">
                  <a16:creationId xmlns:a16="http://schemas.microsoft.com/office/drawing/2014/main" id="{CF2BE641-0C3F-464C-B4AC-BD52CD8C7D83}"/>
                </a:ext>
              </a:extLst>
            </p:cNvPr>
            <p:cNvSpPr/>
            <p:nvPr/>
          </p:nvSpPr>
          <p:spPr>
            <a:xfrm>
              <a:off x="2671115" y="4521599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6" name="四角形: 角を丸くする 825">
              <a:extLst>
                <a:ext uri="{FF2B5EF4-FFF2-40B4-BE49-F238E27FC236}">
                  <a16:creationId xmlns:a16="http://schemas.microsoft.com/office/drawing/2014/main" id="{9E0D27FE-B70E-43A3-B562-D4AB3408363B}"/>
                </a:ext>
              </a:extLst>
            </p:cNvPr>
            <p:cNvSpPr/>
            <p:nvPr/>
          </p:nvSpPr>
          <p:spPr>
            <a:xfrm>
              <a:off x="2564408" y="4521599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7" name="四角形: 角を丸くする 826">
              <a:extLst>
                <a:ext uri="{FF2B5EF4-FFF2-40B4-BE49-F238E27FC236}">
                  <a16:creationId xmlns:a16="http://schemas.microsoft.com/office/drawing/2014/main" id="{158615D6-2418-498D-9FD8-620C27F13385}"/>
                </a:ext>
              </a:extLst>
            </p:cNvPr>
            <p:cNvSpPr/>
            <p:nvPr/>
          </p:nvSpPr>
          <p:spPr>
            <a:xfrm>
              <a:off x="2464365" y="4521599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8" name="四角形: 角を丸くする 827">
              <a:extLst>
                <a:ext uri="{FF2B5EF4-FFF2-40B4-BE49-F238E27FC236}">
                  <a16:creationId xmlns:a16="http://schemas.microsoft.com/office/drawing/2014/main" id="{2A950620-0409-47A6-A0F8-D41FB5A650A9}"/>
                </a:ext>
              </a:extLst>
            </p:cNvPr>
            <p:cNvSpPr/>
            <p:nvPr/>
          </p:nvSpPr>
          <p:spPr>
            <a:xfrm>
              <a:off x="2366084" y="4521599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9" name="四角形: 角を丸くする 828">
              <a:extLst>
                <a:ext uri="{FF2B5EF4-FFF2-40B4-BE49-F238E27FC236}">
                  <a16:creationId xmlns:a16="http://schemas.microsoft.com/office/drawing/2014/main" id="{0D7095B9-899B-4636-8DD3-D5A2E111FDD4}"/>
                </a:ext>
              </a:extLst>
            </p:cNvPr>
            <p:cNvSpPr/>
            <p:nvPr/>
          </p:nvSpPr>
          <p:spPr>
            <a:xfrm>
              <a:off x="2260151" y="4521599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30" name="四角形: 角を丸くする 829">
              <a:extLst>
                <a:ext uri="{FF2B5EF4-FFF2-40B4-BE49-F238E27FC236}">
                  <a16:creationId xmlns:a16="http://schemas.microsoft.com/office/drawing/2014/main" id="{7851031B-A581-4756-81AA-F1AEEAAAE371}"/>
                </a:ext>
              </a:extLst>
            </p:cNvPr>
            <p:cNvSpPr/>
            <p:nvPr/>
          </p:nvSpPr>
          <p:spPr>
            <a:xfrm>
              <a:off x="3067260" y="460647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31" name="四角形: 角を丸くする 830">
              <a:extLst>
                <a:ext uri="{FF2B5EF4-FFF2-40B4-BE49-F238E27FC236}">
                  <a16:creationId xmlns:a16="http://schemas.microsoft.com/office/drawing/2014/main" id="{3CB27BFB-959A-4BE6-B293-8FA5828485ED}"/>
                </a:ext>
              </a:extLst>
            </p:cNvPr>
            <p:cNvSpPr/>
            <p:nvPr/>
          </p:nvSpPr>
          <p:spPr>
            <a:xfrm>
              <a:off x="2974642" y="460647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32" name="四角形: 角を丸くする 831">
              <a:extLst>
                <a:ext uri="{FF2B5EF4-FFF2-40B4-BE49-F238E27FC236}">
                  <a16:creationId xmlns:a16="http://schemas.microsoft.com/office/drawing/2014/main" id="{1FE73075-83F4-419E-A425-D283EF5F2533}"/>
                </a:ext>
              </a:extLst>
            </p:cNvPr>
            <p:cNvSpPr/>
            <p:nvPr/>
          </p:nvSpPr>
          <p:spPr>
            <a:xfrm>
              <a:off x="2870377" y="460647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33" name="四角形: 角を丸くする 832">
              <a:extLst>
                <a:ext uri="{FF2B5EF4-FFF2-40B4-BE49-F238E27FC236}">
                  <a16:creationId xmlns:a16="http://schemas.microsoft.com/office/drawing/2014/main" id="{D76A1A03-249B-4967-A39F-994224197A02}"/>
                </a:ext>
              </a:extLst>
            </p:cNvPr>
            <p:cNvSpPr/>
            <p:nvPr/>
          </p:nvSpPr>
          <p:spPr>
            <a:xfrm>
              <a:off x="2777966" y="460647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34" name="四角形: 角を丸くする 833">
              <a:extLst>
                <a:ext uri="{FF2B5EF4-FFF2-40B4-BE49-F238E27FC236}">
                  <a16:creationId xmlns:a16="http://schemas.microsoft.com/office/drawing/2014/main" id="{F1D0C5EA-014D-4B46-B0A2-9A70A8621708}"/>
                </a:ext>
              </a:extLst>
            </p:cNvPr>
            <p:cNvSpPr/>
            <p:nvPr/>
          </p:nvSpPr>
          <p:spPr>
            <a:xfrm>
              <a:off x="2671115" y="460647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35" name="四角形: 角を丸くする 834">
              <a:extLst>
                <a:ext uri="{FF2B5EF4-FFF2-40B4-BE49-F238E27FC236}">
                  <a16:creationId xmlns:a16="http://schemas.microsoft.com/office/drawing/2014/main" id="{5B555C34-F5F6-4B65-B1DD-DE032A9FB8EF}"/>
                </a:ext>
              </a:extLst>
            </p:cNvPr>
            <p:cNvSpPr/>
            <p:nvPr/>
          </p:nvSpPr>
          <p:spPr>
            <a:xfrm>
              <a:off x="2564408" y="460647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36" name="四角形: 角を丸くする 835">
              <a:extLst>
                <a:ext uri="{FF2B5EF4-FFF2-40B4-BE49-F238E27FC236}">
                  <a16:creationId xmlns:a16="http://schemas.microsoft.com/office/drawing/2014/main" id="{25F6E994-910E-43C3-8489-8368F887A6DF}"/>
                </a:ext>
              </a:extLst>
            </p:cNvPr>
            <p:cNvSpPr/>
            <p:nvPr/>
          </p:nvSpPr>
          <p:spPr>
            <a:xfrm>
              <a:off x="2464365" y="460647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37" name="四角形: 角を丸くする 836">
              <a:extLst>
                <a:ext uri="{FF2B5EF4-FFF2-40B4-BE49-F238E27FC236}">
                  <a16:creationId xmlns:a16="http://schemas.microsoft.com/office/drawing/2014/main" id="{D8B54493-F62E-4049-97C6-669C3098EFB5}"/>
                </a:ext>
              </a:extLst>
            </p:cNvPr>
            <p:cNvSpPr/>
            <p:nvPr/>
          </p:nvSpPr>
          <p:spPr>
            <a:xfrm>
              <a:off x="2366084" y="460647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38" name="四角形: 角を丸くする 837">
              <a:extLst>
                <a:ext uri="{FF2B5EF4-FFF2-40B4-BE49-F238E27FC236}">
                  <a16:creationId xmlns:a16="http://schemas.microsoft.com/office/drawing/2014/main" id="{054D0A3D-3266-4D10-AA96-A9B137EF1799}"/>
                </a:ext>
              </a:extLst>
            </p:cNvPr>
            <p:cNvSpPr/>
            <p:nvPr/>
          </p:nvSpPr>
          <p:spPr>
            <a:xfrm>
              <a:off x="2260151" y="460647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39" name="四角形: 角を丸くする 838">
              <a:extLst>
                <a:ext uri="{FF2B5EF4-FFF2-40B4-BE49-F238E27FC236}">
                  <a16:creationId xmlns:a16="http://schemas.microsoft.com/office/drawing/2014/main" id="{D0EC49DA-BC43-48DB-B490-F5B15451F7AB}"/>
                </a:ext>
              </a:extLst>
            </p:cNvPr>
            <p:cNvSpPr/>
            <p:nvPr/>
          </p:nvSpPr>
          <p:spPr>
            <a:xfrm>
              <a:off x="3067260" y="4784731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0" name="四角形: 角を丸くする 839">
              <a:extLst>
                <a:ext uri="{FF2B5EF4-FFF2-40B4-BE49-F238E27FC236}">
                  <a16:creationId xmlns:a16="http://schemas.microsoft.com/office/drawing/2014/main" id="{95107197-67C9-490D-81A6-6B3896DB71B5}"/>
                </a:ext>
              </a:extLst>
            </p:cNvPr>
            <p:cNvSpPr/>
            <p:nvPr/>
          </p:nvSpPr>
          <p:spPr>
            <a:xfrm>
              <a:off x="2974642" y="4784731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1" name="四角形: 角を丸くする 840">
              <a:extLst>
                <a:ext uri="{FF2B5EF4-FFF2-40B4-BE49-F238E27FC236}">
                  <a16:creationId xmlns:a16="http://schemas.microsoft.com/office/drawing/2014/main" id="{817C2E86-6DFC-4D5F-A64F-944B20A35218}"/>
                </a:ext>
              </a:extLst>
            </p:cNvPr>
            <p:cNvSpPr/>
            <p:nvPr/>
          </p:nvSpPr>
          <p:spPr>
            <a:xfrm>
              <a:off x="2870377" y="4784731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2" name="四角形: 角を丸くする 841">
              <a:extLst>
                <a:ext uri="{FF2B5EF4-FFF2-40B4-BE49-F238E27FC236}">
                  <a16:creationId xmlns:a16="http://schemas.microsoft.com/office/drawing/2014/main" id="{E88C7243-A314-46A0-B752-E2AB2AC7B83F}"/>
                </a:ext>
              </a:extLst>
            </p:cNvPr>
            <p:cNvSpPr/>
            <p:nvPr/>
          </p:nvSpPr>
          <p:spPr>
            <a:xfrm>
              <a:off x="2777966" y="4784731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3" name="四角形: 角を丸くする 842">
              <a:extLst>
                <a:ext uri="{FF2B5EF4-FFF2-40B4-BE49-F238E27FC236}">
                  <a16:creationId xmlns:a16="http://schemas.microsoft.com/office/drawing/2014/main" id="{0242652C-42E0-4495-A739-F7E175A7FB5C}"/>
                </a:ext>
              </a:extLst>
            </p:cNvPr>
            <p:cNvSpPr/>
            <p:nvPr/>
          </p:nvSpPr>
          <p:spPr>
            <a:xfrm>
              <a:off x="2671115" y="4784731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4" name="四角形: 角を丸くする 843">
              <a:extLst>
                <a:ext uri="{FF2B5EF4-FFF2-40B4-BE49-F238E27FC236}">
                  <a16:creationId xmlns:a16="http://schemas.microsoft.com/office/drawing/2014/main" id="{EBAE6897-88FC-41FE-A6A6-7796988D18E8}"/>
                </a:ext>
              </a:extLst>
            </p:cNvPr>
            <p:cNvSpPr/>
            <p:nvPr/>
          </p:nvSpPr>
          <p:spPr>
            <a:xfrm>
              <a:off x="2564408" y="4784731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5" name="四角形: 角を丸くする 844">
              <a:extLst>
                <a:ext uri="{FF2B5EF4-FFF2-40B4-BE49-F238E27FC236}">
                  <a16:creationId xmlns:a16="http://schemas.microsoft.com/office/drawing/2014/main" id="{38B06B65-90DD-4E40-BA9A-D8DBCEC3705D}"/>
                </a:ext>
              </a:extLst>
            </p:cNvPr>
            <p:cNvSpPr/>
            <p:nvPr/>
          </p:nvSpPr>
          <p:spPr>
            <a:xfrm>
              <a:off x="2464365" y="4784731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6" name="四角形: 角を丸くする 845">
              <a:extLst>
                <a:ext uri="{FF2B5EF4-FFF2-40B4-BE49-F238E27FC236}">
                  <a16:creationId xmlns:a16="http://schemas.microsoft.com/office/drawing/2014/main" id="{803D92B6-0BF4-4638-AF42-A31481E2791E}"/>
                </a:ext>
              </a:extLst>
            </p:cNvPr>
            <p:cNvSpPr/>
            <p:nvPr/>
          </p:nvSpPr>
          <p:spPr>
            <a:xfrm>
              <a:off x="2366084" y="4784731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7" name="四角形: 角を丸くする 846">
              <a:extLst>
                <a:ext uri="{FF2B5EF4-FFF2-40B4-BE49-F238E27FC236}">
                  <a16:creationId xmlns:a16="http://schemas.microsoft.com/office/drawing/2014/main" id="{808DE19E-5BD0-4E3F-B309-88B096204FE2}"/>
                </a:ext>
              </a:extLst>
            </p:cNvPr>
            <p:cNvSpPr/>
            <p:nvPr/>
          </p:nvSpPr>
          <p:spPr>
            <a:xfrm>
              <a:off x="2260151" y="4784731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8" name="四角形: 角を丸くする 847">
              <a:extLst>
                <a:ext uri="{FF2B5EF4-FFF2-40B4-BE49-F238E27FC236}">
                  <a16:creationId xmlns:a16="http://schemas.microsoft.com/office/drawing/2014/main" id="{DBEA2839-2346-414F-A644-C06A9B8E11BE}"/>
                </a:ext>
              </a:extLst>
            </p:cNvPr>
            <p:cNvSpPr/>
            <p:nvPr/>
          </p:nvSpPr>
          <p:spPr>
            <a:xfrm>
              <a:off x="3067260" y="4865417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9" name="四角形: 角を丸くする 848">
              <a:extLst>
                <a:ext uri="{FF2B5EF4-FFF2-40B4-BE49-F238E27FC236}">
                  <a16:creationId xmlns:a16="http://schemas.microsoft.com/office/drawing/2014/main" id="{B16B762D-C90D-4B98-8DE6-BE77E9041C86}"/>
                </a:ext>
              </a:extLst>
            </p:cNvPr>
            <p:cNvSpPr/>
            <p:nvPr/>
          </p:nvSpPr>
          <p:spPr>
            <a:xfrm>
              <a:off x="2974642" y="4865417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0" name="四角形: 角を丸くする 849">
              <a:extLst>
                <a:ext uri="{FF2B5EF4-FFF2-40B4-BE49-F238E27FC236}">
                  <a16:creationId xmlns:a16="http://schemas.microsoft.com/office/drawing/2014/main" id="{61240D52-7413-47BE-A3FC-9CC7EB8B921A}"/>
                </a:ext>
              </a:extLst>
            </p:cNvPr>
            <p:cNvSpPr/>
            <p:nvPr/>
          </p:nvSpPr>
          <p:spPr>
            <a:xfrm>
              <a:off x="2870377" y="4865417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1" name="四角形: 角を丸くする 850">
              <a:extLst>
                <a:ext uri="{FF2B5EF4-FFF2-40B4-BE49-F238E27FC236}">
                  <a16:creationId xmlns:a16="http://schemas.microsoft.com/office/drawing/2014/main" id="{19569966-DE10-4381-900A-05E89430D167}"/>
                </a:ext>
              </a:extLst>
            </p:cNvPr>
            <p:cNvSpPr/>
            <p:nvPr/>
          </p:nvSpPr>
          <p:spPr>
            <a:xfrm>
              <a:off x="2777966" y="4865417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2" name="四角形: 角を丸くする 851">
              <a:extLst>
                <a:ext uri="{FF2B5EF4-FFF2-40B4-BE49-F238E27FC236}">
                  <a16:creationId xmlns:a16="http://schemas.microsoft.com/office/drawing/2014/main" id="{FF4D8778-0B40-40FF-BEF8-C35D0528D2E4}"/>
                </a:ext>
              </a:extLst>
            </p:cNvPr>
            <p:cNvSpPr/>
            <p:nvPr/>
          </p:nvSpPr>
          <p:spPr>
            <a:xfrm>
              <a:off x="2671115" y="4865417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3" name="四角形: 角を丸くする 852">
              <a:extLst>
                <a:ext uri="{FF2B5EF4-FFF2-40B4-BE49-F238E27FC236}">
                  <a16:creationId xmlns:a16="http://schemas.microsoft.com/office/drawing/2014/main" id="{882D9034-06A2-4DBE-A060-22079A01A157}"/>
                </a:ext>
              </a:extLst>
            </p:cNvPr>
            <p:cNvSpPr/>
            <p:nvPr/>
          </p:nvSpPr>
          <p:spPr>
            <a:xfrm>
              <a:off x="2564408" y="4865417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4" name="四角形: 角を丸くする 853">
              <a:extLst>
                <a:ext uri="{FF2B5EF4-FFF2-40B4-BE49-F238E27FC236}">
                  <a16:creationId xmlns:a16="http://schemas.microsoft.com/office/drawing/2014/main" id="{2964FC1A-861B-4FC2-A1AA-15E42438FB1C}"/>
                </a:ext>
              </a:extLst>
            </p:cNvPr>
            <p:cNvSpPr/>
            <p:nvPr/>
          </p:nvSpPr>
          <p:spPr>
            <a:xfrm>
              <a:off x="2464365" y="4865417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5" name="四角形: 角を丸くする 854">
              <a:extLst>
                <a:ext uri="{FF2B5EF4-FFF2-40B4-BE49-F238E27FC236}">
                  <a16:creationId xmlns:a16="http://schemas.microsoft.com/office/drawing/2014/main" id="{75E596B8-3972-405F-94E5-81A56C26FF85}"/>
                </a:ext>
              </a:extLst>
            </p:cNvPr>
            <p:cNvSpPr/>
            <p:nvPr/>
          </p:nvSpPr>
          <p:spPr>
            <a:xfrm>
              <a:off x="2366084" y="4865417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6" name="四角形: 角を丸くする 855">
              <a:extLst>
                <a:ext uri="{FF2B5EF4-FFF2-40B4-BE49-F238E27FC236}">
                  <a16:creationId xmlns:a16="http://schemas.microsoft.com/office/drawing/2014/main" id="{481D7E65-912A-452C-8E3F-DFAA5D2DE95A}"/>
                </a:ext>
              </a:extLst>
            </p:cNvPr>
            <p:cNvSpPr/>
            <p:nvPr/>
          </p:nvSpPr>
          <p:spPr>
            <a:xfrm>
              <a:off x="2260151" y="4865417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7" name="四角形: 角を丸くする 856">
              <a:extLst>
                <a:ext uri="{FF2B5EF4-FFF2-40B4-BE49-F238E27FC236}">
                  <a16:creationId xmlns:a16="http://schemas.microsoft.com/office/drawing/2014/main" id="{01EEB66A-C89D-42D6-93C8-B50EFCD85308}"/>
                </a:ext>
              </a:extLst>
            </p:cNvPr>
            <p:cNvSpPr/>
            <p:nvPr/>
          </p:nvSpPr>
          <p:spPr>
            <a:xfrm>
              <a:off x="3067260" y="4955420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8" name="四角形: 角を丸くする 857">
              <a:extLst>
                <a:ext uri="{FF2B5EF4-FFF2-40B4-BE49-F238E27FC236}">
                  <a16:creationId xmlns:a16="http://schemas.microsoft.com/office/drawing/2014/main" id="{03C63632-8EBE-4289-BD57-A0D6D2A73333}"/>
                </a:ext>
              </a:extLst>
            </p:cNvPr>
            <p:cNvSpPr/>
            <p:nvPr/>
          </p:nvSpPr>
          <p:spPr>
            <a:xfrm>
              <a:off x="2974642" y="4955420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9" name="四角形: 角を丸くする 858">
              <a:extLst>
                <a:ext uri="{FF2B5EF4-FFF2-40B4-BE49-F238E27FC236}">
                  <a16:creationId xmlns:a16="http://schemas.microsoft.com/office/drawing/2014/main" id="{38A2EF14-968A-4921-8B16-51712CA6D988}"/>
                </a:ext>
              </a:extLst>
            </p:cNvPr>
            <p:cNvSpPr/>
            <p:nvPr/>
          </p:nvSpPr>
          <p:spPr>
            <a:xfrm>
              <a:off x="2870377" y="4955420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0" name="四角形: 角を丸くする 859">
              <a:extLst>
                <a:ext uri="{FF2B5EF4-FFF2-40B4-BE49-F238E27FC236}">
                  <a16:creationId xmlns:a16="http://schemas.microsoft.com/office/drawing/2014/main" id="{E9660489-5DE1-4708-9501-FA733117AF57}"/>
                </a:ext>
              </a:extLst>
            </p:cNvPr>
            <p:cNvSpPr/>
            <p:nvPr/>
          </p:nvSpPr>
          <p:spPr>
            <a:xfrm>
              <a:off x="2777966" y="4955420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1" name="四角形: 角を丸くする 860">
              <a:extLst>
                <a:ext uri="{FF2B5EF4-FFF2-40B4-BE49-F238E27FC236}">
                  <a16:creationId xmlns:a16="http://schemas.microsoft.com/office/drawing/2014/main" id="{68448DE8-522E-4DDD-85BF-3288578732F7}"/>
                </a:ext>
              </a:extLst>
            </p:cNvPr>
            <p:cNvSpPr/>
            <p:nvPr/>
          </p:nvSpPr>
          <p:spPr>
            <a:xfrm>
              <a:off x="2671115" y="4955420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2" name="四角形: 角を丸くする 861">
              <a:extLst>
                <a:ext uri="{FF2B5EF4-FFF2-40B4-BE49-F238E27FC236}">
                  <a16:creationId xmlns:a16="http://schemas.microsoft.com/office/drawing/2014/main" id="{5CAD5F75-4528-4746-A3CE-1CF118ABC97D}"/>
                </a:ext>
              </a:extLst>
            </p:cNvPr>
            <p:cNvSpPr/>
            <p:nvPr/>
          </p:nvSpPr>
          <p:spPr>
            <a:xfrm>
              <a:off x="2564408" y="4955420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3" name="四角形: 角を丸くする 862">
              <a:extLst>
                <a:ext uri="{FF2B5EF4-FFF2-40B4-BE49-F238E27FC236}">
                  <a16:creationId xmlns:a16="http://schemas.microsoft.com/office/drawing/2014/main" id="{783AFCA5-9E62-49DA-A987-7B657E272589}"/>
                </a:ext>
              </a:extLst>
            </p:cNvPr>
            <p:cNvSpPr/>
            <p:nvPr/>
          </p:nvSpPr>
          <p:spPr>
            <a:xfrm>
              <a:off x="2464365" y="4955420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4" name="四角形: 角を丸くする 863">
              <a:extLst>
                <a:ext uri="{FF2B5EF4-FFF2-40B4-BE49-F238E27FC236}">
                  <a16:creationId xmlns:a16="http://schemas.microsoft.com/office/drawing/2014/main" id="{53DBC6C8-2180-40CE-ADFC-F9CEFC06E5CA}"/>
                </a:ext>
              </a:extLst>
            </p:cNvPr>
            <p:cNvSpPr/>
            <p:nvPr/>
          </p:nvSpPr>
          <p:spPr>
            <a:xfrm>
              <a:off x="2366084" y="4955420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5" name="四角形: 角を丸くする 864">
              <a:extLst>
                <a:ext uri="{FF2B5EF4-FFF2-40B4-BE49-F238E27FC236}">
                  <a16:creationId xmlns:a16="http://schemas.microsoft.com/office/drawing/2014/main" id="{4503467C-7973-4A73-9AAA-EAC7D452170A}"/>
                </a:ext>
              </a:extLst>
            </p:cNvPr>
            <p:cNvSpPr/>
            <p:nvPr/>
          </p:nvSpPr>
          <p:spPr>
            <a:xfrm>
              <a:off x="2260151" y="4955420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6" name="四角形: 角を丸くする 865">
              <a:extLst>
                <a:ext uri="{FF2B5EF4-FFF2-40B4-BE49-F238E27FC236}">
                  <a16:creationId xmlns:a16="http://schemas.microsoft.com/office/drawing/2014/main" id="{B79DA712-EE71-4836-912E-75A02E38283A}"/>
                </a:ext>
              </a:extLst>
            </p:cNvPr>
            <p:cNvSpPr/>
            <p:nvPr/>
          </p:nvSpPr>
          <p:spPr>
            <a:xfrm>
              <a:off x="3067260" y="513494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7" name="四角形: 角を丸くする 866">
              <a:extLst>
                <a:ext uri="{FF2B5EF4-FFF2-40B4-BE49-F238E27FC236}">
                  <a16:creationId xmlns:a16="http://schemas.microsoft.com/office/drawing/2014/main" id="{93F2A16B-6DCC-4B28-8B5A-8CAD2675887C}"/>
                </a:ext>
              </a:extLst>
            </p:cNvPr>
            <p:cNvSpPr/>
            <p:nvPr/>
          </p:nvSpPr>
          <p:spPr>
            <a:xfrm>
              <a:off x="2974642" y="513494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8" name="四角形: 角を丸くする 867">
              <a:extLst>
                <a:ext uri="{FF2B5EF4-FFF2-40B4-BE49-F238E27FC236}">
                  <a16:creationId xmlns:a16="http://schemas.microsoft.com/office/drawing/2014/main" id="{0EA3B088-836F-4B30-98D0-115FC09861ED}"/>
                </a:ext>
              </a:extLst>
            </p:cNvPr>
            <p:cNvSpPr/>
            <p:nvPr/>
          </p:nvSpPr>
          <p:spPr>
            <a:xfrm>
              <a:off x="2870377" y="513494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9" name="四角形: 角を丸くする 868">
              <a:extLst>
                <a:ext uri="{FF2B5EF4-FFF2-40B4-BE49-F238E27FC236}">
                  <a16:creationId xmlns:a16="http://schemas.microsoft.com/office/drawing/2014/main" id="{2C607E35-9CE1-4CAE-A5DC-B670CDFDFCE0}"/>
                </a:ext>
              </a:extLst>
            </p:cNvPr>
            <p:cNvSpPr/>
            <p:nvPr/>
          </p:nvSpPr>
          <p:spPr>
            <a:xfrm>
              <a:off x="2777966" y="513494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0" name="四角形: 角を丸くする 869">
              <a:extLst>
                <a:ext uri="{FF2B5EF4-FFF2-40B4-BE49-F238E27FC236}">
                  <a16:creationId xmlns:a16="http://schemas.microsoft.com/office/drawing/2014/main" id="{022ED9B1-ED38-42A0-B2B6-F86F8AD48048}"/>
                </a:ext>
              </a:extLst>
            </p:cNvPr>
            <p:cNvSpPr/>
            <p:nvPr/>
          </p:nvSpPr>
          <p:spPr>
            <a:xfrm>
              <a:off x="2671115" y="513494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1" name="四角形: 角を丸くする 870">
              <a:extLst>
                <a:ext uri="{FF2B5EF4-FFF2-40B4-BE49-F238E27FC236}">
                  <a16:creationId xmlns:a16="http://schemas.microsoft.com/office/drawing/2014/main" id="{F56C6862-151B-429E-A1FC-55432F8B7DE4}"/>
                </a:ext>
              </a:extLst>
            </p:cNvPr>
            <p:cNvSpPr/>
            <p:nvPr/>
          </p:nvSpPr>
          <p:spPr>
            <a:xfrm>
              <a:off x="2564408" y="513494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2" name="四角形: 角を丸くする 871">
              <a:extLst>
                <a:ext uri="{FF2B5EF4-FFF2-40B4-BE49-F238E27FC236}">
                  <a16:creationId xmlns:a16="http://schemas.microsoft.com/office/drawing/2014/main" id="{1B1234BD-9A5C-48E6-AAA9-4E1AED54B77C}"/>
                </a:ext>
              </a:extLst>
            </p:cNvPr>
            <p:cNvSpPr/>
            <p:nvPr/>
          </p:nvSpPr>
          <p:spPr>
            <a:xfrm>
              <a:off x="2464365" y="513494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3" name="四角形: 角を丸くする 872">
              <a:extLst>
                <a:ext uri="{FF2B5EF4-FFF2-40B4-BE49-F238E27FC236}">
                  <a16:creationId xmlns:a16="http://schemas.microsoft.com/office/drawing/2014/main" id="{3ECE6847-42AE-4E3D-8A40-5DB4DA637967}"/>
                </a:ext>
              </a:extLst>
            </p:cNvPr>
            <p:cNvSpPr/>
            <p:nvPr/>
          </p:nvSpPr>
          <p:spPr>
            <a:xfrm>
              <a:off x="2366084" y="513494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4" name="四角形: 角を丸くする 873">
              <a:extLst>
                <a:ext uri="{FF2B5EF4-FFF2-40B4-BE49-F238E27FC236}">
                  <a16:creationId xmlns:a16="http://schemas.microsoft.com/office/drawing/2014/main" id="{94847893-75BE-4669-B54A-8B367A870A01}"/>
                </a:ext>
              </a:extLst>
            </p:cNvPr>
            <p:cNvSpPr/>
            <p:nvPr/>
          </p:nvSpPr>
          <p:spPr>
            <a:xfrm>
              <a:off x="2260151" y="513494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5" name="四角形: 角を丸くする 874">
              <a:extLst>
                <a:ext uri="{FF2B5EF4-FFF2-40B4-BE49-F238E27FC236}">
                  <a16:creationId xmlns:a16="http://schemas.microsoft.com/office/drawing/2014/main" id="{5A70CD7C-1AAE-491F-9F3E-3FCD19DB0446}"/>
                </a:ext>
              </a:extLst>
            </p:cNvPr>
            <p:cNvSpPr/>
            <p:nvPr/>
          </p:nvSpPr>
          <p:spPr>
            <a:xfrm>
              <a:off x="3067260" y="5386139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6" name="四角形: 角を丸くする 875">
              <a:extLst>
                <a:ext uri="{FF2B5EF4-FFF2-40B4-BE49-F238E27FC236}">
                  <a16:creationId xmlns:a16="http://schemas.microsoft.com/office/drawing/2014/main" id="{CBBB17B5-B275-46CA-8E22-9C4C4EC44141}"/>
                </a:ext>
              </a:extLst>
            </p:cNvPr>
            <p:cNvSpPr/>
            <p:nvPr/>
          </p:nvSpPr>
          <p:spPr>
            <a:xfrm>
              <a:off x="2974642" y="5386139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7" name="四角形: 角を丸くする 876">
              <a:extLst>
                <a:ext uri="{FF2B5EF4-FFF2-40B4-BE49-F238E27FC236}">
                  <a16:creationId xmlns:a16="http://schemas.microsoft.com/office/drawing/2014/main" id="{7BD5269C-24B8-4BC0-B07E-4A4944FCE6EC}"/>
                </a:ext>
              </a:extLst>
            </p:cNvPr>
            <p:cNvSpPr/>
            <p:nvPr/>
          </p:nvSpPr>
          <p:spPr>
            <a:xfrm>
              <a:off x="2870377" y="5386139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8" name="四角形: 角を丸くする 877">
              <a:extLst>
                <a:ext uri="{FF2B5EF4-FFF2-40B4-BE49-F238E27FC236}">
                  <a16:creationId xmlns:a16="http://schemas.microsoft.com/office/drawing/2014/main" id="{B2371A57-A1BE-471E-A652-04B40E4C93C0}"/>
                </a:ext>
              </a:extLst>
            </p:cNvPr>
            <p:cNvSpPr/>
            <p:nvPr/>
          </p:nvSpPr>
          <p:spPr>
            <a:xfrm>
              <a:off x="2777966" y="5386139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9" name="四角形: 角を丸くする 878">
              <a:extLst>
                <a:ext uri="{FF2B5EF4-FFF2-40B4-BE49-F238E27FC236}">
                  <a16:creationId xmlns:a16="http://schemas.microsoft.com/office/drawing/2014/main" id="{AC8936D9-0FC0-449C-9BDD-753BD138DE21}"/>
                </a:ext>
              </a:extLst>
            </p:cNvPr>
            <p:cNvSpPr/>
            <p:nvPr/>
          </p:nvSpPr>
          <p:spPr>
            <a:xfrm>
              <a:off x="2671115" y="5386139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0" name="四角形: 角を丸くする 879">
              <a:extLst>
                <a:ext uri="{FF2B5EF4-FFF2-40B4-BE49-F238E27FC236}">
                  <a16:creationId xmlns:a16="http://schemas.microsoft.com/office/drawing/2014/main" id="{86F531A6-C51D-4E74-A482-CA3ACE5ABE78}"/>
                </a:ext>
              </a:extLst>
            </p:cNvPr>
            <p:cNvSpPr/>
            <p:nvPr/>
          </p:nvSpPr>
          <p:spPr>
            <a:xfrm>
              <a:off x="2564408" y="5386139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1" name="四角形: 角を丸くする 880">
              <a:extLst>
                <a:ext uri="{FF2B5EF4-FFF2-40B4-BE49-F238E27FC236}">
                  <a16:creationId xmlns:a16="http://schemas.microsoft.com/office/drawing/2014/main" id="{B7BA26BC-6831-427D-9898-9F025F66ACCC}"/>
                </a:ext>
              </a:extLst>
            </p:cNvPr>
            <p:cNvSpPr/>
            <p:nvPr/>
          </p:nvSpPr>
          <p:spPr>
            <a:xfrm>
              <a:off x="2464365" y="5386139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2" name="四角形: 角を丸くする 881">
              <a:extLst>
                <a:ext uri="{FF2B5EF4-FFF2-40B4-BE49-F238E27FC236}">
                  <a16:creationId xmlns:a16="http://schemas.microsoft.com/office/drawing/2014/main" id="{09A6BD1D-FDDC-4672-A100-295CE359B85D}"/>
                </a:ext>
              </a:extLst>
            </p:cNvPr>
            <p:cNvSpPr/>
            <p:nvPr/>
          </p:nvSpPr>
          <p:spPr>
            <a:xfrm>
              <a:off x="2366084" y="5386139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3" name="四角形: 角を丸くする 882">
              <a:extLst>
                <a:ext uri="{FF2B5EF4-FFF2-40B4-BE49-F238E27FC236}">
                  <a16:creationId xmlns:a16="http://schemas.microsoft.com/office/drawing/2014/main" id="{852B7EBC-2ADF-4238-A784-09B3E78C0EB1}"/>
                </a:ext>
              </a:extLst>
            </p:cNvPr>
            <p:cNvSpPr/>
            <p:nvPr/>
          </p:nvSpPr>
          <p:spPr>
            <a:xfrm>
              <a:off x="2260151" y="5386139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4" name="四角形: 角を丸くする 883">
              <a:extLst>
                <a:ext uri="{FF2B5EF4-FFF2-40B4-BE49-F238E27FC236}">
                  <a16:creationId xmlns:a16="http://schemas.microsoft.com/office/drawing/2014/main" id="{A2561D55-03CF-4862-A9C2-26B23EE64F91}"/>
                </a:ext>
              </a:extLst>
            </p:cNvPr>
            <p:cNvSpPr/>
            <p:nvPr/>
          </p:nvSpPr>
          <p:spPr>
            <a:xfrm>
              <a:off x="2464365" y="4699854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5" name="四角形: 角を丸くする 884">
              <a:extLst>
                <a:ext uri="{FF2B5EF4-FFF2-40B4-BE49-F238E27FC236}">
                  <a16:creationId xmlns:a16="http://schemas.microsoft.com/office/drawing/2014/main" id="{C4854CBB-1CBA-4EB6-BDBE-DC2418A19E51}"/>
                </a:ext>
              </a:extLst>
            </p:cNvPr>
            <p:cNvSpPr/>
            <p:nvPr/>
          </p:nvSpPr>
          <p:spPr>
            <a:xfrm>
              <a:off x="2366084" y="4699854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6" name="四角形: 角を丸くする 885">
              <a:extLst>
                <a:ext uri="{FF2B5EF4-FFF2-40B4-BE49-F238E27FC236}">
                  <a16:creationId xmlns:a16="http://schemas.microsoft.com/office/drawing/2014/main" id="{2DC2B745-3AE5-4C25-9EDE-FD04FFD6BF82}"/>
                </a:ext>
              </a:extLst>
            </p:cNvPr>
            <p:cNvSpPr/>
            <p:nvPr/>
          </p:nvSpPr>
          <p:spPr>
            <a:xfrm>
              <a:off x="2260151" y="4699854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7" name="四角形: 角を丸くする 886">
              <a:extLst>
                <a:ext uri="{FF2B5EF4-FFF2-40B4-BE49-F238E27FC236}">
                  <a16:creationId xmlns:a16="http://schemas.microsoft.com/office/drawing/2014/main" id="{C56B3780-38EA-4142-86BF-52CB88A802DC}"/>
                </a:ext>
              </a:extLst>
            </p:cNvPr>
            <p:cNvSpPr/>
            <p:nvPr/>
          </p:nvSpPr>
          <p:spPr>
            <a:xfrm>
              <a:off x="2464365" y="5218769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8" name="四角形: 角を丸くする 887">
              <a:extLst>
                <a:ext uri="{FF2B5EF4-FFF2-40B4-BE49-F238E27FC236}">
                  <a16:creationId xmlns:a16="http://schemas.microsoft.com/office/drawing/2014/main" id="{DD0A26E8-8CED-4BA5-BD00-2365243CBA6A}"/>
                </a:ext>
              </a:extLst>
            </p:cNvPr>
            <p:cNvSpPr/>
            <p:nvPr/>
          </p:nvSpPr>
          <p:spPr>
            <a:xfrm>
              <a:off x="2366084" y="5218769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9" name="四角形: 角を丸くする 888">
              <a:extLst>
                <a:ext uri="{FF2B5EF4-FFF2-40B4-BE49-F238E27FC236}">
                  <a16:creationId xmlns:a16="http://schemas.microsoft.com/office/drawing/2014/main" id="{C87C2143-014A-492F-9821-D04900A0CED5}"/>
                </a:ext>
              </a:extLst>
            </p:cNvPr>
            <p:cNvSpPr/>
            <p:nvPr/>
          </p:nvSpPr>
          <p:spPr>
            <a:xfrm>
              <a:off x="2260151" y="5218769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0" name="四角形: 角を丸くする 889">
              <a:extLst>
                <a:ext uri="{FF2B5EF4-FFF2-40B4-BE49-F238E27FC236}">
                  <a16:creationId xmlns:a16="http://schemas.microsoft.com/office/drawing/2014/main" id="{5336562F-832F-473A-B84B-FE9EF85370FC}"/>
                </a:ext>
              </a:extLst>
            </p:cNvPr>
            <p:cNvSpPr/>
            <p:nvPr/>
          </p:nvSpPr>
          <p:spPr>
            <a:xfrm>
              <a:off x="2671115" y="4699854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1" name="四角形: 角を丸くする 890">
              <a:extLst>
                <a:ext uri="{FF2B5EF4-FFF2-40B4-BE49-F238E27FC236}">
                  <a16:creationId xmlns:a16="http://schemas.microsoft.com/office/drawing/2014/main" id="{384A30AE-7258-4C06-A4D2-3D804BE20A64}"/>
                </a:ext>
              </a:extLst>
            </p:cNvPr>
            <p:cNvSpPr/>
            <p:nvPr/>
          </p:nvSpPr>
          <p:spPr>
            <a:xfrm>
              <a:off x="2773187" y="4699854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2" name="四角形: 角を丸くする 891">
              <a:extLst>
                <a:ext uri="{FF2B5EF4-FFF2-40B4-BE49-F238E27FC236}">
                  <a16:creationId xmlns:a16="http://schemas.microsoft.com/office/drawing/2014/main" id="{873DF523-F011-42CF-A8D4-E583608485EB}"/>
                </a:ext>
              </a:extLst>
            </p:cNvPr>
            <p:cNvSpPr/>
            <p:nvPr/>
          </p:nvSpPr>
          <p:spPr>
            <a:xfrm>
              <a:off x="2867085" y="4699854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3" name="四角形: 角を丸くする 892">
              <a:extLst>
                <a:ext uri="{FF2B5EF4-FFF2-40B4-BE49-F238E27FC236}">
                  <a16:creationId xmlns:a16="http://schemas.microsoft.com/office/drawing/2014/main" id="{64E208BC-A3D4-41EE-8192-54C61AF23037}"/>
                </a:ext>
              </a:extLst>
            </p:cNvPr>
            <p:cNvSpPr/>
            <p:nvPr/>
          </p:nvSpPr>
          <p:spPr>
            <a:xfrm>
              <a:off x="2960988" y="4699854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4" name="四角形: 角を丸くする 893">
              <a:extLst>
                <a:ext uri="{FF2B5EF4-FFF2-40B4-BE49-F238E27FC236}">
                  <a16:creationId xmlns:a16="http://schemas.microsoft.com/office/drawing/2014/main" id="{A77040F9-3935-4CCE-9C6E-98F16E7999B9}"/>
                </a:ext>
              </a:extLst>
            </p:cNvPr>
            <p:cNvSpPr/>
            <p:nvPr/>
          </p:nvSpPr>
          <p:spPr>
            <a:xfrm>
              <a:off x="2366084" y="5043971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5" name="四角形: 角を丸くする 894">
              <a:extLst>
                <a:ext uri="{FF2B5EF4-FFF2-40B4-BE49-F238E27FC236}">
                  <a16:creationId xmlns:a16="http://schemas.microsoft.com/office/drawing/2014/main" id="{9C5B62E2-AF21-4010-A42A-8E246D808ABD}"/>
                </a:ext>
              </a:extLst>
            </p:cNvPr>
            <p:cNvSpPr/>
            <p:nvPr/>
          </p:nvSpPr>
          <p:spPr>
            <a:xfrm>
              <a:off x="2260151" y="5043971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6" name="四角形: 角を丸くする 895">
              <a:extLst>
                <a:ext uri="{FF2B5EF4-FFF2-40B4-BE49-F238E27FC236}">
                  <a16:creationId xmlns:a16="http://schemas.microsoft.com/office/drawing/2014/main" id="{122B121F-B30B-4D22-AAAD-FA8CC77E4582}"/>
                </a:ext>
              </a:extLst>
            </p:cNvPr>
            <p:cNvSpPr/>
            <p:nvPr/>
          </p:nvSpPr>
          <p:spPr>
            <a:xfrm>
              <a:off x="2672360" y="5043971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7" name="四角形: 角を丸くする 896">
              <a:extLst>
                <a:ext uri="{FF2B5EF4-FFF2-40B4-BE49-F238E27FC236}">
                  <a16:creationId xmlns:a16="http://schemas.microsoft.com/office/drawing/2014/main" id="{882F4803-D0F7-4171-90F3-85E1098638AA}"/>
                </a:ext>
              </a:extLst>
            </p:cNvPr>
            <p:cNvSpPr/>
            <p:nvPr/>
          </p:nvSpPr>
          <p:spPr>
            <a:xfrm>
              <a:off x="2566427" y="5043971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8" name="四角形: 角を丸くする 897">
              <a:extLst>
                <a:ext uri="{FF2B5EF4-FFF2-40B4-BE49-F238E27FC236}">
                  <a16:creationId xmlns:a16="http://schemas.microsoft.com/office/drawing/2014/main" id="{90DC5A92-256F-43FD-A1BA-33D107794662}"/>
                </a:ext>
              </a:extLst>
            </p:cNvPr>
            <p:cNvSpPr/>
            <p:nvPr/>
          </p:nvSpPr>
          <p:spPr>
            <a:xfrm>
              <a:off x="2866995" y="504299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9" name="四角形: 角を丸くする 898">
              <a:extLst>
                <a:ext uri="{FF2B5EF4-FFF2-40B4-BE49-F238E27FC236}">
                  <a16:creationId xmlns:a16="http://schemas.microsoft.com/office/drawing/2014/main" id="{A066CF33-7B00-4345-99A5-837ADD444888}"/>
                </a:ext>
              </a:extLst>
            </p:cNvPr>
            <p:cNvSpPr/>
            <p:nvPr/>
          </p:nvSpPr>
          <p:spPr>
            <a:xfrm>
              <a:off x="3072023" y="5042352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0" name="四角形: 角を丸くする 899">
              <a:extLst>
                <a:ext uri="{FF2B5EF4-FFF2-40B4-BE49-F238E27FC236}">
                  <a16:creationId xmlns:a16="http://schemas.microsoft.com/office/drawing/2014/main" id="{E95C3AA5-0E19-44D6-9D7D-0907AD493D0F}"/>
                </a:ext>
              </a:extLst>
            </p:cNvPr>
            <p:cNvSpPr/>
            <p:nvPr/>
          </p:nvSpPr>
          <p:spPr>
            <a:xfrm>
              <a:off x="3437715" y="5038792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1" name="四角形: 角を丸くする 900">
              <a:extLst>
                <a:ext uri="{FF2B5EF4-FFF2-40B4-BE49-F238E27FC236}">
                  <a16:creationId xmlns:a16="http://schemas.microsoft.com/office/drawing/2014/main" id="{D302DF27-98DB-4C00-87EF-E4F753E6F57E}"/>
                </a:ext>
              </a:extLst>
            </p:cNvPr>
            <p:cNvSpPr/>
            <p:nvPr/>
          </p:nvSpPr>
          <p:spPr>
            <a:xfrm>
              <a:off x="3363208" y="5038792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2" name="四角形: 角を丸くする 901">
              <a:extLst>
                <a:ext uri="{FF2B5EF4-FFF2-40B4-BE49-F238E27FC236}">
                  <a16:creationId xmlns:a16="http://schemas.microsoft.com/office/drawing/2014/main" id="{7AFF7396-F6C6-4D69-B81F-29969BCF659A}"/>
                </a:ext>
              </a:extLst>
            </p:cNvPr>
            <p:cNvSpPr/>
            <p:nvPr/>
          </p:nvSpPr>
          <p:spPr>
            <a:xfrm>
              <a:off x="3288701" y="5038792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3" name="四角形: 角を丸くする 902">
              <a:extLst>
                <a:ext uri="{FF2B5EF4-FFF2-40B4-BE49-F238E27FC236}">
                  <a16:creationId xmlns:a16="http://schemas.microsoft.com/office/drawing/2014/main" id="{45299914-E30A-4E2B-85F8-A1148B2A56BA}"/>
                </a:ext>
              </a:extLst>
            </p:cNvPr>
            <p:cNvSpPr/>
            <p:nvPr/>
          </p:nvSpPr>
          <p:spPr>
            <a:xfrm>
              <a:off x="3216717" y="5038792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4" name="四角形: 角を丸くする 903">
              <a:extLst>
                <a:ext uri="{FF2B5EF4-FFF2-40B4-BE49-F238E27FC236}">
                  <a16:creationId xmlns:a16="http://schemas.microsoft.com/office/drawing/2014/main" id="{A9B09604-0EBC-4A2F-99A6-7B17CE437205}"/>
                </a:ext>
              </a:extLst>
            </p:cNvPr>
            <p:cNvSpPr/>
            <p:nvPr/>
          </p:nvSpPr>
          <p:spPr>
            <a:xfrm>
              <a:off x="3437715" y="5102476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5" name="四角形: 角を丸くする 904">
              <a:extLst>
                <a:ext uri="{FF2B5EF4-FFF2-40B4-BE49-F238E27FC236}">
                  <a16:creationId xmlns:a16="http://schemas.microsoft.com/office/drawing/2014/main" id="{865F829A-11EA-45CA-BA68-C624564ADE05}"/>
                </a:ext>
              </a:extLst>
            </p:cNvPr>
            <p:cNvSpPr/>
            <p:nvPr/>
          </p:nvSpPr>
          <p:spPr>
            <a:xfrm>
              <a:off x="3363208" y="5102476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6" name="四角形: 角を丸くする 905">
              <a:extLst>
                <a:ext uri="{FF2B5EF4-FFF2-40B4-BE49-F238E27FC236}">
                  <a16:creationId xmlns:a16="http://schemas.microsoft.com/office/drawing/2014/main" id="{CA2D5B11-3963-4E3C-B66B-645BDCE0F403}"/>
                </a:ext>
              </a:extLst>
            </p:cNvPr>
            <p:cNvSpPr/>
            <p:nvPr/>
          </p:nvSpPr>
          <p:spPr>
            <a:xfrm>
              <a:off x="3288701" y="5102476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7" name="四角形: 角を丸くする 906">
              <a:extLst>
                <a:ext uri="{FF2B5EF4-FFF2-40B4-BE49-F238E27FC236}">
                  <a16:creationId xmlns:a16="http://schemas.microsoft.com/office/drawing/2014/main" id="{D1D4D453-9CC4-4B67-8694-E57931AAD8DA}"/>
                </a:ext>
              </a:extLst>
            </p:cNvPr>
            <p:cNvSpPr/>
            <p:nvPr/>
          </p:nvSpPr>
          <p:spPr>
            <a:xfrm>
              <a:off x="3216717" y="5102476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8" name="四角形: 角を丸くする 907">
              <a:extLst>
                <a:ext uri="{FF2B5EF4-FFF2-40B4-BE49-F238E27FC236}">
                  <a16:creationId xmlns:a16="http://schemas.microsoft.com/office/drawing/2014/main" id="{C5FFDB0D-BF5C-40D9-9139-ED3EE36A682C}"/>
                </a:ext>
              </a:extLst>
            </p:cNvPr>
            <p:cNvSpPr/>
            <p:nvPr/>
          </p:nvSpPr>
          <p:spPr>
            <a:xfrm>
              <a:off x="3437715" y="5163512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9" name="四角形: 角を丸くする 908">
              <a:extLst>
                <a:ext uri="{FF2B5EF4-FFF2-40B4-BE49-F238E27FC236}">
                  <a16:creationId xmlns:a16="http://schemas.microsoft.com/office/drawing/2014/main" id="{BB405F5E-47FB-4EF2-976B-ECCE1282D7C1}"/>
                </a:ext>
              </a:extLst>
            </p:cNvPr>
            <p:cNvSpPr/>
            <p:nvPr/>
          </p:nvSpPr>
          <p:spPr>
            <a:xfrm>
              <a:off x="3363208" y="5163512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0" name="四角形: 角を丸くする 909">
              <a:extLst>
                <a:ext uri="{FF2B5EF4-FFF2-40B4-BE49-F238E27FC236}">
                  <a16:creationId xmlns:a16="http://schemas.microsoft.com/office/drawing/2014/main" id="{9E9024CE-4AD6-4176-A1D3-24C578C53AC4}"/>
                </a:ext>
              </a:extLst>
            </p:cNvPr>
            <p:cNvSpPr/>
            <p:nvPr/>
          </p:nvSpPr>
          <p:spPr>
            <a:xfrm>
              <a:off x="3288701" y="5163512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1" name="四角形: 角を丸くする 910">
              <a:extLst>
                <a:ext uri="{FF2B5EF4-FFF2-40B4-BE49-F238E27FC236}">
                  <a16:creationId xmlns:a16="http://schemas.microsoft.com/office/drawing/2014/main" id="{A00E8515-4550-442B-BED5-023C3B54DF39}"/>
                </a:ext>
              </a:extLst>
            </p:cNvPr>
            <p:cNvSpPr/>
            <p:nvPr/>
          </p:nvSpPr>
          <p:spPr>
            <a:xfrm>
              <a:off x="3216717" y="5163512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2" name="四角形: 角を丸くする 911">
              <a:extLst>
                <a:ext uri="{FF2B5EF4-FFF2-40B4-BE49-F238E27FC236}">
                  <a16:creationId xmlns:a16="http://schemas.microsoft.com/office/drawing/2014/main" id="{F72C3908-3145-4819-A791-974A190FBF33}"/>
                </a:ext>
              </a:extLst>
            </p:cNvPr>
            <p:cNvSpPr/>
            <p:nvPr/>
          </p:nvSpPr>
          <p:spPr>
            <a:xfrm>
              <a:off x="3437715" y="5227210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3" name="四角形: 角を丸くする 912">
              <a:extLst>
                <a:ext uri="{FF2B5EF4-FFF2-40B4-BE49-F238E27FC236}">
                  <a16:creationId xmlns:a16="http://schemas.microsoft.com/office/drawing/2014/main" id="{3060FEDC-75D2-47A1-B829-BF167B26E820}"/>
                </a:ext>
              </a:extLst>
            </p:cNvPr>
            <p:cNvSpPr/>
            <p:nvPr/>
          </p:nvSpPr>
          <p:spPr>
            <a:xfrm>
              <a:off x="3363208" y="5227210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4" name="四角形: 角を丸くする 913">
              <a:extLst>
                <a:ext uri="{FF2B5EF4-FFF2-40B4-BE49-F238E27FC236}">
                  <a16:creationId xmlns:a16="http://schemas.microsoft.com/office/drawing/2014/main" id="{9E1F07ED-E739-492A-B1ED-C339CB99F203}"/>
                </a:ext>
              </a:extLst>
            </p:cNvPr>
            <p:cNvSpPr/>
            <p:nvPr/>
          </p:nvSpPr>
          <p:spPr>
            <a:xfrm>
              <a:off x="3288701" y="5227210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5" name="四角形: 角を丸くする 914">
              <a:extLst>
                <a:ext uri="{FF2B5EF4-FFF2-40B4-BE49-F238E27FC236}">
                  <a16:creationId xmlns:a16="http://schemas.microsoft.com/office/drawing/2014/main" id="{E00DC30C-3654-458C-BA3F-88B46910CD36}"/>
                </a:ext>
              </a:extLst>
            </p:cNvPr>
            <p:cNvSpPr/>
            <p:nvPr/>
          </p:nvSpPr>
          <p:spPr>
            <a:xfrm>
              <a:off x="3216717" y="5227210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6" name="四角形: 角を丸くする 915">
              <a:extLst>
                <a:ext uri="{FF2B5EF4-FFF2-40B4-BE49-F238E27FC236}">
                  <a16:creationId xmlns:a16="http://schemas.microsoft.com/office/drawing/2014/main" id="{FE561F08-16C6-4E85-BBC6-B9D93766274E}"/>
                </a:ext>
              </a:extLst>
            </p:cNvPr>
            <p:cNvSpPr/>
            <p:nvPr/>
          </p:nvSpPr>
          <p:spPr>
            <a:xfrm>
              <a:off x="3437715" y="5288825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7" name="四角形: 角を丸くする 916">
              <a:extLst>
                <a:ext uri="{FF2B5EF4-FFF2-40B4-BE49-F238E27FC236}">
                  <a16:creationId xmlns:a16="http://schemas.microsoft.com/office/drawing/2014/main" id="{EDF98713-726E-46C8-ABF6-6C4D362CA910}"/>
                </a:ext>
              </a:extLst>
            </p:cNvPr>
            <p:cNvSpPr/>
            <p:nvPr/>
          </p:nvSpPr>
          <p:spPr>
            <a:xfrm>
              <a:off x="3363208" y="5288825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8" name="四角形: 角を丸くする 917">
              <a:extLst>
                <a:ext uri="{FF2B5EF4-FFF2-40B4-BE49-F238E27FC236}">
                  <a16:creationId xmlns:a16="http://schemas.microsoft.com/office/drawing/2014/main" id="{5CCE58EA-43C3-44D8-8B6A-58833780FC9F}"/>
                </a:ext>
              </a:extLst>
            </p:cNvPr>
            <p:cNvSpPr/>
            <p:nvPr/>
          </p:nvSpPr>
          <p:spPr>
            <a:xfrm>
              <a:off x="3288701" y="5288825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9" name="四角形: 角を丸くする 918">
              <a:extLst>
                <a:ext uri="{FF2B5EF4-FFF2-40B4-BE49-F238E27FC236}">
                  <a16:creationId xmlns:a16="http://schemas.microsoft.com/office/drawing/2014/main" id="{43EE7D33-5AA0-46F9-9BE1-D01849CC2345}"/>
                </a:ext>
              </a:extLst>
            </p:cNvPr>
            <p:cNvSpPr/>
            <p:nvPr/>
          </p:nvSpPr>
          <p:spPr>
            <a:xfrm>
              <a:off x="3216717" y="5288825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0" name="四角形: 角を丸くする 919">
              <a:extLst>
                <a:ext uri="{FF2B5EF4-FFF2-40B4-BE49-F238E27FC236}">
                  <a16:creationId xmlns:a16="http://schemas.microsoft.com/office/drawing/2014/main" id="{20E90CC6-723D-430D-81BF-8C3E907035C2}"/>
                </a:ext>
              </a:extLst>
            </p:cNvPr>
            <p:cNvSpPr/>
            <p:nvPr/>
          </p:nvSpPr>
          <p:spPr>
            <a:xfrm>
              <a:off x="3437715" y="5356978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1" name="四角形: 角を丸くする 920">
              <a:extLst>
                <a:ext uri="{FF2B5EF4-FFF2-40B4-BE49-F238E27FC236}">
                  <a16:creationId xmlns:a16="http://schemas.microsoft.com/office/drawing/2014/main" id="{D9922740-09BD-419E-9458-2F1AC71F8384}"/>
                </a:ext>
              </a:extLst>
            </p:cNvPr>
            <p:cNvSpPr/>
            <p:nvPr/>
          </p:nvSpPr>
          <p:spPr>
            <a:xfrm>
              <a:off x="3363208" y="5356978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2" name="四角形: 角を丸くする 921">
              <a:extLst>
                <a:ext uri="{FF2B5EF4-FFF2-40B4-BE49-F238E27FC236}">
                  <a16:creationId xmlns:a16="http://schemas.microsoft.com/office/drawing/2014/main" id="{47C5133E-83F9-4004-A4BC-EA5C4AE5FBBB}"/>
                </a:ext>
              </a:extLst>
            </p:cNvPr>
            <p:cNvSpPr/>
            <p:nvPr/>
          </p:nvSpPr>
          <p:spPr>
            <a:xfrm>
              <a:off x="3216717" y="5356978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3" name="四角形: 角を丸くする 922">
              <a:extLst>
                <a:ext uri="{FF2B5EF4-FFF2-40B4-BE49-F238E27FC236}">
                  <a16:creationId xmlns:a16="http://schemas.microsoft.com/office/drawing/2014/main" id="{25492988-2F84-4855-A0D3-DEAC072B9B58}"/>
                </a:ext>
              </a:extLst>
            </p:cNvPr>
            <p:cNvSpPr/>
            <p:nvPr/>
          </p:nvSpPr>
          <p:spPr>
            <a:xfrm>
              <a:off x="3437715" y="5416431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4" name="四角形: 角を丸くする 923">
              <a:extLst>
                <a:ext uri="{FF2B5EF4-FFF2-40B4-BE49-F238E27FC236}">
                  <a16:creationId xmlns:a16="http://schemas.microsoft.com/office/drawing/2014/main" id="{5541FD5B-1DAC-47E9-9847-D4BE6E189C77}"/>
                </a:ext>
              </a:extLst>
            </p:cNvPr>
            <p:cNvSpPr/>
            <p:nvPr/>
          </p:nvSpPr>
          <p:spPr>
            <a:xfrm>
              <a:off x="3363208" y="5416431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5" name="四角形: 角を丸くする 924">
              <a:extLst>
                <a:ext uri="{FF2B5EF4-FFF2-40B4-BE49-F238E27FC236}">
                  <a16:creationId xmlns:a16="http://schemas.microsoft.com/office/drawing/2014/main" id="{187E0C3B-E2AD-4937-9B68-7B8ABDB1E2CF}"/>
                </a:ext>
              </a:extLst>
            </p:cNvPr>
            <p:cNvSpPr/>
            <p:nvPr/>
          </p:nvSpPr>
          <p:spPr>
            <a:xfrm>
              <a:off x="3216717" y="5416431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6" name="四角形: 角を丸くする 925">
              <a:extLst>
                <a:ext uri="{FF2B5EF4-FFF2-40B4-BE49-F238E27FC236}">
                  <a16:creationId xmlns:a16="http://schemas.microsoft.com/office/drawing/2014/main" id="{9C9662FF-3476-4F94-ABD3-2C65C416ECC4}"/>
                </a:ext>
              </a:extLst>
            </p:cNvPr>
            <p:cNvSpPr/>
            <p:nvPr/>
          </p:nvSpPr>
          <p:spPr>
            <a:xfrm>
              <a:off x="3437715" y="5480092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7" name="四角形: 角を丸くする 926">
              <a:extLst>
                <a:ext uri="{FF2B5EF4-FFF2-40B4-BE49-F238E27FC236}">
                  <a16:creationId xmlns:a16="http://schemas.microsoft.com/office/drawing/2014/main" id="{E0E9E5BE-6602-4D8B-A2FD-EC5ED8A19C5C}"/>
                </a:ext>
              </a:extLst>
            </p:cNvPr>
            <p:cNvSpPr/>
            <p:nvPr/>
          </p:nvSpPr>
          <p:spPr>
            <a:xfrm>
              <a:off x="3363208" y="5480092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8" name="四角形: 角を丸くする 927">
              <a:extLst>
                <a:ext uri="{FF2B5EF4-FFF2-40B4-BE49-F238E27FC236}">
                  <a16:creationId xmlns:a16="http://schemas.microsoft.com/office/drawing/2014/main" id="{ADF5BEE6-649E-4B5D-93A5-B965E13AE8B1}"/>
                </a:ext>
              </a:extLst>
            </p:cNvPr>
            <p:cNvSpPr/>
            <p:nvPr/>
          </p:nvSpPr>
          <p:spPr>
            <a:xfrm>
              <a:off x="3288701" y="5480092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9" name="四角形: 角を丸くする 928">
              <a:extLst>
                <a:ext uri="{FF2B5EF4-FFF2-40B4-BE49-F238E27FC236}">
                  <a16:creationId xmlns:a16="http://schemas.microsoft.com/office/drawing/2014/main" id="{3316E578-7A1E-4BFA-A91C-C3D9637EA941}"/>
                </a:ext>
              </a:extLst>
            </p:cNvPr>
            <p:cNvSpPr/>
            <p:nvPr/>
          </p:nvSpPr>
          <p:spPr>
            <a:xfrm>
              <a:off x="3216717" y="5480092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0" name="四角形: 角を丸くする 929">
              <a:extLst>
                <a:ext uri="{FF2B5EF4-FFF2-40B4-BE49-F238E27FC236}">
                  <a16:creationId xmlns:a16="http://schemas.microsoft.com/office/drawing/2014/main" id="{6332C414-55BC-4842-86CA-DF8AF39BCCE5}"/>
                </a:ext>
              </a:extLst>
            </p:cNvPr>
            <p:cNvSpPr/>
            <p:nvPr/>
          </p:nvSpPr>
          <p:spPr>
            <a:xfrm>
              <a:off x="3437715" y="5541808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1" name="四角形: 角を丸くする 930">
              <a:extLst>
                <a:ext uri="{FF2B5EF4-FFF2-40B4-BE49-F238E27FC236}">
                  <a16:creationId xmlns:a16="http://schemas.microsoft.com/office/drawing/2014/main" id="{65877E6B-799A-484B-9465-CC961FAB17A1}"/>
                </a:ext>
              </a:extLst>
            </p:cNvPr>
            <p:cNvSpPr/>
            <p:nvPr/>
          </p:nvSpPr>
          <p:spPr>
            <a:xfrm>
              <a:off x="3363208" y="5541808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2" name="四角形: 角を丸くする 931">
              <a:extLst>
                <a:ext uri="{FF2B5EF4-FFF2-40B4-BE49-F238E27FC236}">
                  <a16:creationId xmlns:a16="http://schemas.microsoft.com/office/drawing/2014/main" id="{E5E8F805-BF0F-43F6-AA4C-9B5B2EE5D198}"/>
                </a:ext>
              </a:extLst>
            </p:cNvPr>
            <p:cNvSpPr/>
            <p:nvPr/>
          </p:nvSpPr>
          <p:spPr>
            <a:xfrm>
              <a:off x="3288701" y="5541808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3" name="四角形: 角を丸くする 932">
              <a:extLst>
                <a:ext uri="{FF2B5EF4-FFF2-40B4-BE49-F238E27FC236}">
                  <a16:creationId xmlns:a16="http://schemas.microsoft.com/office/drawing/2014/main" id="{C58CE802-2640-4BEB-931D-B1D4E0053A80}"/>
                </a:ext>
              </a:extLst>
            </p:cNvPr>
            <p:cNvSpPr/>
            <p:nvPr/>
          </p:nvSpPr>
          <p:spPr>
            <a:xfrm>
              <a:off x="3216717" y="5541808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4" name="四角形: 角を丸くする 933">
              <a:extLst>
                <a:ext uri="{FF2B5EF4-FFF2-40B4-BE49-F238E27FC236}">
                  <a16:creationId xmlns:a16="http://schemas.microsoft.com/office/drawing/2014/main" id="{8B228097-1EBD-489C-A663-D3DC1A7ABA47}"/>
                </a:ext>
              </a:extLst>
            </p:cNvPr>
            <p:cNvSpPr/>
            <p:nvPr/>
          </p:nvSpPr>
          <p:spPr>
            <a:xfrm>
              <a:off x="2974642" y="521658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5" name="四角形: 角を丸くする 934">
              <a:extLst>
                <a:ext uri="{FF2B5EF4-FFF2-40B4-BE49-F238E27FC236}">
                  <a16:creationId xmlns:a16="http://schemas.microsoft.com/office/drawing/2014/main" id="{CF460BA6-109C-46BC-97B0-91D05503D4E1}"/>
                </a:ext>
              </a:extLst>
            </p:cNvPr>
            <p:cNvSpPr/>
            <p:nvPr/>
          </p:nvSpPr>
          <p:spPr>
            <a:xfrm>
              <a:off x="2870377" y="521658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6" name="四角形: 角を丸くする 935">
              <a:extLst>
                <a:ext uri="{FF2B5EF4-FFF2-40B4-BE49-F238E27FC236}">
                  <a16:creationId xmlns:a16="http://schemas.microsoft.com/office/drawing/2014/main" id="{2C8D0539-5FFF-43F9-BA36-A461196AF2A4}"/>
                </a:ext>
              </a:extLst>
            </p:cNvPr>
            <p:cNvSpPr/>
            <p:nvPr/>
          </p:nvSpPr>
          <p:spPr>
            <a:xfrm>
              <a:off x="2777966" y="521658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7" name="四角形: 角を丸くする 936">
              <a:extLst>
                <a:ext uri="{FF2B5EF4-FFF2-40B4-BE49-F238E27FC236}">
                  <a16:creationId xmlns:a16="http://schemas.microsoft.com/office/drawing/2014/main" id="{681EF342-E4A7-4E01-9A7E-559C02A21BFD}"/>
                </a:ext>
              </a:extLst>
            </p:cNvPr>
            <p:cNvSpPr/>
            <p:nvPr/>
          </p:nvSpPr>
          <p:spPr>
            <a:xfrm>
              <a:off x="2671115" y="521658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8" name="四角形: 角を丸くする 937">
              <a:extLst>
                <a:ext uri="{FF2B5EF4-FFF2-40B4-BE49-F238E27FC236}">
                  <a16:creationId xmlns:a16="http://schemas.microsoft.com/office/drawing/2014/main" id="{290240ED-0961-41EC-B09C-6C6B4947A76C}"/>
                </a:ext>
              </a:extLst>
            </p:cNvPr>
            <p:cNvSpPr/>
            <p:nvPr/>
          </p:nvSpPr>
          <p:spPr>
            <a:xfrm>
              <a:off x="3067260" y="5304002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9" name="四角形: 角を丸くする 938">
              <a:extLst>
                <a:ext uri="{FF2B5EF4-FFF2-40B4-BE49-F238E27FC236}">
                  <a16:creationId xmlns:a16="http://schemas.microsoft.com/office/drawing/2014/main" id="{18F2AB46-D5E4-4902-82DC-44C3759C6C20}"/>
                </a:ext>
              </a:extLst>
            </p:cNvPr>
            <p:cNvSpPr/>
            <p:nvPr/>
          </p:nvSpPr>
          <p:spPr>
            <a:xfrm>
              <a:off x="2974642" y="5304002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0" name="四角形: 角を丸くする 939">
              <a:extLst>
                <a:ext uri="{FF2B5EF4-FFF2-40B4-BE49-F238E27FC236}">
                  <a16:creationId xmlns:a16="http://schemas.microsoft.com/office/drawing/2014/main" id="{03163903-ED4C-45AE-8186-C0D21BCC1FEF}"/>
                </a:ext>
              </a:extLst>
            </p:cNvPr>
            <p:cNvSpPr/>
            <p:nvPr/>
          </p:nvSpPr>
          <p:spPr>
            <a:xfrm>
              <a:off x="2777966" y="5304002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1" name="四角形: 角を丸くする 940">
              <a:extLst>
                <a:ext uri="{FF2B5EF4-FFF2-40B4-BE49-F238E27FC236}">
                  <a16:creationId xmlns:a16="http://schemas.microsoft.com/office/drawing/2014/main" id="{B25454CA-AE05-46D5-9183-B80EA6C24A8E}"/>
                </a:ext>
              </a:extLst>
            </p:cNvPr>
            <p:cNvSpPr/>
            <p:nvPr/>
          </p:nvSpPr>
          <p:spPr>
            <a:xfrm>
              <a:off x="2671115" y="5304002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2" name="四角形: 角を丸くする 941">
              <a:extLst>
                <a:ext uri="{FF2B5EF4-FFF2-40B4-BE49-F238E27FC236}">
                  <a16:creationId xmlns:a16="http://schemas.microsoft.com/office/drawing/2014/main" id="{54F50A7F-84AE-4B5D-B22A-4E601A8B387B}"/>
                </a:ext>
              </a:extLst>
            </p:cNvPr>
            <p:cNvSpPr/>
            <p:nvPr/>
          </p:nvSpPr>
          <p:spPr>
            <a:xfrm>
              <a:off x="2564408" y="5304002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3" name="四角形: 角を丸くする 942">
              <a:extLst>
                <a:ext uri="{FF2B5EF4-FFF2-40B4-BE49-F238E27FC236}">
                  <a16:creationId xmlns:a16="http://schemas.microsoft.com/office/drawing/2014/main" id="{F323F975-F2E7-4F71-9D0E-32451E56C086}"/>
                </a:ext>
              </a:extLst>
            </p:cNvPr>
            <p:cNvSpPr/>
            <p:nvPr/>
          </p:nvSpPr>
          <p:spPr>
            <a:xfrm>
              <a:off x="2464365" y="5304002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4" name="四角形: 角を丸くする 943">
              <a:extLst>
                <a:ext uri="{FF2B5EF4-FFF2-40B4-BE49-F238E27FC236}">
                  <a16:creationId xmlns:a16="http://schemas.microsoft.com/office/drawing/2014/main" id="{A07F7992-AE73-449D-9F1B-3C071D3D0674}"/>
                </a:ext>
              </a:extLst>
            </p:cNvPr>
            <p:cNvSpPr/>
            <p:nvPr/>
          </p:nvSpPr>
          <p:spPr>
            <a:xfrm>
              <a:off x="2260151" y="5304002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5" name="四角形: 角を丸くする 944">
              <a:extLst>
                <a:ext uri="{FF2B5EF4-FFF2-40B4-BE49-F238E27FC236}">
                  <a16:creationId xmlns:a16="http://schemas.microsoft.com/office/drawing/2014/main" id="{3F20FF63-56AF-44EA-88DF-D39075B55D5C}"/>
                </a:ext>
              </a:extLst>
            </p:cNvPr>
            <p:cNvSpPr/>
            <p:nvPr/>
          </p:nvSpPr>
          <p:spPr>
            <a:xfrm>
              <a:off x="2974642" y="5479384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6" name="四角形: 角を丸くする 945">
              <a:extLst>
                <a:ext uri="{FF2B5EF4-FFF2-40B4-BE49-F238E27FC236}">
                  <a16:creationId xmlns:a16="http://schemas.microsoft.com/office/drawing/2014/main" id="{E44C9388-7150-4BFB-8AD9-964DF5A9C470}"/>
                </a:ext>
              </a:extLst>
            </p:cNvPr>
            <p:cNvSpPr/>
            <p:nvPr/>
          </p:nvSpPr>
          <p:spPr>
            <a:xfrm>
              <a:off x="2777966" y="5479384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7" name="四角形: 角を丸くする 946">
              <a:extLst>
                <a:ext uri="{FF2B5EF4-FFF2-40B4-BE49-F238E27FC236}">
                  <a16:creationId xmlns:a16="http://schemas.microsoft.com/office/drawing/2014/main" id="{76C49962-EA69-453E-8565-582490513975}"/>
                </a:ext>
              </a:extLst>
            </p:cNvPr>
            <p:cNvSpPr/>
            <p:nvPr/>
          </p:nvSpPr>
          <p:spPr>
            <a:xfrm>
              <a:off x="2464365" y="5479384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8" name="四角形: 角を丸くする 947">
              <a:extLst>
                <a:ext uri="{FF2B5EF4-FFF2-40B4-BE49-F238E27FC236}">
                  <a16:creationId xmlns:a16="http://schemas.microsoft.com/office/drawing/2014/main" id="{09A092DD-44C4-4D06-AE7B-D27273896737}"/>
                </a:ext>
              </a:extLst>
            </p:cNvPr>
            <p:cNvSpPr/>
            <p:nvPr/>
          </p:nvSpPr>
          <p:spPr>
            <a:xfrm>
              <a:off x="2260151" y="5479384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9" name="四角形: 角を丸くする 948">
              <a:extLst>
                <a:ext uri="{FF2B5EF4-FFF2-40B4-BE49-F238E27FC236}">
                  <a16:creationId xmlns:a16="http://schemas.microsoft.com/office/drawing/2014/main" id="{98DEBC08-1E34-4119-A589-3B12C320597E}"/>
                </a:ext>
              </a:extLst>
            </p:cNvPr>
            <p:cNvSpPr/>
            <p:nvPr/>
          </p:nvSpPr>
          <p:spPr>
            <a:xfrm>
              <a:off x="3067260" y="5740014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50" name="四角形: 角を丸くする 949">
              <a:extLst>
                <a:ext uri="{FF2B5EF4-FFF2-40B4-BE49-F238E27FC236}">
                  <a16:creationId xmlns:a16="http://schemas.microsoft.com/office/drawing/2014/main" id="{C910BD3E-5998-4208-AAED-27B2D78B88DB}"/>
                </a:ext>
              </a:extLst>
            </p:cNvPr>
            <p:cNvSpPr/>
            <p:nvPr/>
          </p:nvSpPr>
          <p:spPr>
            <a:xfrm>
              <a:off x="2974642" y="5740014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51" name="四角形: 角を丸くする 950">
              <a:extLst>
                <a:ext uri="{FF2B5EF4-FFF2-40B4-BE49-F238E27FC236}">
                  <a16:creationId xmlns:a16="http://schemas.microsoft.com/office/drawing/2014/main" id="{1BBBBBA9-A069-410D-A061-B2028317FB61}"/>
                </a:ext>
              </a:extLst>
            </p:cNvPr>
            <p:cNvSpPr/>
            <p:nvPr/>
          </p:nvSpPr>
          <p:spPr>
            <a:xfrm>
              <a:off x="2870377" y="5740014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52" name="四角形: 角を丸くする 951">
              <a:extLst>
                <a:ext uri="{FF2B5EF4-FFF2-40B4-BE49-F238E27FC236}">
                  <a16:creationId xmlns:a16="http://schemas.microsoft.com/office/drawing/2014/main" id="{003D082A-EA54-4837-B525-ECFBFA9B0E77}"/>
                </a:ext>
              </a:extLst>
            </p:cNvPr>
            <p:cNvSpPr/>
            <p:nvPr/>
          </p:nvSpPr>
          <p:spPr>
            <a:xfrm>
              <a:off x="2777966" y="5740014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53" name="四角形: 角を丸くする 952">
              <a:extLst>
                <a:ext uri="{FF2B5EF4-FFF2-40B4-BE49-F238E27FC236}">
                  <a16:creationId xmlns:a16="http://schemas.microsoft.com/office/drawing/2014/main" id="{7FBE3977-5924-429D-99D8-B86BEFD2D45C}"/>
                </a:ext>
              </a:extLst>
            </p:cNvPr>
            <p:cNvSpPr/>
            <p:nvPr/>
          </p:nvSpPr>
          <p:spPr>
            <a:xfrm>
              <a:off x="2671115" y="5740014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54" name="四角形: 角を丸くする 953">
              <a:extLst>
                <a:ext uri="{FF2B5EF4-FFF2-40B4-BE49-F238E27FC236}">
                  <a16:creationId xmlns:a16="http://schemas.microsoft.com/office/drawing/2014/main" id="{528746E7-EC1E-4344-BC78-BE1D8B0BDDA3}"/>
                </a:ext>
              </a:extLst>
            </p:cNvPr>
            <p:cNvSpPr/>
            <p:nvPr/>
          </p:nvSpPr>
          <p:spPr>
            <a:xfrm>
              <a:off x="2564408" y="5740014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55" name="四角形: 角を丸くする 954">
              <a:extLst>
                <a:ext uri="{FF2B5EF4-FFF2-40B4-BE49-F238E27FC236}">
                  <a16:creationId xmlns:a16="http://schemas.microsoft.com/office/drawing/2014/main" id="{F712F499-9DA6-4EAF-BE4E-66B39C177DEE}"/>
                </a:ext>
              </a:extLst>
            </p:cNvPr>
            <p:cNvSpPr/>
            <p:nvPr/>
          </p:nvSpPr>
          <p:spPr>
            <a:xfrm>
              <a:off x="2464365" y="5740014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56" name="四角形: 角を丸くする 955">
              <a:extLst>
                <a:ext uri="{FF2B5EF4-FFF2-40B4-BE49-F238E27FC236}">
                  <a16:creationId xmlns:a16="http://schemas.microsoft.com/office/drawing/2014/main" id="{6EB20E19-2437-4389-88D7-62D8ED1E003F}"/>
                </a:ext>
              </a:extLst>
            </p:cNvPr>
            <p:cNvSpPr/>
            <p:nvPr/>
          </p:nvSpPr>
          <p:spPr>
            <a:xfrm>
              <a:off x="2366084" y="5740014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57" name="四角形: 角を丸くする 956">
              <a:extLst>
                <a:ext uri="{FF2B5EF4-FFF2-40B4-BE49-F238E27FC236}">
                  <a16:creationId xmlns:a16="http://schemas.microsoft.com/office/drawing/2014/main" id="{2316505F-D3EE-4269-B33E-099E89792563}"/>
                </a:ext>
              </a:extLst>
            </p:cNvPr>
            <p:cNvSpPr/>
            <p:nvPr/>
          </p:nvSpPr>
          <p:spPr>
            <a:xfrm>
              <a:off x="2260151" y="5740014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58" name="四角形: 角を丸くする 957">
              <a:extLst>
                <a:ext uri="{FF2B5EF4-FFF2-40B4-BE49-F238E27FC236}">
                  <a16:creationId xmlns:a16="http://schemas.microsoft.com/office/drawing/2014/main" id="{2E581447-A3FE-4677-BE94-B28F052062D1}"/>
                </a:ext>
              </a:extLst>
            </p:cNvPr>
            <p:cNvSpPr/>
            <p:nvPr/>
          </p:nvSpPr>
          <p:spPr>
            <a:xfrm>
              <a:off x="3067260" y="5651202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59" name="四角形: 角を丸くする 958">
              <a:extLst>
                <a:ext uri="{FF2B5EF4-FFF2-40B4-BE49-F238E27FC236}">
                  <a16:creationId xmlns:a16="http://schemas.microsoft.com/office/drawing/2014/main" id="{E4F63363-02E3-40AD-B978-C382B70A3F4E}"/>
                </a:ext>
              </a:extLst>
            </p:cNvPr>
            <p:cNvSpPr/>
            <p:nvPr/>
          </p:nvSpPr>
          <p:spPr>
            <a:xfrm>
              <a:off x="2974642" y="5651202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60" name="四角形: 角を丸くする 959">
              <a:extLst>
                <a:ext uri="{FF2B5EF4-FFF2-40B4-BE49-F238E27FC236}">
                  <a16:creationId xmlns:a16="http://schemas.microsoft.com/office/drawing/2014/main" id="{F7514A97-6D1B-4176-873E-6DB6E1BFC70D}"/>
                </a:ext>
              </a:extLst>
            </p:cNvPr>
            <p:cNvSpPr/>
            <p:nvPr/>
          </p:nvSpPr>
          <p:spPr>
            <a:xfrm>
              <a:off x="2777966" y="5651202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61" name="四角形: 角を丸くする 960">
              <a:extLst>
                <a:ext uri="{FF2B5EF4-FFF2-40B4-BE49-F238E27FC236}">
                  <a16:creationId xmlns:a16="http://schemas.microsoft.com/office/drawing/2014/main" id="{A778D776-F4A3-479D-B0E4-6C90C2751673}"/>
                </a:ext>
              </a:extLst>
            </p:cNvPr>
            <p:cNvSpPr/>
            <p:nvPr/>
          </p:nvSpPr>
          <p:spPr>
            <a:xfrm>
              <a:off x="2671115" y="5651202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62" name="四角形: 角を丸くする 961">
              <a:extLst>
                <a:ext uri="{FF2B5EF4-FFF2-40B4-BE49-F238E27FC236}">
                  <a16:creationId xmlns:a16="http://schemas.microsoft.com/office/drawing/2014/main" id="{51BBD38F-BBF9-423B-995A-60A25C7D9917}"/>
                </a:ext>
              </a:extLst>
            </p:cNvPr>
            <p:cNvSpPr/>
            <p:nvPr/>
          </p:nvSpPr>
          <p:spPr>
            <a:xfrm>
              <a:off x="2564408" y="5651202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63" name="四角形: 角を丸くする 962">
              <a:extLst>
                <a:ext uri="{FF2B5EF4-FFF2-40B4-BE49-F238E27FC236}">
                  <a16:creationId xmlns:a16="http://schemas.microsoft.com/office/drawing/2014/main" id="{8A2F59F4-1BAB-431A-91CA-1EB293C08BB6}"/>
                </a:ext>
              </a:extLst>
            </p:cNvPr>
            <p:cNvSpPr/>
            <p:nvPr/>
          </p:nvSpPr>
          <p:spPr>
            <a:xfrm>
              <a:off x="2464365" y="5651202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64" name="四角形: 角を丸くする 963">
              <a:extLst>
                <a:ext uri="{FF2B5EF4-FFF2-40B4-BE49-F238E27FC236}">
                  <a16:creationId xmlns:a16="http://schemas.microsoft.com/office/drawing/2014/main" id="{31456383-E377-419A-B81D-8713DAA6A85E}"/>
                </a:ext>
              </a:extLst>
            </p:cNvPr>
            <p:cNvSpPr/>
            <p:nvPr/>
          </p:nvSpPr>
          <p:spPr>
            <a:xfrm>
              <a:off x="2260151" y="5651202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65" name="四角形: 角を丸くする 964">
              <a:extLst>
                <a:ext uri="{FF2B5EF4-FFF2-40B4-BE49-F238E27FC236}">
                  <a16:creationId xmlns:a16="http://schemas.microsoft.com/office/drawing/2014/main" id="{B65CD950-6A61-48E8-94C0-FA9F5FD49250}"/>
                </a:ext>
              </a:extLst>
            </p:cNvPr>
            <p:cNvSpPr/>
            <p:nvPr/>
          </p:nvSpPr>
          <p:spPr>
            <a:xfrm>
              <a:off x="3067260" y="5561067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66" name="四角形: 角を丸くする 965">
              <a:extLst>
                <a:ext uri="{FF2B5EF4-FFF2-40B4-BE49-F238E27FC236}">
                  <a16:creationId xmlns:a16="http://schemas.microsoft.com/office/drawing/2014/main" id="{1A439DF7-98B8-4648-87D8-01B7ABC35F52}"/>
                </a:ext>
              </a:extLst>
            </p:cNvPr>
            <p:cNvSpPr/>
            <p:nvPr/>
          </p:nvSpPr>
          <p:spPr>
            <a:xfrm>
              <a:off x="2870377" y="5561067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67" name="四角形: 角を丸くする 966">
              <a:extLst>
                <a:ext uri="{FF2B5EF4-FFF2-40B4-BE49-F238E27FC236}">
                  <a16:creationId xmlns:a16="http://schemas.microsoft.com/office/drawing/2014/main" id="{3CF10784-DF06-4305-B222-8B194493634B}"/>
                </a:ext>
              </a:extLst>
            </p:cNvPr>
            <p:cNvSpPr/>
            <p:nvPr/>
          </p:nvSpPr>
          <p:spPr>
            <a:xfrm>
              <a:off x="2671115" y="5561067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68" name="四角形: 角を丸くする 967">
              <a:extLst>
                <a:ext uri="{FF2B5EF4-FFF2-40B4-BE49-F238E27FC236}">
                  <a16:creationId xmlns:a16="http://schemas.microsoft.com/office/drawing/2014/main" id="{BF67CBA8-979D-4673-B0B7-3F82BDD676DC}"/>
                </a:ext>
              </a:extLst>
            </p:cNvPr>
            <p:cNvSpPr/>
            <p:nvPr/>
          </p:nvSpPr>
          <p:spPr>
            <a:xfrm>
              <a:off x="2564408" y="5561067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69" name="四角形: 角を丸くする 968">
              <a:extLst>
                <a:ext uri="{FF2B5EF4-FFF2-40B4-BE49-F238E27FC236}">
                  <a16:creationId xmlns:a16="http://schemas.microsoft.com/office/drawing/2014/main" id="{DE512EA5-7742-4D3D-9961-4C663F0B9E7A}"/>
                </a:ext>
              </a:extLst>
            </p:cNvPr>
            <p:cNvSpPr/>
            <p:nvPr/>
          </p:nvSpPr>
          <p:spPr>
            <a:xfrm>
              <a:off x="2366084" y="5561067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0" name="四角形: 角を丸くする 969">
              <a:extLst>
                <a:ext uri="{FF2B5EF4-FFF2-40B4-BE49-F238E27FC236}">
                  <a16:creationId xmlns:a16="http://schemas.microsoft.com/office/drawing/2014/main" id="{01FE4D60-FD08-4A7C-BD5B-FE876260ECE9}"/>
                </a:ext>
              </a:extLst>
            </p:cNvPr>
            <p:cNvSpPr/>
            <p:nvPr/>
          </p:nvSpPr>
          <p:spPr>
            <a:xfrm>
              <a:off x="2260151" y="5561067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1" name="四角形: 角を丸くする 970">
              <a:extLst>
                <a:ext uri="{FF2B5EF4-FFF2-40B4-BE49-F238E27FC236}">
                  <a16:creationId xmlns:a16="http://schemas.microsoft.com/office/drawing/2014/main" id="{778DD8F5-BA2F-4D68-A6BA-2457C5623FBE}"/>
                </a:ext>
              </a:extLst>
            </p:cNvPr>
            <p:cNvSpPr/>
            <p:nvPr/>
          </p:nvSpPr>
          <p:spPr>
            <a:xfrm>
              <a:off x="2974642" y="5823020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2" name="四角形: 角を丸くする 971">
              <a:extLst>
                <a:ext uri="{FF2B5EF4-FFF2-40B4-BE49-F238E27FC236}">
                  <a16:creationId xmlns:a16="http://schemas.microsoft.com/office/drawing/2014/main" id="{50C74014-9146-4332-A8EA-537E1DFA1156}"/>
                </a:ext>
              </a:extLst>
            </p:cNvPr>
            <p:cNvSpPr/>
            <p:nvPr/>
          </p:nvSpPr>
          <p:spPr>
            <a:xfrm>
              <a:off x="2870377" y="5823020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3" name="四角形: 角を丸くする 972">
              <a:extLst>
                <a:ext uri="{FF2B5EF4-FFF2-40B4-BE49-F238E27FC236}">
                  <a16:creationId xmlns:a16="http://schemas.microsoft.com/office/drawing/2014/main" id="{4BD7DCD1-9535-42E7-A113-C08AB41E33B4}"/>
                </a:ext>
              </a:extLst>
            </p:cNvPr>
            <p:cNvSpPr/>
            <p:nvPr/>
          </p:nvSpPr>
          <p:spPr>
            <a:xfrm>
              <a:off x="2777966" y="5823020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4" name="四角形: 角を丸くする 973">
              <a:extLst>
                <a:ext uri="{FF2B5EF4-FFF2-40B4-BE49-F238E27FC236}">
                  <a16:creationId xmlns:a16="http://schemas.microsoft.com/office/drawing/2014/main" id="{9602AB2B-2746-4572-9690-883C65316792}"/>
                </a:ext>
              </a:extLst>
            </p:cNvPr>
            <p:cNvSpPr/>
            <p:nvPr/>
          </p:nvSpPr>
          <p:spPr>
            <a:xfrm>
              <a:off x="2671115" y="5823020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5" name="四角形: 角を丸くする 974">
              <a:extLst>
                <a:ext uri="{FF2B5EF4-FFF2-40B4-BE49-F238E27FC236}">
                  <a16:creationId xmlns:a16="http://schemas.microsoft.com/office/drawing/2014/main" id="{CFFA3B1E-93ED-404E-919E-2A4796B107D6}"/>
                </a:ext>
              </a:extLst>
            </p:cNvPr>
            <p:cNvSpPr/>
            <p:nvPr/>
          </p:nvSpPr>
          <p:spPr>
            <a:xfrm>
              <a:off x="2464365" y="5823020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6" name="四角形: 角を丸くする 975">
              <a:extLst>
                <a:ext uri="{FF2B5EF4-FFF2-40B4-BE49-F238E27FC236}">
                  <a16:creationId xmlns:a16="http://schemas.microsoft.com/office/drawing/2014/main" id="{7869E761-0931-4089-8D48-C4C49E5C10EC}"/>
                </a:ext>
              </a:extLst>
            </p:cNvPr>
            <p:cNvSpPr/>
            <p:nvPr/>
          </p:nvSpPr>
          <p:spPr>
            <a:xfrm>
              <a:off x="2366084" y="5823020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7" name="四角形: 角を丸くする 976">
              <a:extLst>
                <a:ext uri="{FF2B5EF4-FFF2-40B4-BE49-F238E27FC236}">
                  <a16:creationId xmlns:a16="http://schemas.microsoft.com/office/drawing/2014/main" id="{9041E6AD-FE22-4140-8F89-B673354D32DB}"/>
                </a:ext>
              </a:extLst>
            </p:cNvPr>
            <p:cNvSpPr/>
            <p:nvPr/>
          </p:nvSpPr>
          <p:spPr>
            <a:xfrm>
              <a:off x="2260151" y="5823020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8" name="四角形: 角を丸くする 977">
              <a:extLst>
                <a:ext uri="{FF2B5EF4-FFF2-40B4-BE49-F238E27FC236}">
                  <a16:creationId xmlns:a16="http://schemas.microsoft.com/office/drawing/2014/main" id="{836154FF-9DAC-408E-9C86-E8BB940E5F8C}"/>
                </a:ext>
              </a:extLst>
            </p:cNvPr>
            <p:cNvSpPr/>
            <p:nvPr/>
          </p:nvSpPr>
          <p:spPr>
            <a:xfrm>
              <a:off x="3067260" y="590889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9" name="四角形: 角を丸くする 978">
              <a:extLst>
                <a:ext uri="{FF2B5EF4-FFF2-40B4-BE49-F238E27FC236}">
                  <a16:creationId xmlns:a16="http://schemas.microsoft.com/office/drawing/2014/main" id="{AB8C6B58-8925-45BC-A63E-3456380FAD15}"/>
                </a:ext>
              </a:extLst>
            </p:cNvPr>
            <p:cNvSpPr/>
            <p:nvPr/>
          </p:nvSpPr>
          <p:spPr>
            <a:xfrm>
              <a:off x="2974642" y="590889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0" name="四角形: 角を丸くする 979">
              <a:extLst>
                <a:ext uri="{FF2B5EF4-FFF2-40B4-BE49-F238E27FC236}">
                  <a16:creationId xmlns:a16="http://schemas.microsoft.com/office/drawing/2014/main" id="{17DF5887-9841-43F9-A8F4-98B3B6EC6A4E}"/>
                </a:ext>
              </a:extLst>
            </p:cNvPr>
            <p:cNvSpPr/>
            <p:nvPr/>
          </p:nvSpPr>
          <p:spPr>
            <a:xfrm>
              <a:off x="2777966" y="590889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1" name="四角形: 角を丸くする 980">
              <a:extLst>
                <a:ext uri="{FF2B5EF4-FFF2-40B4-BE49-F238E27FC236}">
                  <a16:creationId xmlns:a16="http://schemas.microsoft.com/office/drawing/2014/main" id="{A0F16D37-C9A2-457F-9A72-E138CCE3E5B8}"/>
                </a:ext>
              </a:extLst>
            </p:cNvPr>
            <p:cNvSpPr/>
            <p:nvPr/>
          </p:nvSpPr>
          <p:spPr>
            <a:xfrm>
              <a:off x="2671115" y="590889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2" name="四角形: 角を丸くする 981">
              <a:extLst>
                <a:ext uri="{FF2B5EF4-FFF2-40B4-BE49-F238E27FC236}">
                  <a16:creationId xmlns:a16="http://schemas.microsoft.com/office/drawing/2014/main" id="{02F1E6D2-176C-4F34-9033-7EDEDE8451C1}"/>
                </a:ext>
              </a:extLst>
            </p:cNvPr>
            <p:cNvSpPr/>
            <p:nvPr/>
          </p:nvSpPr>
          <p:spPr>
            <a:xfrm>
              <a:off x="2564408" y="590889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3" name="四角形: 角を丸くする 982">
              <a:extLst>
                <a:ext uri="{FF2B5EF4-FFF2-40B4-BE49-F238E27FC236}">
                  <a16:creationId xmlns:a16="http://schemas.microsoft.com/office/drawing/2014/main" id="{C893E556-C3B1-4FD7-BA38-535711C94FE5}"/>
                </a:ext>
              </a:extLst>
            </p:cNvPr>
            <p:cNvSpPr/>
            <p:nvPr/>
          </p:nvSpPr>
          <p:spPr>
            <a:xfrm>
              <a:off x="2464365" y="590889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4" name="四角形: 角を丸くする 983">
              <a:extLst>
                <a:ext uri="{FF2B5EF4-FFF2-40B4-BE49-F238E27FC236}">
                  <a16:creationId xmlns:a16="http://schemas.microsoft.com/office/drawing/2014/main" id="{072888CB-2C1A-42D7-A632-58BF6D364F2D}"/>
                </a:ext>
              </a:extLst>
            </p:cNvPr>
            <p:cNvSpPr/>
            <p:nvPr/>
          </p:nvSpPr>
          <p:spPr>
            <a:xfrm>
              <a:off x="2260151" y="590889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5" name="四角形: 角を丸くする 984">
              <a:extLst>
                <a:ext uri="{FF2B5EF4-FFF2-40B4-BE49-F238E27FC236}">
                  <a16:creationId xmlns:a16="http://schemas.microsoft.com/office/drawing/2014/main" id="{AA60AB25-DB02-4FFF-B63A-58978ED4F743}"/>
                </a:ext>
              </a:extLst>
            </p:cNvPr>
            <p:cNvSpPr/>
            <p:nvPr/>
          </p:nvSpPr>
          <p:spPr>
            <a:xfrm>
              <a:off x="3067260" y="5997988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6" name="四角形: 角を丸くする 985">
              <a:extLst>
                <a:ext uri="{FF2B5EF4-FFF2-40B4-BE49-F238E27FC236}">
                  <a16:creationId xmlns:a16="http://schemas.microsoft.com/office/drawing/2014/main" id="{22409F92-2DC5-4565-B622-48150F8DC862}"/>
                </a:ext>
              </a:extLst>
            </p:cNvPr>
            <p:cNvSpPr/>
            <p:nvPr/>
          </p:nvSpPr>
          <p:spPr>
            <a:xfrm>
              <a:off x="2870832" y="5997988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7" name="四角形: 角を丸くする 986">
              <a:extLst>
                <a:ext uri="{FF2B5EF4-FFF2-40B4-BE49-F238E27FC236}">
                  <a16:creationId xmlns:a16="http://schemas.microsoft.com/office/drawing/2014/main" id="{EE27A768-1B0B-4B9F-A4DF-F64C728CE903}"/>
                </a:ext>
              </a:extLst>
            </p:cNvPr>
            <p:cNvSpPr/>
            <p:nvPr/>
          </p:nvSpPr>
          <p:spPr>
            <a:xfrm>
              <a:off x="2565470" y="5997988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8" name="四角形: 角を丸くする 987">
              <a:extLst>
                <a:ext uri="{FF2B5EF4-FFF2-40B4-BE49-F238E27FC236}">
                  <a16:creationId xmlns:a16="http://schemas.microsoft.com/office/drawing/2014/main" id="{B6CD7AE2-9DD5-4D7E-8F8C-A294B132BF65}"/>
                </a:ext>
              </a:extLst>
            </p:cNvPr>
            <p:cNvSpPr/>
            <p:nvPr/>
          </p:nvSpPr>
          <p:spPr>
            <a:xfrm>
              <a:off x="2355826" y="5997988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9" name="四角形: 角を丸くする 988">
              <a:extLst>
                <a:ext uri="{FF2B5EF4-FFF2-40B4-BE49-F238E27FC236}">
                  <a16:creationId xmlns:a16="http://schemas.microsoft.com/office/drawing/2014/main" id="{42F38CCD-B1C3-4527-804A-25F7577913A9}"/>
                </a:ext>
              </a:extLst>
            </p:cNvPr>
            <p:cNvSpPr/>
            <p:nvPr/>
          </p:nvSpPr>
          <p:spPr>
            <a:xfrm>
              <a:off x="2255628" y="5997988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90" name="四角形: 角を丸くする 989">
              <a:extLst>
                <a:ext uri="{FF2B5EF4-FFF2-40B4-BE49-F238E27FC236}">
                  <a16:creationId xmlns:a16="http://schemas.microsoft.com/office/drawing/2014/main" id="{27A4B31E-5FD2-4FE8-98AC-D5A55A8915AA}"/>
                </a:ext>
              </a:extLst>
            </p:cNvPr>
            <p:cNvSpPr/>
            <p:nvPr/>
          </p:nvSpPr>
          <p:spPr>
            <a:xfrm>
              <a:off x="3363208" y="5664873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91" name="四角形: 角を丸くする 990">
              <a:extLst>
                <a:ext uri="{FF2B5EF4-FFF2-40B4-BE49-F238E27FC236}">
                  <a16:creationId xmlns:a16="http://schemas.microsoft.com/office/drawing/2014/main" id="{1B853584-0E91-448D-A4F6-8C8950DF65F0}"/>
                </a:ext>
              </a:extLst>
            </p:cNvPr>
            <p:cNvSpPr/>
            <p:nvPr/>
          </p:nvSpPr>
          <p:spPr>
            <a:xfrm>
              <a:off x="3288701" y="5664873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92" name="四角形: 角を丸くする 991">
              <a:extLst>
                <a:ext uri="{FF2B5EF4-FFF2-40B4-BE49-F238E27FC236}">
                  <a16:creationId xmlns:a16="http://schemas.microsoft.com/office/drawing/2014/main" id="{1848EA0E-7C75-40D4-8AC9-BA86FA95140A}"/>
                </a:ext>
              </a:extLst>
            </p:cNvPr>
            <p:cNvSpPr/>
            <p:nvPr/>
          </p:nvSpPr>
          <p:spPr>
            <a:xfrm>
              <a:off x="3216717" y="5664873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93" name="四角形: 角を丸くする 992">
              <a:extLst>
                <a:ext uri="{FF2B5EF4-FFF2-40B4-BE49-F238E27FC236}">
                  <a16:creationId xmlns:a16="http://schemas.microsoft.com/office/drawing/2014/main" id="{A24670CB-BCE3-4FA4-97B1-C7DE74D6AC0E}"/>
                </a:ext>
              </a:extLst>
            </p:cNvPr>
            <p:cNvSpPr/>
            <p:nvPr/>
          </p:nvSpPr>
          <p:spPr>
            <a:xfrm>
              <a:off x="2355826" y="626751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94" name="四角形: 角を丸くする 993">
              <a:extLst>
                <a:ext uri="{FF2B5EF4-FFF2-40B4-BE49-F238E27FC236}">
                  <a16:creationId xmlns:a16="http://schemas.microsoft.com/office/drawing/2014/main" id="{8CE1BA91-2A43-454E-9938-2FA147F4FF17}"/>
                </a:ext>
              </a:extLst>
            </p:cNvPr>
            <p:cNvSpPr/>
            <p:nvPr/>
          </p:nvSpPr>
          <p:spPr>
            <a:xfrm>
              <a:off x="3434157" y="6045153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95" name="四角形: 角を丸くする 994">
              <a:extLst>
                <a:ext uri="{FF2B5EF4-FFF2-40B4-BE49-F238E27FC236}">
                  <a16:creationId xmlns:a16="http://schemas.microsoft.com/office/drawing/2014/main" id="{2065D010-C340-4C4C-B1F0-B90FA1FA5B05}"/>
                </a:ext>
              </a:extLst>
            </p:cNvPr>
            <p:cNvSpPr/>
            <p:nvPr/>
          </p:nvSpPr>
          <p:spPr>
            <a:xfrm>
              <a:off x="3359650" y="6045153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96" name="四角形: 角を丸くする 995">
              <a:extLst>
                <a:ext uri="{FF2B5EF4-FFF2-40B4-BE49-F238E27FC236}">
                  <a16:creationId xmlns:a16="http://schemas.microsoft.com/office/drawing/2014/main" id="{5F62E79C-E31E-4ADB-B96F-FD823DF864CA}"/>
                </a:ext>
              </a:extLst>
            </p:cNvPr>
            <p:cNvSpPr/>
            <p:nvPr/>
          </p:nvSpPr>
          <p:spPr>
            <a:xfrm>
              <a:off x="3287666" y="6045153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97" name="四角形: 角を丸くする 996">
              <a:extLst>
                <a:ext uri="{FF2B5EF4-FFF2-40B4-BE49-F238E27FC236}">
                  <a16:creationId xmlns:a16="http://schemas.microsoft.com/office/drawing/2014/main" id="{D5009550-78F9-4522-B49A-7D18005AE3D0}"/>
                </a:ext>
              </a:extLst>
            </p:cNvPr>
            <p:cNvSpPr/>
            <p:nvPr/>
          </p:nvSpPr>
          <p:spPr>
            <a:xfrm>
              <a:off x="2565252" y="6259778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98" name="四角形: 角を丸くする 997">
              <a:extLst>
                <a:ext uri="{FF2B5EF4-FFF2-40B4-BE49-F238E27FC236}">
                  <a16:creationId xmlns:a16="http://schemas.microsoft.com/office/drawing/2014/main" id="{7306C7F5-3FEA-4FEB-8D1E-25A2A2D30094}"/>
                </a:ext>
              </a:extLst>
            </p:cNvPr>
            <p:cNvSpPr/>
            <p:nvPr/>
          </p:nvSpPr>
          <p:spPr>
            <a:xfrm>
              <a:off x="3437715" y="5600352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99" name="四角形: 角を丸くする 998">
              <a:extLst>
                <a:ext uri="{FF2B5EF4-FFF2-40B4-BE49-F238E27FC236}">
                  <a16:creationId xmlns:a16="http://schemas.microsoft.com/office/drawing/2014/main" id="{33E986C5-A493-4DF7-8CD4-B455CF798DCA}"/>
                </a:ext>
              </a:extLst>
            </p:cNvPr>
            <p:cNvSpPr/>
            <p:nvPr/>
          </p:nvSpPr>
          <p:spPr>
            <a:xfrm>
              <a:off x="3363208" y="5600352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00" name="四角形: 角を丸くする 999">
              <a:extLst>
                <a:ext uri="{FF2B5EF4-FFF2-40B4-BE49-F238E27FC236}">
                  <a16:creationId xmlns:a16="http://schemas.microsoft.com/office/drawing/2014/main" id="{5EB1A725-6A49-4EAD-8208-77D360954438}"/>
                </a:ext>
              </a:extLst>
            </p:cNvPr>
            <p:cNvSpPr/>
            <p:nvPr/>
          </p:nvSpPr>
          <p:spPr>
            <a:xfrm>
              <a:off x="3288701" y="5600352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01" name="四角形: 角を丸くする 1000">
              <a:extLst>
                <a:ext uri="{FF2B5EF4-FFF2-40B4-BE49-F238E27FC236}">
                  <a16:creationId xmlns:a16="http://schemas.microsoft.com/office/drawing/2014/main" id="{12BCFFE2-6386-49D7-8B85-364D674C2C95}"/>
                </a:ext>
              </a:extLst>
            </p:cNvPr>
            <p:cNvSpPr/>
            <p:nvPr/>
          </p:nvSpPr>
          <p:spPr>
            <a:xfrm>
              <a:off x="3216717" y="5600352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02" name="四角形: 角を丸くする 1001">
              <a:extLst>
                <a:ext uri="{FF2B5EF4-FFF2-40B4-BE49-F238E27FC236}">
                  <a16:creationId xmlns:a16="http://schemas.microsoft.com/office/drawing/2014/main" id="{2FC0B23B-AEB7-40EA-8BF5-04F988BC0826}"/>
                </a:ext>
              </a:extLst>
            </p:cNvPr>
            <p:cNvSpPr/>
            <p:nvPr/>
          </p:nvSpPr>
          <p:spPr>
            <a:xfrm>
              <a:off x="3437715" y="5916969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03" name="四角形: 角を丸くする 1002">
              <a:extLst>
                <a:ext uri="{FF2B5EF4-FFF2-40B4-BE49-F238E27FC236}">
                  <a16:creationId xmlns:a16="http://schemas.microsoft.com/office/drawing/2014/main" id="{0321C88A-B47E-4883-8F4D-0EB2EA4F53B0}"/>
                </a:ext>
              </a:extLst>
            </p:cNvPr>
            <p:cNvSpPr/>
            <p:nvPr/>
          </p:nvSpPr>
          <p:spPr>
            <a:xfrm>
              <a:off x="3363208" y="5916969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04" name="四角形: 角を丸くする 1003">
              <a:extLst>
                <a:ext uri="{FF2B5EF4-FFF2-40B4-BE49-F238E27FC236}">
                  <a16:creationId xmlns:a16="http://schemas.microsoft.com/office/drawing/2014/main" id="{A5326043-3DC6-41E3-B09A-B38A9902D867}"/>
                </a:ext>
              </a:extLst>
            </p:cNvPr>
            <p:cNvSpPr/>
            <p:nvPr/>
          </p:nvSpPr>
          <p:spPr>
            <a:xfrm>
              <a:off x="3288701" y="5916969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05" name="四角形: 角を丸くする 1004">
              <a:extLst>
                <a:ext uri="{FF2B5EF4-FFF2-40B4-BE49-F238E27FC236}">
                  <a16:creationId xmlns:a16="http://schemas.microsoft.com/office/drawing/2014/main" id="{2D00FA4B-99D0-4FDD-A260-5B1661F042DF}"/>
                </a:ext>
              </a:extLst>
            </p:cNvPr>
            <p:cNvSpPr/>
            <p:nvPr/>
          </p:nvSpPr>
          <p:spPr>
            <a:xfrm>
              <a:off x="3216717" y="5916969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06" name="四角形: 角を丸くする 1005">
              <a:extLst>
                <a:ext uri="{FF2B5EF4-FFF2-40B4-BE49-F238E27FC236}">
                  <a16:creationId xmlns:a16="http://schemas.microsoft.com/office/drawing/2014/main" id="{14FF978E-092F-4763-B4BF-FB51AED270D7}"/>
                </a:ext>
              </a:extLst>
            </p:cNvPr>
            <p:cNvSpPr/>
            <p:nvPr/>
          </p:nvSpPr>
          <p:spPr>
            <a:xfrm>
              <a:off x="3437715" y="6105025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07" name="四角形: 角を丸くする 1006">
              <a:extLst>
                <a:ext uri="{FF2B5EF4-FFF2-40B4-BE49-F238E27FC236}">
                  <a16:creationId xmlns:a16="http://schemas.microsoft.com/office/drawing/2014/main" id="{C7924667-46AA-493D-9147-48F40520DE86}"/>
                </a:ext>
              </a:extLst>
            </p:cNvPr>
            <p:cNvSpPr/>
            <p:nvPr/>
          </p:nvSpPr>
          <p:spPr>
            <a:xfrm>
              <a:off x="3363208" y="6105025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08" name="四角形: 角を丸くする 1007">
              <a:extLst>
                <a:ext uri="{FF2B5EF4-FFF2-40B4-BE49-F238E27FC236}">
                  <a16:creationId xmlns:a16="http://schemas.microsoft.com/office/drawing/2014/main" id="{C0B548D9-F96F-4AD2-9820-EE151C3B953D}"/>
                </a:ext>
              </a:extLst>
            </p:cNvPr>
            <p:cNvSpPr/>
            <p:nvPr/>
          </p:nvSpPr>
          <p:spPr>
            <a:xfrm>
              <a:off x="3288701" y="6105025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09" name="四角形: 角を丸くする 1008">
              <a:extLst>
                <a:ext uri="{FF2B5EF4-FFF2-40B4-BE49-F238E27FC236}">
                  <a16:creationId xmlns:a16="http://schemas.microsoft.com/office/drawing/2014/main" id="{817F1B7F-631B-4481-B211-B3C37299C138}"/>
                </a:ext>
              </a:extLst>
            </p:cNvPr>
            <p:cNvSpPr/>
            <p:nvPr/>
          </p:nvSpPr>
          <p:spPr>
            <a:xfrm>
              <a:off x="3216717" y="6105025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10" name="四角形: 角を丸くする 1009">
              <a:extLst>
                <a:ext uri="{FF2B5EF4-FFF2-40B4-BE49-F238E27FC236}">
                  <a16:creationId xmlns:a16="http://schemas.microsoft.com/office/drawing/2014/main" id="{1FC60EB3-3632-4C20-BABB-BC11ADF666DB}"/>
                </a:ext>
              </a:extLst>
            </p:cNvPr>
            <p:cNvSpPr/>
            <p:nvPr/>
          </p:nvSpPr>
          <p:spPr>
            <a:xfrm>
              <a:off x="3437715" y="6169065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11" name="四角形: 角を丸くする 1010">
              <a:extLst>
                <a:ext uri="{FF2B5EF4-FFF2-40B4-BE49-F238E27FC236}">
                  <a16:creationId xmlns:a16="http://schemas.microsoft.com/office/drawing/2014/main" id="{F9F2C333-C367-48BF-9B72-B1CE6C866FD6}"/>
                </a:ext>
              </a:extLst>
            </p:cNvPr>
            <p:cNvSpPr/>
            <p:nvPr/>
          </p:nvSpPr>
          <p:spPr>
            <a:xfrm>
              <a:off x="3363208" y="6169065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12" name="四角形: 角を丸くする 1011">
              <a:extLst>
                <a:ext uri="{FF2B5EF4-FFF2-40B4-BE49-F238E27FC236}">
                  <a16:creationId xmlns:a16="http://schemas.microsoft.com/office/drawing/2014/main" id="{1DD891A8-91C5-434F-8072-5DB077A632E7}"/>
                </a:ext>
              </a:extLst>
            </p:cNvPr>
            <p:cNvSpPr/>
            <p:nvPr/>
          </p:nvSpPr>
          <p:spPr>
            <a:xfrm>
              <a:off x="3288701" y="6169065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13" name="四角形: 角を丸くする 1012">
              <a:extLst>
                <a:ext uri="{FF2B5EF4-FFF2-40B4-BE49-F238E27FC236}">
                  <a16:creationId xmlns:a16="http://schemas.microsoft.com/office/drawing/2014/main" id="{4A645F41-9A37-4992-BDF8-4C3B1B28AE28}"/>
                </a:ext>
              </a:extLst>
            </p:cNvPr>
            <p:cNvSpPr/>
            <p:nvPr/>
          </p:nvSpPr>
          <p:spPr>
            <a:xfrm>
              <a:off x="3216717" y="6169065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14" name="四角形: 角を丸くする 1013">
              <a:extLst>
                <a:ext uri="{FF2B5EF4-FFF2-40B4-BE49-F238E27FC236}">
                  <a16:creationId xmlns:a16="http://schemas.microsoft.com/office/drawing/2014/main" id="{5CD26420-9AA2-44EE-B1FC-7C54D95FC0B5}"/>
                </a:ext>
              </a:extLst>
            </p:cNvPr>
            <p:cNvSpPr/>
            <p:nvPr/>
          </p:nvSpPr>
          <p:spPr>
            <a:xfrm>
              <a:off x="3437715" y="6233812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15" name="四角形: 角を丸くする 1014">
              <a:extLst>
                <a:ext uri="{FF2B5EF4-FFF2-40B4-BE49-F238E27FC236}">
                  <a16:creationId xmlns:a16="http://schemas.microsoft.com/office/drawing/2014/main" id="{192B2717-E90C-4BA5-B053-D1B2C0CBAEE6}"/>
                </a:ext>
              </a:extLst>
            </p:cNvPr>
            <p:cNvSpPr/>
            <p:nvPr/>
          </p:nvSpPr>
          <p:spPr>
            <a:xfrm>
              <a:off x="3363208" y="6233812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16" name="四角形: 角を丸くする 1015">
              <a:extLst>
                <a:ext uri="{FF2B5EF4-FFF2-40B4-BE49-F238E27FC236}">
                  <a16:creationId xmlns:a16="http://schemas.microsoft.com/office/drawing/2014/main" id="{48A82A06-0F5B-4F25-9549-1CE9BF5C3715}"/>
                </a:ext>
              </a:extLst>
            </p:cNvPr>
            <p:cNvSpPr/>
            <p:nvPr/>
          </p:nvSpPr>
          <p:spPr>
            <a:xfrm>
              <a:off x="3288701" y="6233812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17" name="四角形: 角を丸くする 1016">
              <a:extLst>
                <a:ext uri="{FF2B5EF4-FFF2-40B4-BE49-F238E27FC236}">
                  <a16:creationId xmlns:a16="http://schemas.microsoft.com/office/drawing/2014/main" id="{1FB8A194-EE3C-45A9-93A6-541A7F63B80E}"/>
                </a:ext>
              </a:extLst>
            </p:cNvPr>
            <p:cNvSpPr/>
            <p:nvPr/>
          </p:nvSpPr>
          <p:spPr>
            <a:xfrm>
              <a:off x="3216717" y="6233812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18" name="四角形: 角を丸くする 1017">
              <a:extLst>
                <a:ext uri="{FF2B5EF4-FFF2-40B4-BE49-F238E27FC236}">
                  <a16:creationId xmlns:a16="http://schemas.microsoft.com/office/drawing/2014/main" id="{F4225655-1BA6-46B6-A600-CBBB22184D83}"/>
                </a:ext>
              </a:extLst>
            </p:cNvPr>
            <p:cNvSpPr/>
            <p:nvPr/>
          </p:nvSpPr>
          <p:spPr>
            <a:xfrm>
              <a:off x="3437715" y="5727717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19" name="四角形: 角を丸くする 1018">
              <a:extLst>
                <a:ext uri="{FF2B5EF4-FFF2-40B4-BE49-F238E27FC236}">
                  <a16:creationId xmlns:a16="http://schemas.microsoft.com/office/drawing/2014/main" id="{270227C0-78CA-4585-BFDF-9EA968A46B3E}"/>
                </a:ext>
              </a:extLst>
            </p:cNvPr>
            <p:cNvSpPr/>
            <p:nvPr/>
          </p:nvSpPr>
          <p:spPr>
            <a:xfrm>
              <a:off x="3288701" y="5727717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0" name="四角形: 角を丸くする 1019">
              <a:extLst>
                <a:ext uri="{FF2B5EF4-FFF2-40B4-BE49-F238E27FC236}">
                  <a16:creationId xmlns:a16="http://schemas.microsoft.com/office/drawing/2014/main" id="{00AA6119-BF52-472D-8E0E-D8B830C2693D}"/>
                </a:ext>
              </a:extLst>
            </p:cNvPr>
            <p:cNvSpPr/>
            <p:nvPr/>
          </p:nvSpPr>
          <p:spPr>
            <a:xfrm>
              <a:off x="3216717" y="5727717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1" name="四角形: 角を丸くする 1020">
              <a:extLst>
                <a:ext uri="{FF2B5EF4-FFF2-40B4-BE49-F238E27FC236}">
                  <a16:creationId xmlns:a16="http://schemas.microsoft.com/office/drawing/2014/main" id="{B5868E0F-5D8C-4345-A82A-9A658BBB390D}"/>
                </a:ext>
              </a:extLst>
            </p:cNvPr>
            <p:cNvSpPr/>
            <p:nvPr/>
          </p:nvSpPr>
          <p:spPr>
            <a:xfrm>
              <a:off x="3437715" y="5789750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2" name="四角形: 角を丸くする 1021">
              <a:extLst>
                <a:ext uri="{FF2B5EF4-FFF2-40B4-BE49-F238E27FC236}">
                  <a16:creationId xmlns:a16="http://schemas.microsoft.com/office/drawing/2014/main" id="{ECB019A8-EB24-4704-A759-1C1DD7C98AF5}"/>
                </a:ext>
              </a:extLst>
            </p:cNvPr>
            <p:cNvSpPr/>
            <p:nvPr/>
          </p:nvSpPr>
          <p:spPr>
            <a:xfrm>
              <a:off x="3288701" y="5789750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3" name="四角形: 角を丸くする 1022">
              <a:extLst>
                <a:ext uri="{FF2B5EF4-FFF2-40B4-BE49-F238E27FC236}">
                  <a16:creationId xmlns:a16="http://schemas.microsoft.com/office/drawing/2014/main" id="{50A17647-9BAB-4554-9CB9-8AD2E2CB2F4F}"/>
                </a:ext>
              </a:extLst>
            </p:cNvPr>
            <p:cNvSpPr/>
            <p:nvPr/>
          </p:nvSpPr>
          <p:spPr>
            <a:xfrm>
              <a:off x="3216717" y="5789750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4" name="四角形: 角を丸くする 1023">
              <a:extLst>
                <a:ext uri="{FF2B5EF4-FFF2-40B4-BE49-F238E27FC236}">
                  <a16:creationId xmlns:a16="http://schemas.microsoft.com/office/drawing/2014/main" id="{E55140EE-9906-4F5F-83E7-7AE082C7818B}"/>
                </a:ext>
              </a:extLst>
            </p:cNvPr>
            <p:cNvSpPr/>
            <p:nvPr/>
          </p:nvSpPr>
          <p:spPr>
            <a:xfrm>
              <a:off x="3437715" y="6415306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5" name="四角形: 角を丸くする 1024">
              <a:extLst>
                <a:ext uri="{FF2B5EF4-FFF2-40B4-BE49-F238E27FC236}">
                  <a16:creationId xmlns:a16="http://schemas.microsoft.com/office/drawing/2014/main" id="{1B658E36-4FD2-43AE-BB38-473983B26FA8}"/>
                </a:ext>
              </a:extLst>
            </p:cNvPr>
            <p:cNvSpPr/>
            <p:nvPr/>
          </p:nvSpPr>
          <p:spPr>
            <a:xfrm>
              <a:off x="3288701" y="6415306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6" name="四角形: 角を丸くする 1025">
              <a:extLst>
                <a:ext uri="{FF2B5EF4-FFF2-40B4-BE49-F238E27FC236}">
                  <a16:creationId xmlns:a16="http://schemas.microsoft.com/office/drawing/2014/main" id="{E6794BB6-71EF-4F8E-A7E7-3BA50022F630}"/>
                </a:ext>
              </a:extLst>
            </p:cNvPr>
            <p:cNvSpPr/>
            <p:nvPr/>
          </p:nvSpPr>
          <p:spPr>
            <a:xfrm>
              <a:off x="3216717" y="6415306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7" name="四角形: 角を丸くする 1026">
              <a:extLst>
                <a:ext uri="{FF2B5EF4-FFF2-40B4-BE49-F238E27FC236}">
                  <a16:creationId xmlns:a16="http://schemas.microsoft.com/office/drawing/2014/main" id="{A2FF70D0-57C1-4C7B-B52E-40C6BB44D5B3}"/>
                </a:ext>
              </a:extLst>
            </p:cNvPr>
            <p:cNvSpPr/>
            <p:nvPr/>
          </p:nvSpPr>
          <p:spPr>
            <a:xfrm>
              <a:off x="3437715" y="5852877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8" name="四角形: 角を丸くする 1027">
              <a:extLst>
                <a:ext uri="{FF2B5EF4-FFF2-40B4-BE49-F238E27FC236}">
                  <a16:creationId xmlns:a16="http://schemas.microsoft.com/office/drawing/2014/main" id="{B71DD669-56D2-422C-8D1E-111F22B7AC0A}"/>
                </a:ext>
              </a:extLst>
            </p:cNvPr>
            <p:cNvSpPr/>
            <p:nvPr/>
          </p:nvSpPr>
          <p:spPr>
            <a:xfrm>
              <a:off x="3363208" y="5852877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9" name="四角形: 角を丸くする 1028">
              <a:extLst>
                <a:ext uri="{FF2B5EF4-FFF2-40B4-BE49-F238E27FC236}">
                  <a16:creationId xmlns:a16="http://schemas.microsoft.com/office/drawing/2014/main" id="{53554E58-DA10-41F9-B95F-01DCBCCCC3E2}"/>
                </a:ext>
              </a:extLst>
            </p:cNvPr>
            <p:cNvSpPr/>
            <p:nvPr/>
          </p:nvSpPr>
          <p:spPr>
            <a:xfrm>
              <a:off x="3437715" y="5984296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0" name="四角形: 角を丸くする 1029">
              <a:extLst>
                <a:ext uri="{FF2B5EF4-FFF2-40B4-BE49-F238E27FC236}">
                  <a16:creationId xmlns:a16="http://schemas.microsoft.com/office/drawing/2014/main" id="{C742B209-CAAF-4ADC-9BF6-1D1B5D25A065}"/>
                </a:ext>
              </a:extLst>
            </p:cNvPr>
            <p:cNvSpPr/>
            <p:nvPr/>
          </p:nvSpPr>
          <p:spPr>
            <a:xfrm>
              <a:off x="3288701" y="5984296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1" name="四角形: 角を丸くする 1030">
              <a:extLst>
                <a:ext uri="{FF2B5EF4-FFF2-40B4-BE49-F238E27FC236}">
                  <a16:creationId xmlns:a16="http://schemas.microsoft.com/office/drawing/2014/main" id="{8F3E1673-DECC-4FEC-9B63-DAF7F4345932}"/>
                </a:ext>
              </a:extLst>
            </p:cNvPr>
            <p:cNvSpPr/>
            <p:nvPr/>
          </p:nvSpPr>
          <p:spPr>
            <a:xfrm>
              <a:off x="3216717" y="5984296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2" name="四角形: 角を丸くする 1031">
              <a:extLst>
                <a:ext uri="{FF2B5EF4-FFF2-40B4-BE49-F238E27FC236}">
                  <a16:creationId xmlns:a16="http://schemas.microsoft.com/office/drawing/2014/main" id="{D3C66460-1FD3-4F8D-9F18-55F18529A647}"/>
                </a:ext>
              </a:extLst>
            </p:cNvPr>
            <p:cNvSpPr/>
            <p:nvPr/>
          </p:nvSpPr>
          <p:spPr>
            <a:xfrm>
              <a:off x="3363208" y="6292864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3" name="四角形: 角を丸くする 1032">
              <a:extLst>
                <a:ext uri="{FF2B5EF4-FFF2-40B4-BE49-F238E27FC236}">
                  <a16:creationId xmlns:a16="http://schemas.microsoft.com/office/drawing/2014/main" id="{2C0B1ADC-D8D0-4082-972F-0DE1571CD9A8}"/>
                </a:ext>
              </a:extLst>
            </p:cNvPr>
            <p:cNvSpPr/>
            <p:nvPr/>
          </p:nvSpPr>
          <p:spPr>
            <a:xfrm>
              <a:off x="3216717" y="6292864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4" name="四角形: 角を丸くする 1033">
              <a:extLst>
                <a:ext uri="{FF2B5EF4-FFF2-40B4-BE49-F238E27FC236}">
                  <a16:creationId xmlns:a16="http://schemas.microsoft.com/office/drawing/2014/main" id="{E91F3DB2-D09F-45BB-A8DD-2316B3719E94}"/>
                </a:ext>
              </a:extLst>
            </p:cNvPr>
            <p:cNvSpPr/>
            <p:nvPr/>
          </p:nvSpPr>
          <p:spPr>
            <a:xfrm>
              <a:off x="3437715" y="6353900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5" name="四角形: 角を丸くする 1034">
              <a:extLst>
                <a:ext uri="{FF2B5EF4-FFF2-40B4-BE49-F238E27FC236}">
                  <a16:creationId xmlns:a16="http://schemas.microsoft.com/office/drawing/2014/main" id="{1C773DFC-96F9-4090-B9F0-8D225807CA80}"/>
                </a:ext>
              </a:extLst>
            </p:cNvPr>
            <p:cNvSpPr/>
            <p:nvPr/>
          </p:nvSpPr>
          <p:spPr>
            <a:xfrm>
              <a:off x="3363208" y="6353900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6" name="四角形: 角を丸くする 1035">
              <a:extLst>
                <a:ext uri="{FF2B5EF4-FFF2-40B4-BE49-F238E27FC236}">
                  <a16:creationId xmlns:a16="http://schemas.microsoft.com/office/drawing/2014/main" id="{F70A7393-31CD-454D-98D9-72A752A6F38A}"/>
                </a:ext>
              </a:extLst>
            </p:cNvPr>
            <p:cNvSpPr/>
            <p:nvPr/>
          </p:nvSpPr>
          <p:spPr>
            <a:xfrm>
              <a:off x="3216717" y="6353900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7" name="四角形: 角を丸くする 1036">
              <a:extLst>
                <a:ext uri="{FF2B5EF4-FFF2-40B4-BE49-F238E27FC236}">
                  <a16:creationId xmlns:a16="http://schemas.microsoft.com/office/drawing/2014/main" id="{228E0AF3-AC57-4B1C-9E8B-29121F716E73}"/>
                </a:ext>
              </a:extLst>
            </p:cNvPr>
            <p:cNvSpPr/>
            <p:nvPr/>
          </p:nvSpPr>
          <p:spPr>
            <a:xfrm>
              <a:off x="3437715" y="6482313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8" name="四角形: 角を丸くする 1037">
              <a:extLst>
                <a:ext uri="{FF2B5EF4-FFF2-40B4-BE49-F238E27FC236}">
                  <a16:creationId xmlns:a16="http://schemas.microsoft.com/office/drawing/2014/main" id="{48F7667A-6AD3-48F2-A218-0A62ABFC6B9D}"/>
                </a:ext>
              </a:extLst>
            </p:cNvPr>
            <p:cNvSpPr/>
            <p:nvPr/>
          </p:nvSpPr>
          <p:spPr>
            <a:xfrm>
              <a:off x="3363208" y="6482313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9" name="四角形: 角を丸くする 1038">
              <a:extLst>
                <a:ext uri="{FF2B5EF4-FFF2-40B4-BE49-F238E27FC236}">
                  <a16:creationId xmlns:a16="http://schemas.microsoft.com/office/drawing/2014/main" id="{92A83C80-A170-4D55-AEAB-63AF830985CC}"/>
                </a:ext>
              </a:extLst>
            </p:cNvPr>
            <p:cNvSpPr/>
            <p:nvPr/>
          </p:nvSpPr>
          <p:spPr>
            <a:xfrm>
              <a:off x="3216717" y="6482313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40" name="四角形: 角を丸くする 1039">
              <a:extLst>
                <a:ext uri="{FF2B5EF4-FFF2-40B4-BE49-F238E27FC236}">
                  <a16:creationId xmlns:a16="http://schemas.microsoft.com/office/drawing/2014/main" id="{3615C4FF-7B30-423F-AF2B-F60DAE2DB990}"/>
                </a:ext>
              </a:extLst>
            </p:cNvPr>
            <p:cNvSpPr/>
            <p:nvPr/>
          </p:nvSpPr>
          <p:spPr>
            <a:xfrm>
              <a:off x="3438321" y="6789334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41" name="四角形: 角を丸くする 1040">
              <a:extLst>
                <a:ext uri="{FF2B5EF4-FFF2-40B4-BE49-F238E27FC236}">
                  <a16:creationId xmlns:a16="http://schemas.microsoft.com/office/drawing/2014/main" id="{C2A69A6A-91C7-4339-A7BF-D455AEC98C62}"/>
                </a:ext>
              </a:extLst>
            </p:cNvPr>
            <p:cNvSpPr/>
            <p:nvPr/>
          </p:nvSpPr>
          <p:spPr>
            <a:xfrm>
              <a:off x="3363814" y="6789334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42" name="四角形: 角を丸くする 1041">
              <a:extLst>
                <a:ext uri="{FF2B5EF4-FFF2-40B4-BE49-F238E27FC236}">
                  <a16:creationId xmlns:a16="http://schemas.microsoft.com/office/drawing/2014/main" id="{3E99B8E7-7866-41E2-98A8-94378DE40B8C}"/>
                </a:ext>
              </a:extLst>
            </p:cNvPr>
            <p:cNvSpPr/>
            <p:nvPr/>
          </p:nvSpPr>
          <p:spPr>
            <a:xfrm>
              <a:off x="3217323" y="6789334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43" name="四角形: 角を丸くする 1042">
              <a:extLst>
                <a:ext uri="{FF2B5EF4-FFF2-40B4-BE49-F238E27FC236}">
                  <a16:creationId xmlns:a16="http://schemas.microsoft.com/office/drawing/2014/main" id="{4F5160C1-0FE4-4080-A118-F54E44A70C8E}"/>
                </a:ext>
              </a:extLst>
            </p:cNvPr>
            <p:cNvSpPr/>
            <p:nvPr/>
          </p:nvSpPr>
          <p:spPr>
            <a:xfrm>
              <a:off x="3219195" y="7453380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44" name="四角形: 角を丸くする 1043">
              <a:extLst>
                <a:ext uri="{FF2B5EF4-FFF2-40B4-BE49-F238E27FC236}">
                  <a16:creationId xmlns:a16="http://schemas.microsoft.com/office/drawing/2014/main" id="{579105F4-4F88-4F7B-8E58-44B28A42E1CD}"/>
                </a:ext>
              </a:extLst>
            </p:cNvPr>
            <p:cNvSpPr/>
            <p:nvPr/>
          </p:nvSpPr>
          <p:spPr>
            <a:xfrm>
              <a:off x="2864121" y="6255962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45" name="四角形: 角を丸くする 1044">
              <a:extLst>
                <a:ext uri="{FF2B5EF4-FFF2-40B4-BE49-F238E27FC236}">
                  <a16:creationId xmlns:a16="http://schemas.microsoft.com/office/drawing/2014/main" id="{8829CE6E-DA73-44BF-AA5C-64085BABA2DB}"/>
                </a:ext>
              </a:extLst>
            </p:cNvPr>
            <p:cNvSpPr/>
            <p:nvPr/>
          </p:nvSpPr>
          <p:spPr>
            <a:xfrm>
              <a:off x="3065596" y="626136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46" name="四角形: 角を丸くする 1045">
              <a:extLst>
                <a:ext uri="{FF2B5EF4-FFF2-40B4-BE49-F238E27FC236}">
                  <a16:creationId xmlns:a16="http://schemas.microsoft.com/office/drawing/2014/main" id="{69C8B6D0-7F55-42AE-81D1-88E8504818EE}"/>
                </a:ext>
              </a:extLst>
            </p:cNvPr>
            <p:cNvSpPr/>
            <p:nvPr/>
          </p:nvSpPr>
          <p:spPr>
            <a:xfrm>
              <a:off x="3067260" y="616906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47" name="四角形: 角を丸くする 1046">
              <a:extLst>
                <a:ext uri="{FF2B5EF4-FFF2-40B4-BE49-F238E27FC236}">
                  <a16:creationId xmlns:a16="http://schemas.microsoft.com/office/drawing/2014/main" id="{F68AF28E-1A0F-414B-9C0E-4B66297BE20A}"/>
                </a:ext>
              </a:extLst>
            </p:cNvPr>
            <p:cNvSpPr/>
            <p:nvPr/>
          </p:nvSpPr>
          <p:spPr>
            <a:xfrm>
              <a:off x="2974642" y="616906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48" name="四角形: 角を丸くする 1047">
              <a:extLst>
                <a:ext uri="{FF2B5EF4-FFF2-40B4-BE49-F238E27FC236}">
                  <a16:creationId xmlns:a16="http://schemas.microsoft.com/office/drawing/2014/main" id="{D16B0BEA-0688-43C7-AD26-1BDD6AAC3B4C}"/>
                </a:ext>
              </a:extLst>
            </p:cNvPr>
            <p:cNvSpPr/>
            <p:nvPr/>
          </p:nvSpPr>
          <p:spPr>
            <a:xfrm>
              <a:off x="2870377" y="616906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49" name="四角形: 角を丸くする 1048">
              <a:extLst>
                <a:ext uri="{FF2B5EF4-FFF2-40B4-BE49-F238E27FC236}">
                  <a16:creationId xmlns:a16="http://schemas.microsoft.com/office/drawing/2014/main" id="{9E208F30-4894-4A8C-9529-F00F0254ADA2}"/>
                </a:ext>
              </a:extLst>
            </p:cNvPr>
            <p:cNvSpPr/>
            <p:nvPr/>
          </p:nvSpPr>
          <p:spPr>
            <a:xfrm>
              <a:off x="2777966" y="616906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0" name="四角形: 角を丸くする 1049">
              <a:extLst>
                <a:ext uri="{FF2B5EF4-FFF2-40B4-BE49-F238E27FC236}">
                  <a16:creationId xmlns:a16="http://schemas.microsoft.com/office/drawing/2014/main" id="{37607581-85F0-4E37-96F3-980A782ADC48}"/>
                </a:ext>
              </a:extLst>
            </p:cNvPr>
            <p:cNvSpPr/>
            <p:nvPr/>
          </p:nvSpPr>
          <p:spPr>
            <a:xfrm>
              <a:off x="2671115" y="616906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1" name="四角形: 角を丸くする 1050">
              <a:extLst>
                <a:ext uri="{FF2B5EF4-FFF2-40B4-BE49-F238E27FC236}">
                  <a16:creationId xmlns:a16="http://schemas.microsoft.com/office/drawing/2014/main" id="{2FF788AE-9D79-4313-AE7B-10A4BDD7D1E0}"/>
                </a:ext>
              </a:extLst>
            </p:cNvPr>
            <p:cNvSpPr/>
            <p:nvPr/>
          </p:nvSpPr>
          <p:spPr>
            <a:xfrm>
              <a:off x="2564408" y="616906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2" name="四角形: 角を丸くする 1051">
              <a:extLst>
                <a:ext uri="{FF2B5EF4-FFF2-40B4-BE49-F238E27FC236}">
                  <a16:creationId xmlns:a16="http://schemas.microsoft.com/office/drawing/2014/main" id="{A499A9C4-FE84-4A22-AE58-6D869B173B82}"/>
                </a:ext>
              </a:extLst>
            </p:cNvPr>
            <p:cNvSpPr/>
            <p:nvPr/>
          </p:nvSpPr>
          <p:spPr>
            <a:xfrm>
              <a:off x="2464365" y="616906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3" name="四角形: 角を丸くする 1052">
              <a:extLst>
                <a:ext uri="{FF2B5EF4-FFF2-40B4-BE49-F238E27FC236}">
                  <a16:creationId xmlns:a16="http://schemas.microsoft.com/office/drawing/2014/main" id="{D71972E4-638C-49ED-B1C0-47413797D424}"/>
                </a:ext>
              </a:extLst>
            </p:cNvPr>
            <p:cNvSpPr/>
            <p:nvPr/>
          </p:nvSpPr>
          <p:spPr>
            <a:xfrm>
              <a:off x="2366084" y="616906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4" name="四角形: 角を丸くする 1053">
              <a:extLst>
                <a:ext uri="{FF2B5EF4-FFF2-40B4-BE49-F238E27FC236}">
                  <a16:creationId xmlns:a16="http://schemas.microsoft.com/office/drawing/2014/main" id="{0BA5A156-659E-4DF4-A8F6-2A2B40D59838}"/>
                </a:ext>
              </a:extLst>
            </p:cNvPr>
            <p:cNvSpPr/>
            <p:nvPr/>
          </p:nvSpPr>
          <p:spPr>
            <a:xfrm>
              <a:off x="2260151" y="616906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5" name="四角形: 角を丸くする 1054">
              <a:extLst>
                <a:ext uri="{FF2B5EF4-FFF2-40B4-BE49-F238E27FC236}">
                  <a16:creationId xmlns:a16="http://schemas.microsoft.com/office/drawing/2014/main" id="{B83EA7CC-DA64-46B1-9020-B2ED3CE4971B}"/>
                </a:ext>
              </a:extLst>
            </p:cNvPr>
            <p:cNvSpPr/>
            <p:nvPr/>
          </p:nvSpPr>
          <p:spPr>
            <a:xfrm>
              <a:off x="3067260" y="6435483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6" name="四角形: 角を丸くする 1055">
              <a:extLst>
                <a:ext uri="{FF2B5EF4-FFF2-40B4-BE49-F238E27FC236}">
                  <a16:creationId xmlns:a16="http://schemas.microsoft.com/office/drawing/2014/main" id="{5C7E8DBA-F54F-408C-B694-77DDD8CC3C2E}"/>
                </a:ext>
              </a:extLst>
            </p:cNvPr>
            <p:cNvSpPr/>
            <p:nvPr/>
          </p:nvSpPr>
          <p:spPr>
            <a:xfrm>
              <a:off x="2974642" y="6435483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7" name="四角形: 角を丸くする 1056">
              <a:extLst>
                <a:ext uri="{FF2B5EF4-FFF2-40B4-BE49-F238E27FC236}">
                  <a16:creationId xmlns:a16="http://schemas.microsoft.com/office/drawing/2014/main" id="{29741F68-3BCF-452A-9E21-FA5270589A83}"/>
                </a:ext>
              </a:extLst>
            </p:cNvPr>
            <p:cNvSpPr/>
            <p:nvPr/>
          </p:nvSpPr>
          <p:spPr>
            <a:xfrm>
              <a:off x="2870377" y="6435483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8" name="四角形: 角を丸くする 1057">
              <a:extLst>
                <a:ext uri="{FF2B5EF4-FFF2-40B4-BE49-F238E27FC236}">
                  <a16:creationId xmlns:a16="http://schemas.microsoft.com/office/drawing/2014/main" id="{3D993FE0-B802-4098-9609-B96127B0D5E8}"/>
                </a:ext>
              </a:extLst>
            </p:cNvPr>
            <p:cNvSpPr/>
            <p:nvPr/>
          </p:nvSpPr>
          <p:spPr>
            <a:xfrm>
              <a:off x="2777966" y="6435483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9" name="四角形: 角を丸くする 1058">
              <a:extLst>
                <a:ext uri="{FF2B5EF4-FFF2-40B4-BE49-F238E27FC236}">
                  <a16:creationId xmlns:a16="http://schemas.microsoft.com/office/drawing/2014/main" id="{6D5C177D-ECBB-48C1-A61F-15F1150008A2}"/>
                </a:ext>
              </a:extLst>
            </p:cNvPr>
            <p:cNvSpPr/>
            <p:nvPr/>
          </p:nvSpPr>
          <p:spPr>
            <a:xfrm>
              <a:off x="2671115" y="6435483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0" name="四角形: 角を丸くする 1059">
              <a:extLst>
                <a:ext uri="{FF2B5EF4-FFF2-40B4-BE49-F238E27FC236}">
                  <a16:creationId xmlns:a16="http://schemas.microsoft.com/office/drawing/2014/main" id="{C5FD1608-22A8-487B-ACAD-71E0704131B6}"/>
                </a:ext>
              </a:extLst>
            </p:cNvPr>
            <p:cNvSpPr/>
            <p:nvPr/>
          </p:nvSpPr>
          <p:spPr>
            <a:xfrm>
              <a:off x="2564408" y="6435483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1" name="四角形: 角を丸くする 1060">
              <a:extLst>
                <a:ext uri="{FF2B5EF4-FFF2-40B4-BE49-F238E27FC236}">
                  <a16:creationId xmlns:a16="http://schemas.microsoft.com/office/drawing/2014/main" id="{46992532-54AD-41DD-A506-2966FC43D3F1}"/>
                </a:ext>
              </a:extLst>
            </p:cNvPr>
            <p:cNvSpPr/>
            <p:nvPr/>
          </p:nvSpPr>
          <p:spPr>
            <a:xfrm>
              <a:off x="2464365" y="6435483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2" name="四角形: 角を丸くする 1061">
              <a:extLst>
                <a:ext uri="{FF2B5EF4-FFF2-40B4-BE49-F238E27FC236}">
                  <a16:creationId xmlns:a16="http://schemas.microsoft.com/office/drawing/2014/main" id="{79AAAE50-7CF4-4A73-B5DB-27E5CA7CE311}"/>
                </a:ext>
              </a:extLst>
            </p:cNvPr>
            <p:cNvSpPr/>
            <p:nvPr/>
          </p:nvSpPr>
          <p:spPr>
            <a:xfrm>
              <a:off x="2366084" y="6435483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3" name="四角形: 角を丸くする 1062">
              <a:extLst>
                <a:ext uri="{FF2B5EF4-FFF2-40B4-BE49-F238E27FC236}">
                  <a16:creationId xmlns:a16="http://schemas.microsoft.com/office/drawing/2014/main" id="{D15958D7-4841-4170-BCD1-0B5DDCB864CC}"/>
                </a:ext>
              </a:extLst>
            </p:cNvPr>
            <p:cNvSpPr/>
            <p:nvPr/>
          </p:nvSpPr>
          <p:spPr>
            <a:xfrm>
              <a:off x="2260151" y="6435483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4" name="四角形: 角を丸くする 1063">
              <a:extLst>
                <a:ext uri="{FF2B5EF4-FFF2-40B4-BE49-F238E27FC236}">
                  <a16:creationId xmlns:a16="http://schemas.microsoft.com/office/drawing/2014/main" id="{0F5DE801-B6C6-4B85-9711-9F052589B744}"/>
                </a:ext>
              </a:extLst>
            </p:cNvPr>
            <p:cNvSpPr/>
            <p:nvPr/>
          </p:nvSpPr>
          <p:spPr>
            <a:xfrm>
              <a:off x="2974642" y="6084918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5" name="四角形: 角を丸くする 1064">
              <a:extLst>
                <a:ext uri="{FF2B5EF4-FFF2-40B4-BE49-F238E27FC236}">
                  <a16:creationId xmlns:a16="http://schemas.microsoft.com/office/drawing/2014/main" id="{81DDB0E7-16A8-4ACE-8FE7-F674A73DC10C}"/>
                </a:ext>
              </a:extLst>
            </p:cNvPr>
            <p:cNvSpPr/>
            <p:nvPr/>
          </p:nvSpPr>
          <p:spPr>
            <a:xfrm>
              <a:off x="2870377" y="6084918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6" name="四角形: 角を丸くする 1065">
              <a:extLst>
                <a:ext uri="{FF2B5EF4-FFF2-40B4-BE49-F238E27FC236}">
                  <a16:creationId xmlns:a16="http://schemas.microsoft.com/office/drawing/2014/main" id="{DB18716F-1D91-4D88-9E7A-4927A9502702}"/>
                </a:ext>
              </a:extLst>
            </p:cNvPr>
            <p:cNvSpPr/>
            <p:nvPr/>
          </p:nvSpPr>
          <p:spPr>
            <a:xfrm>
              <a:off x="2777966" y="6084918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7" name="四角形: 角を丸くする 1066">
              <a:extLst>
                <a:ext uri="{FF2B5EF4-FFF2-40B4-BE49-F238E27FC236}">
                  <a16:creationId xmlns:a16="http://schemas.microsoft.com/office/drawing/2014/main" id="{7040F72B-FF78-4838-9059-EDB6D2104120}"/>
                </a:ext>
              </a:extLst>
            </p:cNvPr>
            <p:cNvSpPr/>
            <p:nvPr/>
          </p:nvSpPr>
          <p:spPr>
            <a:xfrm>
              <a:off x="2671115" y="6084918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8" name="四角形: 角を丸くする 1067">
              <a:extLst>
                <a:ext uri="{FF2B5EF4-FFF2-40B4-BE49-F238E27FC236}">
                  <a16:creationId xmlns:a16="http://schemas.microsoft.com/office/drawing/2014/main" id="{F3A62AA8-5DE7-4D08-9181-7C5FC39BB342}"/>
                </a:ext>
              </a:extLst>
            </p:cNvPr>
            <p:cNvSpPr/>
            <p:nvPr/>
          </p:nvSpPr>
          <p:spPr>
            <a:xfrm>
              <a:off x="2564408" y="6869447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9" name="四角形: 角を丸くする 1068">
              <a:extLst>
                <a:ext uri="{FF2B5EF4-FFF2-40B4-BE49-F238E27FC236}">
                  <a16:creationId xmlns:a16="http://schemas.microsoft.com/office/drawing/2014/main" id="{ED135F74-747C-4E56-847B-FFF136DD1C98}"/>
                </a:ext>
              </a:extLst>
            </p:cNvPr>
            <p:cNvSpPr/>
            <p:nvPr/>
          </p:nvSpPr>
          <p:spPr>
            <a:xfrm>
              <a:off x="2464365" y="6084918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0" name="四角形: 角を丸くする 1069">
              <a:extLst>
                <a:ext uri="{FF2B5EF4-FFF2-40B4-BE49-F238E27FC236}">
                  <a16:creationId xmlns:a16="http://schemas.microsoft.com/office/drawing/2014/main" id="{5896F6CC-8C1C-443C-A02F-66043B6402AE}"/>
                </a:ext>
              </a:extLst>
            </p:cNvPr>
            <p:cNvSpPr/>
            <p:nvPr/>
          </p:nvSpPr>
          <p:spPr>
            <a:xfrm>
              <a:off x="2366084" y="6084918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1" name="四角形: 角を丸くする 1070">
              <a:extLst>
                <a:ext uri="{FF2B5EF4-FFF2-40B4-BE49-F238E27FC236}">
                  <a16:creationId xmlns:a16="http://schemas.microsoft.com/office/drawing/2014/main" id="{43389D0D-276E-4C14-89F7-7E0A75DE9049}"/>
                </a:ext>
              </a:extLst>
            </p:cNvPr>
            <p:cNvSpPr/>
            <p:nvPr/>
          </p:nvSpPr>
          <p:spPr>
            <a:xfrm>
              <a:off x="2260151" y="6084918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2" name="四角形: 角を丸くする 1071">
              <a:extLst>
                <a:ext uri="{FF2B5EF4-FFF2-40B4-BE49-F238E27FC236}">
                  <a16:creationId xmlns:a16="http://schemas.microsoft.com/office/drawing/2014/main" id="{C98A9315-E43B-4250-BDBF-94FA7D6203CB}"/>
                </a:ext>
              </a:extLst>
            </p:cNvPr>
            <p:cNvSpPr/>
            <p:nvPr/>
          </p:nvSpPr>
          <p:spPr>
            <a:xfrm>
              <a:off x="3072354" y="6952287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3" name="四角形: 角を丸くする 1072">
              <a:extLst>
                <a:ext uri="{FF2B5EF4-FFF2-40B4-BE49-F238E27FC236}">
                  <a16:creationId xmlns:a16="http://schemas.microsoft.com/office/drawing/2014/main" id="{F45AE073-F11D-42A2-8681-FA8A6D5EBCE5}"/>
                </a:ext>
              </a:extLst>
            </p:cNvPr>
            <p:cNvSpPr/>
            <p:nvPr/>
          </p:nvSpPr>
          <p:spPr>
            <a:xfrm>
              <a:off x="2255628" y="686183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4" name="四角形: 角を丸くする 1073">
              <a:extLst>
                <a:ext uri="{FF2B5EF4-FFF2-40B4-BE49-F238E27FC236}">
                  <a16:creationId xmlns:a16="http://schemas.microsoft.com/office/drawing/2014/main" id="{E5252C5A-85C5-4D37-9FCD-6465A299B580}"/>
                </a:ext>
              </a:extLst>
            </p:cNvPr>
            <p:cNvSpPr/>
            <p:nvPr/>
          </p:nvSpPr>
          <p:spPr>
            <a:xfrm>
              <a:off x="2265232" y="6687194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5" name="四角形: 角を丸くする 1074">
              <a:extLst>
                <a:ext uri="{FF2B5EF4-FFF2-40B4-BE49-F238E27FC236}">
                  <a16:creationId xmlns:a16="http://schemas.microsoft.com/office/drawing/2014/main" id="{EC94CD97-BDF2-4CE5-9553-13A65406EF67}"/>
                </a:ext>
              </a:extLst>
            </p:cNvPr>
            <p:cNvSpPr/>
            <p:nvPr/>
          </p:nvSpPr>
          <p:spPr>
            <a:xfrm>
              <a:off x="2671115" y="6691881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6" name="四角形: 角を丸くする 1075">
              <a:extLst>
                <a:ext uri="{FF2B5EF4-FFF2-40B4-BE49-F238E27FC236}">
                  <a16:creationId xmlns:a16="http://schemas.microsoft.com/office/drawing/2014/main" id="{79A0D5BB-9D28-4D5B-953D-EA85C10BC27F}"/>
                </a:ext>
              </a:extLst>
            </p:cNvPr>
            <p:cNvSpPr/>
            <p:nvPr/>
          </p:nvSpPr>
          <p:spPr>
            <a:xfrm>
              <a:off x="2974642" y="652714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7" name="四角形: 角を丸くする 1076">
              <a:extLst>
                <a:ext uri="{FF2B5EF4-FFF2-40B4-BE49-F238E27FC236}">
                  <a16:creationId xmlns:a16="http://schemas.microsoft.com/office/drawing/2014/main" id="{C3360790-2C3C-4DA5-A902-BC42ACB037FA}"/>
                </a:ext>
              </a:extLst>
            </p:cNvPr>
            <p:cNvSpPr/>
            <p:nvPr/>
          </p:nvSpPr>
          <p:spPr>
            <a:xfrm>
              <a:off x="2777966" y="652714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8" name="四角形: 角を丸くする 1077">
              <a:extLst>
                <a:ext uri="{FF2B5EF4-FFF2-40B4-BE49-F238E27FC236}">
                  <a16:creationId xmlns:a16="http://schemas.microsoft.com/office/drawing/2014/main" id="{3DF4775E-3E77-44BF-BB89-07232F0BF747}"/>
                </a:ext>
              </a:extLst>
            </p:cNvPr>
            <p:cNvSpPr/>
            <p:nvPr/>
          </p:nvSpPr>
          <p:spPr>
            <a:xfrm>
              <a:off x="2464365" y="652714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9" name="四角形: 角を丸くする 1078">
              <a:extLst>
                <a:ext uri="{FF2B5EF4-FFF2-40B4-BE49-F238E27FC236}">
                  <a16:creationId xmlns:a16="http://schemas.microsoft.com/office/drawing/2014/main" id="{01FD9C90-B374-44A7-9AD9-F3FCF78ABB99}"/>
                </a:ext>
              </a:extLst>
            </p:cNvPr>
            <p:cNvSpPr/>
            <p:nvPr/>
          </p:nvSpPr>
          <p:spPr>
            <a:xfrm>
              <a:off x="2260151" y="652714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0" name="四角形: 角を丸くする 1079">
              <a:extLst>
                <a:ext uri="{FF2B5EF4-FFF2-40B4-BE49-F238E27FC236}">
                  <a16:creationId xmlns:a16="http://schemas.microsoft.com/office/drawing/2014/main" id="{C9C088DC-9A42-444D-9DDB-1AB782EB55AD}"/>
                </a:ext>
              </a:extLst>
            </p:cNvPr>
            <p:cNvSpPr/>
            <p:nvPr/>
          </p:nvSpPr>
          <p:spPr>
            <a:xfrm>
              <a:off x="2974642" y="661025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1" name="四角形: 角を丸くする 1080">
              <a:extLst>
                <a:ext uri="{FF2B5EF4-FFF2-40B4-BE49-F238E27FC236}">
                  <a16:creationId xmlns:a16="http://schemas.microsoft.com/office/drawing/2014/main" id="{FE91EC63-52D8-4C52-9C54-1931B17A7923}"/>
                </a:ext>
              </a:extLst>
            </p:cNvPr>
            <p:cNvSpPr/>
            <p:nvPr/>
          </p:nvSpPr>
          <p:spPr>
            <a:xfrm>
              <a:off x="2870377" y="661025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2" name="四角形: 角を丸くする 1081">
              <a:extLst>
                <a:ext uri="{FF2B5EF4-FFF2-40B4-BE49-F238E27FC236}">
                  <a16:creationId xmlns:a16="http://schemas.microsoft.com/office/drawing/2014/main" id="{BD53522F-E09C-4901-95FA-C290C1A1C2D8}"/>
                </a:ext>
              </a:extLst>
            </p:cNvPr>
            <p:cNvSpPr/>
            <p:nvPr/>
          </p:nvSpPr>
          <p:spPr>
            <a:xfrm>
              <a:off x="2777966" y="661025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3" name="四角形: 角を丸くする 1082">
              <a:extLst>
                <a:ext uri="{FF2B5EF4-FFF2-40B4-BE49-F238E27FC236}">
                  <a16:creationId xmlns:a16="http://schemas.microsoft.com/office/drawing/2014/main" id="{C98417EC-EEB1-4B6B-BF7E-CE4A83E57DD5}"/>
                </a:ext>
              </a:extLst>
            </p:cNvPr>
            <p:cNvSpPr/>
            <p:nvPr/>
          </p:nvSpPr>
          <p:spPr>
            <a:xfrm>
              <a:off x="2671115" y="661025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4" name="四角形: 角を丸くする 1083">
              <a:extLst>
                <a:ext uri="{FF2B5EF4-FFF2-40B4-BE49-F238E27FC236}">
                  <a16:creationId xmlns:a16="http://schemas.microsoft.com/office/drawing/2014/main" id="{30FEF0C6-06AA-432C-8D11-282A70F25DD0}"/>
                </a:ext>
              </a:extLst>
            </p:cNvPr>
            <p:cNvSpPr/>
            <p:nvPr/>
          </p:nvSpPr>
          <p:spPr>
            <a:xfrm>
              <a:off x="2464365" y="661025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5" name="四角形: 角を丸くする 1084">
              <a:extLst>
                <a:ext uri="{FF2B5EF4-FFF2-40B4-BE49-F238E27FC236}">
                  <a16:creationId xmlns:a16="http://schemas.microsoft.com/office/drawing/2014/main" id="{D6D36B3A-7E44-4C74-8AAF-7E78780681B4}"/>
                </a:ext>
              </a:extLst>
            </p:cNvPr>
            <p:cNvSpPr/>
            <p:nvPr/>
          </p:nvSpPr>
          <p:spPr>
            <a:xfrm>
              <a:off x="2366084" y="661025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6" name="四角形: 角を丸くする 1085">
              <a:extLst>
                <a:ext uri="{FF2B5EF4-FFF2-40B4-BE49-F238E27FC236}">
                  <a16:creationId xmlns:a16="http://schemas.microsoft.com/office/drawing/2014/main" id="{2371D40A-F3F3-46D7-B929-F0FD51D1FEA1}"/>
                </a:ext>
              </a:extLst>
            </p:cNvPr>
            <p:cNvSpPr/>
            <p:nvPr/>
          </p:nvSpPr>
          <p:spPr>
            <a:xfrm>
              <a:off x="3079169" y="6348452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7" name="四角形: 角を丸くする 1086">
              <a:extLst>
                <a:ext uri="{FF2B5EF4-FFF2-40B4-BE49-F238E27FC236}">
                  <a16:creationId xmlns:a16="http://schemas.microsoft.com/office/drawing/2014/main" id="{92872EA5-EF69-45BA-AABA-C550465FA28A}"/>
                </a:ext>
              </a:extLst>
            </p:cNvPr>
            <p:cNvSpPr/>
            <p:nvPr/>
          </p:nvSpPr>
          <p:spPr>
            <a:xfrm>
              <a:off x="2870832" y="634330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8" name="四角形: 角を丸くする 1087">
              <a:extLst>
                <a:ext uri="{FF2B5EF4-FFF2-40B4-BE49-F238E27FC236}">
                  <a16:creationId xmlns:a16="http://schemas.microsoft.com/office/drawing/2014/main" id="{15399C65-73D1-4134-BA66-8045B4353F05}"/>
                </a:ext>
              </a:extLst>
            </p:cNvPr>
            <p:cNvSpPr/>
            <p:nvPr/>
          </p:nvSpPr>
          <p:spPr>
            <a:xfrm>
              <a:off x="2664949" y="634330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9" name="四角形: 角を丸くする 1088">
              <a:extLst>
                <a:ext uri="{FF2B5EF4-FFF2-40B4-BE49-F238E27FC236}">
                  <a16:creationId xmlns:a16="http://schemas.microsoft.com/office/drawing/2014/main" id="{B9DC5CAB-7E2C-47A9-96B1-B99ACCB8741F}"/>
                </a:ext>
              </a:extLst>
            </p:cNvPr>
            <p:cNvSpPr/>
            <p:nvPr/>
          </p:nvSpPr>
          <p:spPr>
            <a:xfrm>
              <a:off x="2560781" y="634330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0" name="四角形: 角を丸くする 1089">
              <a:extLst>
                <a:ext uri="{FF2B5EF4-FFF2-40B4-BE49-F238E27FC236}">
                  <a16:creationId xmlns:a16="http://schemas.microsoft.com/office/drawing/2014/main" id="{5C33E63F-0800-4732-92B9-CB726C31A34E}"/>
                </a:ext>
              </a:extLst>
            </p:cNvPr>
            <p:cNvSpPr/>
            <p:nvPr/>
          </p:nvSpPr>
          <p:spPr>
            <a:xfrm>
              <a:off x="2355938" y="634330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1" name="四角形: 角を丸くする 1090">
              <a:extLst>
                <a:ext uri="{FF2B5EF4-FFF2-40B4-BE49-F238E27FC236}">
                  <a16:creationId xmlns:a16="http://schemas.microsoft.com/office/drawing/2014/main" id="{B5CA997A-8D59-4665-B670-9EFFC156F0E8}"/>
                </a:ext>
              </a:extLst>
            </p:cNvPr>
            <p:cNvSpPr/>
            <p:nvPr/>
          </p:nvSpPr>
          <p:spPr>
            <a:xfrm>
              <a:off x="2251770" y="6350131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2" name="四角形: 角を丸くする 1091">
              <a:extLst>
                <a:ext uri="{FF2B5EF4-FFF2-40B4-BE49-F238E27FC236}">
                  <a16:creationId xmlns:a16="http://schemas.microsoft.com/office/drawing/2014/main" id="{1A19434E-570C-4130-9457-75FA88EBA7C6}"/>
                </a:ext>
              </a:extLst>
            </p:cNvPr>
            <p:cNvSpPr/>
            <p:nvPr/>
          </p:nvSpPr>
          <p:spPr>
            <a:xfrm>
              <a:off x="3067260" y="6781199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3" name="四角形: 角を丸くする 1092">
              <a:extLst>
                <a:ext uri="{FF2B5EF4-FFF2-40B4-BE49-F238E27FC236}">
                  <a16:creationId xmlns:a16="http://schemas.microsoft.com/office/drawing/2014/main" id="{9C595A7B-103F-4C68-8C0C-1E7C2C36ED6D}"/>
                </a:ext>
              </a:extLst>
            </p:cNvPr>
            <p:cNvSpPr/>
            <p:nvPr/>
          </p:nvSpPr>
          <p:spPr>
            <a:xfrm>
              <a:off x="2974642" y="6781199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4" name="四角形: 角を丸くする 1093">
              <a:extLst>
                <a:ext uri="{FF2B5EF4-FFF2-40B4-BE49-F238E27FC236}">
                  <a16:creationId xmlns:a16="http://schemas.microsoft.com/office/drawing/2014/main" id="{EBBA74F7-6C4D-4FA3-9644-3FF56A9FFAE2}"/>
                </a:ext>
              </a:extLst>
            </p:cNvPr>
            <p:cNvSpPr/>
            <p:nvPr/>
          </p:nvSpPr>
          <p:spPr>
            <a:xfrm>
              <a:off x="2870377" y="6781199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5" name="四角形: 角を丸くする 1094">
              <a:extLst>
                <a:ext uri="{FF2B5EF4-FFF2-40B4-BE49-F238E27FC236}">
                  <a16:creationId xmlns:a16="http://schemas.microsoft.com/office/drawing/2014/main" id="{FD7B96A4-E48F-411A-A647-9690027B2CB6}"/>
                </a:ext>
              </a:extLst>
            </p:cNvPr>
            <p:cNvSpPr/>
            <p:nvPr/>
          </p:nvSpPr>
          <p:spPr>
            <a:xfrm>
              <a:off x="2777966" y="6781199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6" name="四角形: 角を丸くする 1095">
              <a:extLst>
                <a:ext uri="{FF2B5EF4-FFF2-40B4-BE49-F238E27FC236}">
                  <a16:creationId xmlns:a16="http://schemas.microsoft.com/office/drawing/2014/main" id="{C6614F82-89EA-4F5A-BECF-2413210647B0}"/>
                </a:ext>
              </a:extLst>
            </p:cNvPr>
            <p:cNvSpPr/>
            <p:nvPr/>
          </p:nvSpPr>
          <p:spPr>
            <a:xfrm>
              <a:off x="2564408" y="6781199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7" name="四角形: 角を丸くする 1096">
              <a:extLst>
                <a:ext uri="{FF2B5EF4-FFF2-40B4-BE49-F238E27FC236}">
                  <a16:creationId xmlns:a16="http://schemas.microsoft.com/office/drawing/2014/main" id="{5C169A0A-673C-4E28-883D-575B30CA9069}"/>
                </a:ext>
              </a:extLst>
            </p:cNvPr>
            <p:cNvSpPr/>
            <p:nvPr/>
          </p:nvSpPr>
          <p:spPr>
            <a:xfrm>
              <a:off x="2464365" y="6781199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8" name="四角形: 角を丸くする 1097">
              <a:extLst>
                <a:ext uri="{FF2B5EF4-FFF2-40B4-BE49-F238E27FC236}">
                  <a16:creationId xmlns:a16="http://schemas.microsoft.com/office/drawing/2014/main" id="{FC2F173F-1C16-440D-AA43-D63E0B4F11A7}"/>
                </a:ext>
              </a:extLst>
            </p:cNvPr>
            <p:cNvSpPr/>
            <p:nvPr/>
          </p:nvSpPr>
          <p:spPr>
            <a:xfrm>
              <a:off x="2366084" y="6781199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9" name="四角形: 角を丸くする 1098">
              <a:extLst>
                <a:ext uri="{FF2B5EF4-FFF2-40B4-BE49-F238E27FC236}">
                  <a16:creationId xmlns:a16="http://schemas.microsoft.com/office/drawing/2014/main" id="{D42E4245-EBF1-4F3F-B058-9BED8A2E17F8}"/>
                </a:ext>
              </a:extLst>
            </p:cNvPr>
            <p:cNvSpPr/>
            <p:nvPr/>
          </p:nvSpPr>
          <p:spPr>
            <a:xfrm>
              <a:off x="2962147" y="703577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0" name="四角形: 角を丸くする 1099">
              <a:extLst>
                <a:ext uri="{FF2B5EF4-FFF2-40B4-BE49-F238E27FC236}">
                  <a16:creationId xmlns:a16="http://schemas.microsoft.com/office/drawing/2014/main" id="{98FCD42D-5113-443E-8B95-A3D72DE162CC}"/>
                </a:ext>
              </a:extLst>
            </p:cNvPr>
            <p:cNvSpPr/>
            <p:nvPr/>
          </p:nvSpPr>
          <p:spPr>
            <a:xfrm>
              <a:off x="2869529" y="703577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1" name="四角形: 角を丸くする 1100">
              <a:extLst>
                <a:ext uri="{FF2B5EF4-FFF2-40B4-BE49-F238E27FC236}">
                  <a16:creationId xmlns:a16="http://schemas.microsoft.com/office/drawing/2014/main" id="{C751493A-A5CF-459C-8DCA-A8C8D81CFDB0}"/>
                </a:ext>
              </a:extLst>
            </p:cNvPr>
            <p:cNvSpPr/>
            <p:nvPr/>
          </p:nvSpPr>
          <p:spPr>
            <a:xfrm>
              <a:off x="2765264" y="703577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2" name="四角形: 角を丸くする 1101">
              <a:extLst>
                <a:ext uri="{FF2B5EF4-FFF2-40B4-BE49-F238E27FC236}">
                  <a16:creationId xmlns:a16="http://schemas.microsoft.com/office/drawing/2014/main" id="{9A7BFCC9-9A85-4918-AD48-C0520FB69B7F}"/>
                </a:ext>
              </a:extLst>
            </p:cNvPr>
            <p:cNvSpPr/>
            <p:nvPr/>
          </p:nvSpPr>
          <p:spPr>
            <a:xfrm>
              <a:off x="2672853" y="703577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3" name="四角形: 角を丸くする 1102">
              <a:extLst>
                <a:ext uri="{FF2B5EF4-FFF2-40B4-BE49-F238E27FC236}">
                  <a16:creationId xmlns:a16="http://schemas.microsoft.com/office/drawing/2014/main" id="{9E08B206-BFA4-48A9-88F4-74526A20F605}"/>
                </a:ext>
              </a:extLst>
            </p:cNvPr>
            <p:cNvSpPr/>
            <p:nvPr/>
          </p:nvSpPr>
          <p:spPr>
            <a:xfrm>
              <a:off x="2455319" y="703577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4" name="四角形: 角を丸くする 1103">
              <a:extLst>
                <a:ext uri="{FF2B5EF4-FFF2-40B4-BE49-F238E27FC236}">
                  <a16:creationId xmlns:a16="http://schemas.microsoft.com/office/drawing/2014/main" id="{D5CA8F11-F251-4EF2-A26E-8E8B832F8CB3}"/>
                </a:ext>
              </a:extLst>
            </p:cNvPr>
            <p:cNvSpPr/>
            <p:nvPr/>
          </p:nvSpPr>
          <p:spPr>
            <a:xfrm>
              <a:off x="2355276" y="703577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5" name="四角形: 角を丸くする 1104">
              <a:extLst>
                <a:ext uri="{FF2B5EF4-FFF2-40B4-BE49-F238E27FC236}">
                  <a16:creationId xmlns:a16="http://schemas.microsoft.com/office/drawing/2014/main" id="{DC701877-E992-489A-B227-EBF448A916BE}"/>
                </a:ext>
              </a:extLst>
            </p:cNvPr>
            <p:cNvSpPr/>
            <p:nvPr/>
          </p:nvSpPr>
          <p:spPr>
            <a:xfrm>
              <a:off x="2256995" y="703577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6" name="四角形: 角を丸くする 1105">
              <a:extLst>
                <a:ext uri="{FF2B5EF4-FFF2-40B4-BE49-F238E27FC236}">
                  <a16:creationId xmlns:a16="http://schemas.microsoft.com/office/drawing/2014/main" id="{17283F02-4CCA-492D-9176-25EC60D15EB5}"/>
                </a:ext>
              </a:extLst>
            </p:cNvPr>
            <p:cNvSpPr/>
            <p:nvPr/>
          </p:nvSpPr>
          <p:spPr>
            <a:xfrm>
              <a:off x="3067260" y="686183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7" name="四角形: 角を丸くする 1106">
              <a:extLst>
                <a:ext uri="{FF2B5EF4-FFF2-40B4-BE49-F238E27FC236}">
                  <a16:creationId xmlns:a16="http://schemas.microsoft.com/office/drawing/2014/main" id="{A57B535E-0A21-4439-87E2-02488E6F6ADE}"/>
                </a:ext>
              </a:extLst>
            </p:cNvPr>
            <p:cNvSpPr/>
            <p:nvPr/>
          </p:nvSpPr>
          <p:spPr>
            <a:xfrm>
              <a:off x="2860638" y="695728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8" name="四角形: 角を丸くする 1107">
              <a:extLst>
                <a:ext uri="{FF2B5EF4-FFF2-40B4-BE49-F238E27FC236}">
                  <a16:creationId xmlns:a16="http://schemas.microsoft.com/office/drawing/2014/main" id="{B182591E-9742-4477-8945-8E71B4D12F89}"/>
                </a:ext>
              </a:extLst>
            </p:cNvPr>
            <p:cNvSpPr/>
            <p:nvPr/>
          </p:nvSpPr>
          <p:spPr>
            <a:xfrm>
              <a:off x="2666677" y="695728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9" name="四角形: 角を丸くする 1108">
              <a:extLst>
                <a:ext uri="{FF2B5EF4-FFF2-40B4-BE49-F238E27FC236}">
                  <a16:creationId xmlns:a16="http://schemas.microsoft.com/office/drawing/2014/main" id="{746BF5C7-D0EA-4AA4-9704-622AA255BB9A}"/>
                </a:ext>
              </a:extLst>
            </p:cNvPr>
            <p:cNvSpPr/>
            <p:nvPr/>
          </p:nvSpPr>
          <p:spPr>
            <a:xfrm>
              <a:off x="2560781" y="6952287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0" name="四角形: 角を丸くする 1109">
              <a:extLst>
                <a:ext uri="{FF2B5EF4-FFF2-40B4-BE49-F238E27FC236}">
                  <a16:creationId xmlns:a16="http://schemas.microsoft.com/office/drawing/2014/main" id="{B967A72A-B110-4143-85C6-DF7A32DAD520}"/>
                </a:ext>
              </a:extLst>
            </p:cNvPr>
            <p:cNvSpPr/>
            <p:nvPr/>
          </p:nvSpPr>
          <p:spPr>
            <a:xfrm>
              <a:off x="2347984" y="6959683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1" name="四角形: 角を丸くする 1110">
              <a:extLst>
                <a:ext uri="{FF2B5EF4-FFF2-40B4-BE49-F238E27FC236}">
                  <a16:creationId xmlns:a16="http://schemas.microsoft.com/office/drawing/2014/main" id="{EB25E0E2-2443-4700-91AB-DB41EA4B5AFD}"/>
                </a:ext>
              </a:extLst>
            </p:cNvPr>
            <p:cNvSpPr/>
            <p:nvPr/>
          </p:nvSpPr>
          <p:spPr>
            <a:xfrm>
              <a:off x="2666677" y="7135594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2" name="四角形: 角を丸くする 1111">
              <a:extLst>
                <a:ext uri="{FF2B5EF4-FFF2-40B4-BE49-F238E27FC236}">
                  <a16:creationId xmlns:a16="http://schemas.microsoft.com/office/drawing/2014/main" id="{A2B813D6-AC1F-43F0-B635-F9F1F566B4FA}"/>
                </a:ext>
              </a:extLst>
            </p:cNvPr>
            <p:cNvSpPr/>
            <p:nvPr/>
          </p:nvSpPr>
          <p:spPr>
            <a:xfrm>
              <a:off x="2560781" y="7130595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3" name="四角形: 角を丸くする 1112">
              <a:extLst>
                <a:ext uri="{FF2B5EF4-FFF2-40B4-BE49-F238E27FC236}">
                  <a16:creationId xmlns:a16="http://schemas.microsoft.com/office/drawing/2014/main" id="{E064A8AD-71F9-41B1-8F7A-8330ADBC573C}"/>
                </a:ext>
              </a:extLst>
            </p:cNvPr>
            <p:cNvSpPr/>
            <p:nvPr/>
          </p:nvSpPr>
          <p:spPr>
            <a:xfrm>
              <a:off x="3072354" y="7115072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4" name="四角形: 角を丸くする 1113">
              <a:extLst>
                <a:ext uri="{FF2B5EF4-FFF2-40B4-BE49-F238E27FC236}">
                  <a16:creationId xmlns:a16="http://schemas.microsoft.com/office/drawing/2014/main" id="{CDC4E425-88EF-46C8-8250-13035F70DFEC}"/>
                </a:ext>
              </a:extLst>
            </p:cNvPr>
            <p:cNvSpPr/>
            <p:nvPr/>
          </p:nvSpPr>
          <p:spPr>
            <a:xfrm>
              <a:off x="2667988" y="7214330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5" name="四角形: 角を丸くする 1114">
              <a:extLst>
                <a:ext uri="{FF2B5EF4-FFF2-40B4-BE49-F238E27FC236}">
                  <a16:creationId xmlns:a16="http://schemas.microsoft.com/office/drawing/2014/main" id="{A7B7495E-5899-458E-8ECB-51E1072E3F24}"/>
                </a:ext>
              </a:extLst>
            </p:cNvPr>
            <p:cNvSpPr/>
            <p:nvPr/>
          </p:nvSpPr>
          <p:spPr>
            <a:xfrm>
              <a:off x="2251770" y="7388420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6" name="四角形: 角を丸くする 1115">
              <a:extLst>
                <a:ext uri="{FF2B5EF4-FFF2-40B4-BE49-F238E27FC236}">
                  <a16:creationId xmlns:a16="http://schemas.microsoft.com/office/drawing/2014/main" id="{8159DE38-CA48-432B-842C-F92163393F79}"/>
                </a:ext>
              </a:extLst>
            </p:cNvPr>
            <p:cNvSpPr/>
            <p:nvPr/>
          </p:nvSpPr>
          <p:spPr>
            <a:xfrm>
              <a:off x="2257945" y="730529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7" name="四角形: 角を丸くする 1116">
              <a:extLst>
                <a:ext uri="{FF2B5EF4-FFF2-40B4-BE49-F238E27FC236}">
                  <a16:creationId xmlns:a16="http://schemas.microsoft.com/office/drawing/2014/main" id="{344799CA-5280-4C6B-AD7C-9C5DE13A15F5}"/>
                </a:ext>
              </a:extLst>
            </p:cNvPr>
            <p:cNvSpPr/>
            <p:nvPr/>
          </p:nvSpPr>
          <p:spPr>
            <a:xfrm>
              <a:off x="2464365" y="730529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8" name="四角形: 角を丸くする 1117">
              <a:extLst>
                <a:ext uri="{FF2B5EF4-FFF2-40B4-BE49-F238E27FC236}">
                  <a16:creationId xmlns:a16="http://schemas.microsoft.com/office/drawing/2014/main" id="{B4B0E6EC-0323-47F3-919A-7F99CFEBF12C}"/>
                </a:ext>
              </a:extLst>
            </p:cNvPr>
            <p:cNvSpPr/>
            <p:nvPr/>
          </p:nvSpPr>
          <p:spPr>
            <a:xfrm>
              <a:off x="2773187" y="730529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9" name="四角形: 角を丸くする 1118">
              <a:extLst>
                <a:ext uri="{FF2B5EF4-FFF2-40B4-BE49-F238E27FC236}">
                  <a16:creationId xmlns:a16="http://schemas.microsoft.com/office/drawing/2014/main" id="{CA3D97FB-BE60-46A4-A315-D19BEB9E4221}"/>
                </a:ext>
              </a:extLst>
            </p:cNvPr>
            <p:cNvSpPr/>
            <p:nvPr/>
          </p:nvSpPr>
          <p:spPr>
            <a:xfrm>
              <a:off x="2966531" y="730529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0" name="四角形: 角を丸くする 1119">
              <a:extLst>
                <a:ext uri="{FF2B5EF4-FFF2-40B4-BE49-F238E27FC236}">
                  <a16:creationId xmlns:a16="http://schemas.microsoft.com/office/drawing/2014/main" id="{78949739-97B2-45AD-8EDA-F65AB63BD1A4}"/>
                </a:ext>
              </a:extLst>
            </p:cNvPr>
            <p:cNvSpPr/>
            <p:nvPr/>
          </p:nvSpPr>
          <p:spPr>
            <a:xfrm>
              <a:off x="2966531" y="7480033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1" name="四角形: 角を丸くする 1120">
              <a:extLst>
                <a:ext uri="{FF2B5EF4-FFF2-40B4-BE49-F238E27FC236}">
                  <a16:creationId xmlns:a16="http://schemas.microsoft.com/office/drawing/2014/main" id="{F3EA23E9-5741-4C4E-98F3-96063C816CE1}"/>
                </a:ext>
              </a:extLst>
            </p:cNvPr>
            <p:cNvSpPr/>
            <p:nvPr/>
          </p:nvSpPr>
          <p:spPr>
            <a:xfrm>
              <a:off x="2764610" y="7480033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2" name="四角形: 角を丸くする 1121">
              <a:extLst>
                <a:ext uri="{FF2B5EF4-FFF2-40B4-BE49-F238E27FC236}">
                  <a16:creationId xmlns:a16="http://schemas.microsoft.com/office/drawing/2014/main" id="{F12C04AF-E5D7-4A40-8CE4-2387FE6A8A8C}"/>
                </a:ext>
              </a:extLst>
            </p:cNvPr>
            <p:cNvSpPr/>
            <p:nvPr/>
          </p:nvSpPr>
          <p:spPr>
            <a:xfrm>
              <a:off x="2669210" y="7480033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3" name="四角形: 角を丸くする 1122">
              <a:extLst>
                <a:ext uri="{FF2B5EF4-FFF2-40B4-BE49-F238E27FC236}">
                  <a16:creationId xmlns:a16="http://schemas.microsoft.com/office/drawing/2014/main" id="{7CA0BA92-D21C-4774-8E37-790B13C7D8C0}"/>
                </a:ext>
              </a:extLst>
            </p:cNvPr>
            <p:cNvSpPr/>
            <p:nvPr/>
          </p:nvSpPr>
          <p:spPr>
            <a:xfrm>
              <a:off x="2463645" y="7480033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4" name="四角形: 角を丸くする 1123">
              <a:extLst>
                <a:ext uri="{FF2B5EF4-FFF2-40B4-BE49-F238E27FC236}">
                  <a16:creationId xmlns:a16="http://schemas.microsoft.com/office/drawing/2014/main" id="{CDD0E0CC-CAAC-4FA8-B016-0C1BE7BFB03C}"/>
                </a:ext>
              </a:extLst>
            </p:cNvPr>
            <p:cNvSpPr/>
            <p:nvPr/>
          </p:nvSpPr>
          <p:spPr>
            <a:xfrm>
              <a:off x="2258790" y="7584061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5" name="四角形: 角を丸くする 1124">
              <a:extLst>
                <a:ext uri="{FF2B5EF4-FFF2-40B4-BE49-F238E27FC236}">
                  <a16:creationId xmlns:a16="http://schemas.microsoft.com/office/drawing/2014/main" id="{054D680F-AA9E-463B-B7EE-C5F84E9E0EC1}"/>
                </a:ext>
              </a:extLst>
            </p:cNvPr>
            <p:cNvSpPr/>
            <p:nvPr/>
          </p:nvSpPr>
          <p:spPr>
            <a:xfrm>
              <a:off x="2247124" y="7669064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6" name="四角形: 角を丸くする 1125">
              <a:extLst>
                <a:ext uri="{FF2B5EF4-FFF2-40B4-BE49-F238E27FC236}">
                  <a16:creationId xmlns:a16="http://schemas.microsoft.com/office/drawing/2014/main" id="{576A4CC9-D0BA-4021-843B-60CF0AB540AA}"/>
                </a:ext>
              </a:extLst>
            </p:cNvPr>
            <p:cNvSpPr/>
            <p:nvPr/>
          </p:nvSpPr>
          <p:spPr>
            <a:xfrm>
              <a:off x="2366084" y="7669064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7" name="四角形: 角を丸くする 1126">
              <a:extLst>
                <a:ext uri="{FF2B5EF4-FFF2-40B4-BE49-F238E27FC236}">
                  <a16:creationId xmlns:a16="http://schemas.microsoft.com/office/drawing/2014/main" id="{8DA28E70-9EB5-4FD3-8A80-2636A36ECC59}"/>
                </a:ext>
              </a:extLst>
            </p:cNvPr>
            <p:cNvSpPr/>
            <p:nvPr/>
          </p:nvSpPr>
          <p:spPr>
            <a:xfrm>
              <a:off x="2455319" y="7669064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8" name="四角形: 角を丸くする 1127">
              <a:extLst>
                <a:ext uri="{FF2B5EF4-FFF2-40B4-BE49-F238E27FC236}">
                  <a16:creationId xmlns:a16="http://schemas.microsoft.com/office/drawing/2014/main" id="{9D2C5954-F9FB-4F7D-933C-B9FD4CBF0942}"/>
                </a:ext>
              </a:extLst>
            </p:cNvPr>
            <p:cNvSpPr/>
            <p:nvPr/>
          </p:nvSpPr>
          <p:spPr>
            <a:xfrm>
              <a:off x="2652930" y="7579553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9" name="四角形: 角を丸くする 1128">
              <a:extLst>
                <a:ext uri="{FF2B5EF4-FFF2-40B4-BE49-F238E27FC236}">
                  <a16:creationId xmlns:a16="http://schemas.microsoft.com/office/drawing/2014/main" id="{A9F6FDAC-71DF-4FBA-A053-C50C654EBF63}"/>
                </a:ext>
              </a:extLst>
            </p:cNvPr>
            <p:cNvSpPr/>
            <p:nvPr/>
          </p:nvSpPr>
          <p:spPr>
            <a:xfrm>
              <a:off x="2557530" y="7579553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0" name="四角形: 角を丸くする 1129">
              <a:extLst>
                <a:ext uri="{FF2B5EF4-FFF2-40B4-BE49-F238E27FC236}">
                  <a16:creationId xmlns:a16="http://schemas.microsoft.com/office/drawing/2014/main" id="{09CEF9D5-D2CB-4D60-81F3-015BC8D5C585}"/>
                </a:ext>
              </a:extLst>
            </p:cNvPr>
            <p:cNvSpPr/>
            <p:nvPr/>
          </p:nvSpPr>
          <p:spPr>
            <a:xfrm>
              <a:off x="3072354" y="7584720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1" name="四角形: 角を丸くする 1130">
              <a:extLst>
                <a:ext uri="{FF2B5EF4-FFF2-40B4-BE49-F238E27FC236}">
                  <a16:creationId xmlns:a16="http://schemas.microsoft.com/office/drawing/2014/main" id="{34F91009-8859-46B9-B2D3-B0F7B3FE9B8C}"/>
                </a:ext>
              </a:extLst>
            </p:cNvPr>
            <p:cNvSpPr/>
            <p:nvPr/>
          </p:nvSpPr>
          <p:spPr>
            <a:xfrm>
              <a:off x="2960988" y="766506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2" name="四角形: 角を丸くする 1131">
              <a:extLst>
                <a:ext uri="{FF2B5EF4-FFF2-40B4-BE49-F238E27FC236}">
                  <a16:creationId xmlns:a16="http://schemas.microsoft.com/office/drawing/2014/main" id="{93E19F82-4FED-40C6-A57D-FF3BF7749E47}"/>
                </a:ext>
              </a:extLst>
            </p:cNvPr>
            <p:cNvSpPr/>
            <p:nvPr/>
          </p:nvSpPr>
          <p:spPr>
            <a:xfrm>
              <a:off x="2853327" y="766506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3" name="四角形: 角を丸くする 1132">
              <a:extLst>
                <a:ext uri="{FF2B5EF4-FFF2-40B4-BE49-F238E27FC236}">
                  <a16:creationId xmlns:a16="http://schemas.microsoft.com/office/drawing/2014/main" id="{302727C7-FCE8-4B2E-8FFF-473B6B81612F}"/>
                </a:ext>
              </a:extLst>
            </p:cNvPr>
            <p:cNvSpPr/>
            <p:nvPr/>
          </p:nvSpPr>
          <p:spPr>
            <a:xfrm>
              <a:off x="2757723" y="766506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4" name="四角形: 角を丸くする 1133">
              <a:extLst>
                <a:ext uri="{FF2B5EF4-FFF2-40B4-BE49-F238E27FC236}">
                  <a16:creationId xmlns:a16="http://schemas.microsoft.com/office/drawing/2014/main" id="{D7A86C19-D95D-4BF5-9268-028A4693853D}"/>
                </a:ext>
              </a:extLst>
            </p:cNvPr>
            <p:cNvSpPr/>
            <p:nvPr/>
          </p:nvSpPr>
          <p:spPr>
            <a:xfrm>
              <a:off x="2657275" y="766506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5" name="四角形: 角を丸くする 1134">
              <a:extLst>
                <a:ext uri="{FF2B5EF4-FFF2-40B4-BE49-F238E27FC236}">
                  <a16:creationId xmlns:a16="http://schemas.microsoft.com/office/drawing/2014/main" id="{D58E2937-019F-41E7-991B-38729CE08E0F}"/>
                </a:ext>
              </a:extLst>
            </p:cNvPr>
            <p:cNvSpPr/>
            <p:nvPr/>
          </p:nvSpPr>
          <p:spPr>
            <a:xfrm>
              <a:off x="2657275" y="7744692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6" name="四角形: 角を丸くする 1135">
              <a:extLst>
                <a:ext uri="{FF2B5EF4-FFF2-40B4-BE49-F238E27FC236}">
                  <a16:creationId xmlns:a16="http://schemas.microsoft.com/office/drawing/2014/main" id="{3242DABC-B29C-4D56-8A51-20E6C31C0089}"/>
                </a:ext>
              </a:extLst>
            </p:cNvPr>
            <p:cNvSpPr/>
            <p:nvPr/>
          </p:nvSpPr>
          <p:spPr>
            <a:xfrm>
              <a:off x="2657275" y="783724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7" name="四角形: 角を丸くする 1136">
              <a:extLst>
                <a:ext uri="{FF2B5EF4-FFF2-40B4-BE49-F238E27FC236}">
                  <a16:creationId xmlns:a16="http://schemas.microsoft.com/office/drawing/2014/main" id="{9EFFA758-AEA7-492B-90B4-CAFA4280E666}"/>
                </a:ext>
              </a:extLst>
            </p:cNvPr>
            <p:cNvSpPr/>
            <p:nvPr/>
          </p:nvSpPr>
          <p:spPr>
            <a:xfrm>
              <a:off x="2670406" y="8104001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8" name="四角形: 角を丸くする 1137">
              <a:extLst>
                <a:ext uri="{FF2B5EF4-FFF2-40B4-BE49-F238E27FC236}">
                  <a16:creationId xmlns:a16="http://schemas.microsoft.com/office/drawing/2014/main" id="{618B04F8-E6D1-41AD-999C-F115A76D914B}"/>
                </a:ext>
              </a:extLst>
            </p:cNvPr>
            <p:cNvSpPr/>
            <p:nvPr/>
          </p:nvSpPr>
          <p:spPr>
            <a:xfrm>
              <a:off x="2255628" y="7924630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9" name="四角形: 角を丸くする 1138">
              <a:extLst>
                <a:ext uri="{FF2B5EF4-FFF2-40B4-BE49-F238E27FC236}">
                  <a16:creationId xmlns:a16="http://schemas.microsoft.com/office/drawing/2014/main" id="{554289AB-E5A6-4391-AF73-0A6C832C72FF}"/>
                </a:ext>
              </a:extLst>
            </p:cNvPr>
            <p:cNvSpPr/>
            <p:nvPr/>
          </p:nvSpPr>
          <p:spPr>
            <a:xfrm>
              <a:off x="2248776" y="8009059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0" name="四角形: 角を丸くする 1139">
              <a:extLst>
                <a:ext uri="{FF2B5EF4-FFF2-40B4-BE49-F238E27FC236}">
                  <a16:creationId xmlns:a16="http://schemas.microsoft.com/office/drawing/2014/main" id="{EC9C0470-2C95-47A6-AA68-BBD560FFDD46}"/>
                </a:ext>
              </a:extLst>
            </p:cNvPr>
            <p:cNvSpPr/>
            <p:nvPr/>
          </p:nvSpPr>
          <p:spPr>
            <a:xfrm>
              <a:off x="2262356" y="820053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1" name="四角形: 角を丸くする 1140">
              <a:extLst>
                <a:ext uri="{FF2B5EF4-FFF2-40B4-BE49-F238E27FC236}">
                  <a16:creationId xmlns:a16="http://schemas.microsoft.com/office/drawing/2014/main" id="{056F551E-2E29-4599-8CEE-9471F8904B83}"/>
                </a:ext>
              </a:extLst>
            </p:cNvPr>
            <p:cNvSpPr/>
            <p:nvPr/>
          </p:nvSpPr>
          <p:spPr>
            <a:xfrm>
              <a:off x="2275984" y="8303688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2" name="四角形: 角を丸くする 1141">
              <a:extLst>
                <a:ext uri="{FF2B5EF4-FFF2-40B4-BE49-F238E27FC236}">
                  <a16:creationId xmlns:a16="http://schemas.microsoft.com/office/drawing/2014/main" id="{486701AF-6A4C-4B1D-A8B0-78B2A5DF2166}"/>
                </a:ext>
              </a:extLst>
            </p:cNvPr>
            <p:cNvSpPr/>
            <p:nvPr/>
          </p:nvSpPr>
          <p:spPr>
            <a:xfrm>
              <a:off x="2534514" y="8412909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3" name="四角形: 角を丸くする 1142">
              <a:extLst>
                <a:ext uri="{FF2B5EF4-FFF2-40B4-BE49-F238E27FC236}">
                  <a16:creationId xmlns:a16="http://schemas.microsoft.com/office/drawing/2014/main" id="{941B7BC5-27F5-4D27-8B16-25766A870D39}"/>
                </a:ext>
              </a:extLst>
            </p:cNvPr>
            <p:cNvSpPr/>
            <p:nvPr/>
          </p:nvSpPr>
          <p:spPr>
            <a:xfrm>
              <a:off x="2398334" y="8517336"/>
              <a:ext cx="72000" cy="72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4" name="四角形: 角を丸くする 1143">
              <a:extLst>
                <a:ext uri="{FF2B5EF4-FFF2-40B4-BE49-F238E27FC236}">
                  <a16:creationId xmlns:a16="http://schemas.microsoft.com/office/drawing/2014/main" id="{D4CFA04D-F388-4D60-9D99-51B8E0761EA3}"/>
                </a:ext>
              </a:extLst>
            </p:cNvPr>
            <p:cNvSpPr/>
            <p:nvPr/>
          </p:nvSpPr>
          <p:spPr>
            <a:xfrm>
              <a:off x="3214520" y="8072519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5" name="四角形: 角を丸くする 1144">
              <a:extLst>
                <a:ext uri="{FF2B5EF4-FFF2-40B4-BE49-F238E27FC236}">
                  <a16:creationId xmlns:a16="http://schemas.microsoft.com/office/drawing/2014/main" id="{7A2CE664-0EE5-4C72-8EC1-58CE55D68849}"/>
                </a:ext>
              </a:extLst>
            </p:cNvPr>
            <p:cNvSpPr/>
            <p:nvPr/>
          </p:nvSpPr>
          <p:spPr>
            <a:xfrm>
              <a:off x="3214520" y="8168243"/>
              <a:ext cx="108000" cy="9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6" name="四角形: 角を丸くする 1145">
              <a:extLst>
                <a:ext uri="{FF2B5EF4-FFF2-40B4-BE49-F238E27FC236}">
                  <a16:creationId xmlns:a16="http://schemas.microsoft.com/office/drawing/2014/main" id="{9DE836DB-C272-4FAB-B5DE-4B71C3E3C279}"/>
                </a:ext>
              </a:extLst>
            </p:cNvPr>
            <p:cNvSpPr/>
            <p:nvPr/>
          </p:nvSpPr>
          <p:spPr>
            <a:xfrm>
              <a:off x="3437715" y="6540788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7" name="四角形: 角を丸くする 1146">
              <a:extLst>
                <a:ext uri="{FF2B5EF4-FFF2-40B4-BE49-F238E27FC236}">
                  <a16:creationId xmlns:a16="http://schemas.microsoft.com/office/drawing/2014/main" id="{EE7E90DB-3B24-48A7-A0B0-3BFC46548B01}"/>
                </a:ext>
              </a:extLst>
            </p:cNvPr>
            <p:cNvSpPr/>
            <p:nvPr/>
          </p:nvSpPr>
          <p:spPr>
            <a:xfrm>
              <a:off x="3215059" y="6544505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8" name="四角形: 角を丸くする 1147">
              <a:extLst>
                <a:ext uri="{FF2B5EF4-FFF2-40B4-BE49-F238E27FC236}">
                  <a16:creationId xmlns:a16="http://schemas.microsoft.com/office/drawing/2014/main" id="{885ECD8C-2004-4A35-9400-C485B437A773}"/>
                </a:ext>
              </a:extLst>
            </p:cNvPr>
            <p:cNvSpPr/>
            <p:nvPr/>
          </p:nvSpPr>
          <p:spPr>
            <a:xfrm>
              <a:off x="3437715" y="6603470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9" name="四角形: 角を丸くする 1148">
              <a:extLst>
                <a:ext uri="{FF2B5EF4-FFF2-40B4-BE49-F238E27FC236}">
                  <a16:creationId xmlns:a16="http://schemas.microsoft.com/office/drawing/2014/main" id="{A5B6190A-421B-4DD4-8C60-FF86C56F42BE}"/>
                </a:ext>
              </a:extLst>
            </p:cNvPr>
            <p:cNvSpPr/>
            <p:nvPr/>
          </p:nvSpPr>
          <p:spPr>
            <a:xfrm>
              <a:off x="3360802" y="6603470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50" name="四角形: 角を丸くする 1149">
              <a:extLst>
                <a:ext uri="{FF2B5EF4-FFF2-40B4-BE49-F238E27FC236}">
                  <a16:creationId xmlns:a16="http://schemas.microsoft.com/office/drawing/2014/main" id="{88046C8D-825B-4D59-921B-84EBF5009A83}"/>
                </a:ext>
              </a:extLst>
            </p:cNvPr>
            <p:cNvSpPr/>
            <p:nvPr/>
          </p:nvSpPr>
          <p:spPr>
            <a:xfrm>
              <a:off x="3288368" y="6603470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51" name="四角形: 角を丸くする 1150">
              <a:extLst>
                <a:ext uri="{FF2B5EF4-FFF2-40B4-BE49-F238E27FC236}">
                  <a16:creationId xmlns:a16="http://schemas.microsoft.com/office/drawing/2014/main" id="{72D0EA91-6FC1-4311-8A38-855B5BCE098B}"/>
                </a:ext>
              </a:extLst>
            </p:cNvPr>
            <p:cNvSpPr/>
            <p:nvPr/>
          </p:nvSpPr>
          <p:spPr>
            <a:xfrm>
              <a:off x="3288368" y="6730964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52" name="四角形: 角を丸くする 1151">
              <a:extLst>
                <a:ext uri="{FF2B5EF4-FFF2-40B4-BE49-F238E27FC236}">
                  <a16:creationId xmlns:a16="http://schemas.microsoft.com/office/drawing/2014/main" id="{5D010DF0-3769-4224-9C17-4767A2A5B4E9}"/>
                </a:ext>
              </a:extLst>
            </p:cNvPr>
            <p:cNvSpPr/>
            <p:nvPr/>
          </p:nvSpPr>
          <p:spPr>
            <a:xfrm>
              <a:off x="3437715" y="6666861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53" name="四角形: 角を丸くする 1152">
              <a:extLst>
                <a:ext uri="{FF2B5EF4-FFF2-40B4-BE49-F238E27FC236}">
                  <a16:creationId xmlns:a16="http://schemas.microsoft.com/office/drawing/2014/main" id="{08BF6B91-DBBA-4313-A81D-7B257588E186}"/>
                </a:ext>
              </a:extLst>
            </p:cNvPr>
            <p:cNvSpPr/>
            <p:nvPr/>
          </p:nvSpPr>
          <p:spPr>
            <a:xfrm>
              <a:off x="3437715" y="6976087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54" name="四角形: 角を丸くする 1153">
              <a:extLst>
                <a:ext uri="{FF2B5EF4-FFF2-40B4-BE49-F238E27FC236}">
                  <a16:creationId xmlns:a16="http://schemas.microsoft.com/office/drawing/2014/main" id="{20BAD027-E17E-423A-9E6E-E08CFAB3FBFB}"/>
                </a:ext>
              </a:extLst>
            </p:cNvPr>
            <p:cNvSpPr/>
            <p:nvPr/>
          </p:nvSpPr>
          <p:spPr>
            <a:xfrm>
              <a:off x="3437715" y="7046014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55" name="四角形: 角を丸くする 1154">
              <a:extLst>
                <a:ext uri="{FF2B5EF4-FFF2-40B4-BE49-F238E27FC236}">
                  <a16:creationId xmlns:a16="http://schemas.microsoft.com/office/drawing/2014/main" id="{40FB1872-8EE5-4AB5-9A9B-B412C7E04EB5}"/>
                </a:ext>
              </a:extLst>
            </p:cNvPr>
            <p:cNvSpPr/>
            <p:nvPr/>
          </p:nvSpPr>
          <p:spPr>
            <a:xfrm>
              <a:off x="3222294" y="7046014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56" name="四角形: 角を丸くする 1155">
              <a:extLst>
                <a:ext uri="{FF2B5EF4-FFF2-40B4-BE49-F238E27FC236}">
                  <a16:creationId xmlns:a16="http://schemas.microsoft.com/office/drawing/2014/main" id="{3DDEB3FA-CF0D-4691-8909-FA55368D879A}"/>
                </a:ext>
              </a:extLst>
            </p:cNvPr>
            <p:cNvSpPr/>
            <p:nvPr/>
          </p:nvSpPr>
          <p:spPr>
            <a:xfrm>
              <a:off x="3222294" y="6979939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57" name="四角形: 角を丸くする 1156">
              <a:extLst>
                <a:ext uri="{FF2B5EF4-FFF2-40B4-BE49-F238E27FC236}">
                  <a16:creationId xmlns:a16="http://schemas.microsoft.com/office/drawing/2014/main" id="{130DD6B0-C702-4655-B4D9-2A752A729FA7}"/>
                </a:ext>
              </a:extLst>
            </p:cNvPr>
            <p:cNvSpPr/>
            <p:nvPr/>
          </p:nvSpPr>
          <p:spPr>
            <a:xfrm>
              <a:off x="3222294" y="6857914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58" name="四角形: 角を丸くする 1157">
              <a:extLst>
                <a:ext uri="{FF2B5EF4-FFF2-40B4-BE49-F238E27FC236}">
                  <a16:creationId xmlns:a16="http://schemas.microsoft.com/office/drawing/2014/main" id="{3678B023-0E15-4080-BD58-E543E95AA6CA}"/>
                </a:ext>
              </a:extLst>
            </p:cNvPr>
            <p:cNvSpPr/>
            <p:nvPr/>
          </p:nvSpPr>
          <p:spPr>
            <a:xfrm>
              <a:off x="3362697" y="6919363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59" name="四角形: 角を丸くする 1158">
              <a:extLst>
                <a:ext uri="{FF2B5EF4-FFF2-40B4-BE49-F238E27FC236}">
                  <a16:creationId xmlns:a16="http://schemas.microsoft.com/office/drawing/2014/main" id="{974FFFC7-1D48-4D73-9729-648F0479492F}"/>
                </a:ext>
              </a:extLst>
            </p:cNvPr>
            <p:cNvSpPr/>
            <p:nvPr/>
          </p:nvSpPr>
          <p:spPr>
            <a:xfrm>
              <a:off x="3369052" y="7103289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0" name="四角形: 角を丸くする 1159">
              <a:extLst>
                <a:ext uri="{FF2B5EF4-FFF2-40B4-BE49-F238E27FC236}">
                  <a16:creationId xmlns:a16="http://schemas.microsoft.com/office/drawing/2014/main" id="{B8B94574-59BA-4543-B0AA-EC14870DCD88}"/>
                </a:ext>
              </a:extLst>
            </p:cNvPr>
            <p:cNvSpPr/>
            <p:nvPr/>
          </p:nvSpPr>
          <p:spPr>
            <a:xfrm>
              <a:off x="3439085" y="7173470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1" name="四角形: 角を丸くする 1160">
              <a:extLst>
                <a:ext uri="{FF2B5EF4-FFF2-40B4-BE49-F238E27FC236}">
                  <a16:creationId xmlns:a16="http://schemas.microsoft.com/office/drawing/2014/main" id="{314757D2-36BB-4C91-BCB5-B66711C9F7C8}"/>
                </a:ext>
              </a:extLst>
            </p:cNvPr>
            <p:cNvSpPr/>
            <p:nvPr/>
          </p:nvSpPr>
          <p:spPr>
            <a:xfrm>
              <a:off x="3360802" y="7233057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2" name="四角形: 角を丸くする 1161">
              <a:extLst>
                <a:ext uri="{FF2B5EF4-FFF2-40B4-BE49-F238E27FC236}">
                  <a16:creationId xmlns:a16="http://schemas.microsoft.com/office/drawing/2014/main" id="{42A56645-B973-4220-A787-70FE5FAA0C17}"/>
                </a:ext>
              </a:extLst>
            </p:cNvPr>
            <p:cNvSpPr/>
            <p:nvPr/>
          </p:nvSpPr>
          <p:spPr>
            <a:xfrm>
              <a:off x="3364598" y="7290797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3" name="四角形: 角を丸くする 1162">
              <a:extLst>
                <a:ext uri="{FF2B5EF4-FFF2-40B4-BE49-F238E27FC236}">
                  <a16:creationId xmlns:a16="http://schemas.microsoft.com/office/drawing/2014/main" id="{1D8E8F84-F24C-44E1-B349-A78C3551341A}"/>
                </a:ext>
              </a:extLst>
            </p:cNvPr>
            <p:cNvSpPr/>
            <p:nvPr/>
          </p:nvSpPr>
          <p:spPr>
            <a:xfrm>
              <a:off x="3221304" y="7239642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4" name="四角形: 角を丸くする 1163">
              <a:extLst>
                <a:ext uri="{FF2B5EF4-FFF2-40B4-BE49-F238E27FC236}">
                  <a16:creationId xmlns:a16="http://schemas.microsoft.com/office/drawing/2014/main" id="{B1ED619C-9410-458B-A2D2-EE57156C6C02}"/>
                </a:ext>
              </a:extLst>
            </p:cNvPr>
            <p:cNvSpPr/>
            <p:nvPr/>
          </p:nvSpPr>
          <p:spPr>
            <a:xfrm>
              <a:off x="3221304" y="7358047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5" name="四角形: 角を丸くする 1164">
              <a:extLst>
                <a:ext uri="{FF2B5EF4-FFF2-40B4-BE49-F238E27FC236}">
                  <a16:creationId xmlns:a16="http://schemas.microsoft.com/office/drawing/2014/main" id="{BA25F54E-2C4A-4143-83FB-63E5C685B62A}"/>
                </a:ext>
              </a:extLst>
            </p:cNvPr>
            <p:cNvSpPr/>
            <p:nvPr/>
          </p:nvSpPr>
          <p:spPr>
            <a:xfrm>
              <a:off x="3221304" y="7600822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6" name="四角形: 角を丸くする 1165">
              <a:extLst>
                <a:ext uri="{FF2B5EF4-FFF2-40B4-BE49-F238E27FC236}">
                  <a16:creationId xmlns:a16="http://schemas.microsoft.com/office/drawing/2014/main" id="{8EE55D1D-121B-4BC0-8F11-ADA8BD6A3C17}"/>
                </a:ext>
              </a:extLst>
            </p:cNvPr>
            <p:cNvSpPr/>
            <p:nvPr/>
          </p:nvSpPr>
          <p:spPr>
            <a:xfrm>
              <a:off x="3221304" y="7665771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7" name="四角形: 角を丸くする 1166">
              <a:extLst>
                <a:ext uri="{FF2B5EF4-FFF2-40B4-BE49-F238E27FC236}">
                  <a16:creationId xmlns:a16="http://schemas.microsoft.com/office/drawing/2014/main" id="{05D45B5F-A485-4042-ADF6-2FA1AC44F54B}"/>
                </a:ext>
              </a:extLst>
            </p:cNvPr>
            <p:cNvSpPr/>
            <p:nvPr/>
          </p:nvSpPr>
          <p:spPr>
            <a:xfrm>
              <a:off x="3221304" y="7849688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8" name="四角形: 角を丸くする 1167">
              <a:extLst>
                <a:ext uri="{FF2B5EF4-FFF2-40B4-BE49-F238E27FC236}">
                  <a16:creationId xmlns:a16="http://schemas.microsoft.com/office/drawing/2014/main" id="{615E9D0C-9B18-4D4E-8D0B-4CEAC9C793C7}"/>
                </a:ext>
              </a:extLst>
            </p:cNvPr>
            <p:cNvSpPr/>
            <p:nvPr/>
          </p:nvSpPr>
          <p:spPr>
            <a:xfrm>
              <a:off x="3221304" y="7969630"/>
              <a:ext cx="54000" cy="54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634111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5000">
        <p14:doors dir="vert"/>
      </p:transition>
    </mc:Choice>
    <mc:Fallback xmlns="">
      <p:transition spd="slow" advTm="5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51" name="グループ化 4450">
            <a:extLst>
              <a:ext uri="{FF2B5EF4-FFF2-40B4-BE49-F238E27FC236}">
                <a16:creationId xmlns:a16="http://schemas.microsoft.com/office/drawing/2014/main" id="{C8D8CD52-1C05-42C2-9EF3-5BEBF08CADA1}"/>
              </a:ext>
            </a:extLst>
          </p:cNvPr>
          <p:cNvGrpSpPr/>
          <p:nvPr/>
        </p:nvGrpSpPr>
        <p:grpSpPr>
          <a:xfrm>
            <a:off x="358092" y="1462088"/>
            <a:ext cx="6266528" cy="7579233"/>
            <a:chOff x="358092" y="1462088"/>
            <a:chExt cx="6266528" cy="7579233"/>
          </a:xfrm>
        </p:grpSpPr>
        <p:sp>
          <p:nvSpPr>
            <p:cNvPr id="1386" name="正方形/長方形 1385">
              <a:extLst>
                <a:ext uri="{FF2B5EF4-FFF2-40B4-BE49-F238E27FC236}">
                  <a16:creationId xmlns:a16="http://schemas.microsoft.com/office/drawing/2014/main" id="{FBD1C01B-3709-4A51-B115-B23E517A77A4}"/>
                </a:ext>
              </a:extLst>
            </p:cNvPr>
            <p:cNvSpPr/>
            <p:nvPr/>
          </p:nvSpPr>
          <p:spPr>
            <a:xfrm>
              <a:off x="3298031" y="1462088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87" name="正方形/長方形 1386">
              <a:extLst>
                <a:ext uri="{FF2B5EF4-FFF2-40B4-BE49-F238E27FC236}">
                  <a16:creationId xmlns:a16="http://schemas.microsoft.com/office/drawing/2014/main" id="{60A4A146-C39B-473F-8526-93D004A8CE85}"/>
                </a:ext>
              </a:extLst>
            </p:cNvPr>
            <p:cNvSpPr/>
            <p:nvPr/>
          </p:nvSpPr>
          <p:spPr>
            <a:xfrm>
              <a:off x="3415190" y="1462088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88" name="正方形/長方形 1387">
              <a:extLst>
                <a:ext uri="{FF2B5EF4-FFF2-40B4-BE49-F238E27FC236}">
                  <a16:creationId xmlns:a16="http://schemas.microsoft.com/office/drawing/2014/main" id="{F45962DE-45E8-49AE-9A33-7A1B9F064D0D}"/>
                </a:ext>
              </a:extLst>
            </p:cNvPr>
            <p:cNvSpPr/>
            <p:nvPr/>
          </p:nvSpPr>
          <p:spPr>
            <a:xfrm>
              <a:off x="3532349" y="1462088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89" name="正方形/長方形 1388">
              <a:extLst>
                <a:ext uri="{FF2B5EF4-FFF2-40B4-BE49-F238E27FC236}">
                  <a16:creationId xmlns:a16="http://schemas.microsoft.com/office/drawing/2014/main" id="{923433DE-C74C-4E6A-A9AD-66B858BB7B59}"/>
                </a:ext>
              </a:extLst>
            </p:cNvPr>
            <p:cNvSpPr/>
            <p:nvPr/>
          </p:nvSpPr>
          <p:spPr>
            <a:xfrm>
              <a:off x="3649508" y="1462088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390" name="グループ化 1389">
              <a:extLst>
                <a:ext uri="{FF2B5EF4-FFF2-40B4-BE49-F238E27FC236}">
                  <a16:creationId xmlns:a16="http://schemas.microsoft.com/office/drawing/2014/main" id="{A737E711-2BBA-41A8-8465-4C165E971FE4}"/>
                </a:ext>
              </a:extLst>
            </p:cNvPr>
            <p:cNvGrpSpPr/>
            <p:nvPr/>
          </p:nvGrpSpPr>
          <p:grpSpPr>
            <a:xfrm>
              <a:off x="3178020" y="1581151"/>
              <a:ext cx="798658" cy="90000"/>
              <a:chOff x="3178020" y="1581151"/>
              <a:chExt cx="798658" cy="90000"/>
            </a:xfrm>
          </p:grpSpPr>
          <p:sp>
            <p:nvSpPr>
              <p:cNvPr id="1391" name="正方形/長方形 1390">
                <a:extLst>
                  <a:ext uri="{FF2B5EF4-FFF2-40B4-BE49-F238E27FC236}">
                    <a16:creationId xmlns:a16="http://schemas.microsoft.com/office/drawing/2014/main" id="{062EB36C-256B-44B9-9C38-0044DD087E70}"/>
                  </a:ext>
                </a:extLst>
              </p:cNvPr>
              <p:cNvSpPr/>
              <p:nvPr/>
            </p:nvSpPr>
            <p:spPr>
              <a:xfrm>
                <a:off x="3298031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92" name="正方形/長方形 1391">
                <a:extLst>
                  <a:ext uri="{FF2B5EF4-FFF2-40B4-BE49-F238E27FC236}">
                    <a16:creationId xmlns:a16="http://schemas.microsoft.com/office/drawing/2014/main" id="{AD6EED9D-B6CA-4234-B1AD-65BACE437CFD}"/>
                  </a:ext>
                </a:extLst>
              </p:cNvPr>
              <p:cNvSpPr/>
              <p:nvPr/>
            </p:nvSpPr>
            <p:spPr>
              <a:xfrm>
                <a:off x="3415190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93" name="正方形/長方形 1392">
                <a:extLst>
                  <a:ext uri="{FF2B5EF4-FFF2-40B4-BE49-F238E27FC236}">
                    <a16:creationId xmlns:a16="http://schemas.microsoft.com/office/drawing/2014/main" id="{F57047B4-1675-4D59-A204-8CB2EF26B276}"/>
                  </a:ext>
                </a:extLst>
              </p:cNvPr>
              <p:cNvSpPr/>
              <p:nvPr/>
            </p:nvSpPr>
            <p:spPr>
              <a:xfrm>
                <a:off x="3532349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94" name="正方形/長方形 1393">
                <a:extLst>
                  <a:ext uri="{FF2B5EF4-FFF2-40B4-BE49-F238E27FC236}">
                    <a16:creationId xmlns:a16="http://schemas.microsoft.com/office/drawing/2014/main" id="{B5DD7AFD-BB56-47BE-A85A-A71796DBB3EE}"/>
                  </a:ext>
                </a:extLst>
              </p:cNvPr>
              <p:cNvSpPr/>
              <p:nvPr/>
            </p:nvSpPr>
            <p:spPr>
              <a:xfrm>
                <a:off x="3649508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95" name="正方形/長方形 1394">
                <a:extLst>
                  <a:ext uri="{FF2B5EF4-FFF2-40B4-BE49-F238E27FC236}">
                    <a16:creationId xmlns:a16="http://schemas.microsoft.com/office/drawing/2014/main" id="{2C47EF2D-2801-44D6-8C5E-03018F79245A}"/>
                  </a:ext>
                </a:extLst>
              </p:cNvPr>
              <p:cNvSpPr/>
              <p:nvPr/>
            </p:nvSpPr>
            <p:spPr>
              <a:xfrm>
                <a:off x="3769519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96" name="正方形/長方形 1395">
                <a:extLst>
                  <a:ext uri="{FF2B5EF4-FFF2-40B4-BE49-F238E27FC236}">
                    <a16:creationId xmlns:a16="http://schemas.microsoft.com/office/drawing/2014/main" id="{736A94D6-ED1F-4992-B56F-F860B574E1A4}"/>
                  </a:ext>
                </a:extLst>
              </p:cNvPr>
              <p:cNvSpPr/>
              <p:nvPr/>
            </p:nvSpPr>
            <p:spPr>
              <a:xfrm>
                <a:off x="3886678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97" name="正方形/長方形 1396">
                <a:extLst>
                  <a:ext uri="{FF2B5EF4-FFF2-40B4-BE49-F238E27FC236}">
                    <a16:creationId xmlns:a16="http://schemas.microsoft.com/office/drawing/2014/main" id="{930CFBF1-DB84-4171-8A8C-28B7DB5C3BA7}"/>
                  </a:ext>
                </a:extLst>
              </p:cNvPr>
              <p:cNvSpPr/>
              <p:nvPr/>
            </p:nvSpPr>
            <p:spPr>
              <a:xfrm>
                <a:off x="3178020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398" name="グループ化 1397">
              <a:extLst>
                <a:ext uri="{FF2B5EF4-FFF2-40B4-BE49-F238E27FC236}">
                  <a16:creationId xmlns:a16="http://schemas.microsoft.com/office/drawing/2014/main" id="{868BCD4D-B743-4414-BFF4-39C4ED869D6E}"/>
                </a:ext>
              </a:extLst>
            </p:cNvPr>
            <p:cNvGrpSpPr/>
            <p:nvPr/>
          </p:nvGrpSpPr>
          <p:grpSpPr>
            <a:xfrm>
              <a:off x="3178020" y="1697832"/>
              <a:ext cx="798658" cy="90000"/>
              <a:chOff x="3178020" y="1581151"/>
              <a:chExt cx="798658" cy="90000"/>
            </a:xfrm>
          </p:grpSpPr>
          <p:sp>
            <p:nvSpPr>
              <p:cNvPr id="1399" name="正方形/長方形 1398">
                <a:extLst>
                  <a:ext uri="{FF2B5EF4-FFF2-40B4-BE49-F238E27FC236}">
                    <a16:creationId xmlns:a16="http://schemas.microsoft.com/office/drawing/2014/main" id="{2AEFB703-3876-44AF-86B1-31C4EBD56078}"/>
                  </a:ext>
                </a:extLst>
              </p:cNvPr>
              <p:cNvSpPr/>
              <p:nvPr/>
            </p:nvSpPr>
            <p:spPr>
              <a:xfrm>
                <a:off x="3298031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00" name="正方形/長方形 1399">
                <a:extLst>
                  <a:ext uri="{FF2B5EF4-FFF2-40B4-BE49-F238E27FC236}">
                    <a16:creationId xmlns:a16="http://schemas.microsoft.com/office/drawing/2014/main" id="{9C83E34A-BD3F-4216-B413-48396D37A66B}"/>
                  </a:ext>
                </a:extLst>
              </p:cNvPr>
              <p:cNvSpPr/>
              <p:nvPr/>
            </p:nvSpPr>
            <p:spPr>
              <a:xfrm>
                <a:off x="3415190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01" name="正方形/長方形 1400">
                <a:extLst>
                  <a:ext uri="{FF2B5EF4-FFF2-40B4-BE49-F238E27FC236}">
                    <a16:creationId xmlns:a16="http://schemas.microsoft.com/office/drawing/2014/main" id="{1253C350-ED63-45D9-BC56-275862FDD396}"/>
                  </a:ext>
                </a:extLst>
              </p:cNvPr>
              <p:cNvSpPr/>
              <p:nvPr/>
            </p:nvSpPr>
            <p:spPr>
              <a:xfrm>
                <a:off x="3532349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02" name="正方形/長方形 1401">
                <a:extLst>
                  <a:ext uri="{FF2B5EF4-FFF2-40B4-BE49-F238E27FC236}">
                    <a16:creationId xmlns:a16="http://schemas.microsoft.com/office/drawing/2014/main" id="{FF4054FF-B90A-460D-86AC-B229B693E8A1}"/>
                  </a:ext>
                </a:extLst>
              </p:cNvPr>
              <p:cNvSpPr/>
              <p:nvPr/>
            </p:nvSpPr>
            <p:spPr>
              <a:xfrm>
                <a:off x="3649508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03" name="正方形/長方形 1402">
                <a:extLst>
                  <a:ext uri="{FF2B5EF4-FFF2-40B4-BE49-F238E27FC236}">
                    <a16:creationId xmlns:a16="http://schemas.microsoft.com/office/drawing/2014/main" id="{F359A9DB-AF2C-4591-A5F8-BF5C2F537F0A}"/>
                  </a:ext>
                </a:extLst>
              </p:cNvPr>
              <p:cNvSpPr/>
              <p:nvPr/>
            </p:nvSpPr>
            <p:spPr>
              <a:xfrm>
                <a:off x="3769519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04" name="正方形/長方形 1403">
                <a:extLst>
                  <a:ext uri="{FF2B5EF4-FFF2-40B4-BE49-F238E27FC236}">
                    <a16:creationId xmlns:a16="http://schemas.microsoft.com/office/drawing/2014/main" id="{AA28345A-A7B7-4B4A-9C91-90D68E61BD47}"/>
                  </a:ext>
                </a:extLst>
              </p:cNvPr>
              <p:cNvSpPr/>
              <p:nvPr/>
            </p:nvSpPr>
            <p:spPr>
              <a:xfrm>
                <a:off x="3886678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05" name="正方形/長方形 1404">
                <a:extLst>
                  <a:ext uri="{FF2B5EF4-FFF2-40B4-BE49-F238E27FC236}">
                    <a16:creationId xmlns:a16="http://schemas.microsoft.com/office/drawing/2014/main" id="{136CA757-5E59-4B47-ABB1-83EC1100745B}"/>
                  </a:ext>
                </a:extLst>
              </p:cNvPr>
              <p:cNvSpPr/>
              <p:nvPr/>
            </p:nvSpPr>
            <p:spPr>
              <a:xfrm>
                <a:off x="3178020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406" name="グループ化 1405">
              <a:extLst>
                <a:ext uri="{FF2B5EF4-FFF2-40B4-BE49-F238E27FC236}">
                  <a16:creationId xmlns:a16="http://schemas.microsoft.com/office/drawing/2014/main" id="{3EEF747F-A708-457A-93C9-48D40F5D6D3C}"/>
                </a:ext>
              </a:extLst>
            </p:cNvPr>
            <p:cNvGrpSpPr/>
            <p:nvPr/>
          </p:nvGrpSpPr>
          <p:grpSpPr>
            <a:xfrm>
              <a:off x="3178020" y="1809751"/>
              <a:ext cx="798658" cy="90000"/>
              <a:chOff x="3178020" y="1581151"/>
              <a:chExt cx="798658" cy="90000"/>
            </a:xfrm>
          </p:grpSpPr>
          <p:sp>
            <p:nvSpPr>
              <p:cNvPr id="1407" name="正方形/長方形 1406">
                <a:extLst>
                  <a:ext uri="{FF2B5EF4-FFF2-40B4-BE49-F238E27FC236}">
                    <a16:creationId xmlns:a16="http://schemas.microsoft.com/office/drawing/2014/main" id="{FB95436A-3BEC-4A0B-944D-1CDC1567B0CA}"/>
                  </a:ext>
                </a:extLst>
              </p:cNvPr>
              <p:cNvSpPr/>
              <p:nvPr/>
            </p:nvSpPr>
            <p:spPr>
              <a:xfrm>
                <a:off x="3298031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08" name="正方形/長方形 1407">
                <a:extLst>
                  <a:ext uri="{FF2B5EF4-FFF2-40B4-BE49-F238E27FC236}">
                    <a16:creationId xmlns:a16="http://schemas.microsoft.com/office/drawing/2014/main" id="{40FE2AA3-BBBE-47FD-9C83-EED63AFF0548}"/>
                  </a:ext>
                </a:extLst>
              </p:cNvPr>
              <p:cNvSpPr/>
              <p:nvPr/>
            </p:nvSpPr>
            <p:spPr>
              <a:xfrm>
                <a:off x="3415190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09" name="正方形/長方形 1408">
                <a:extLst>
                  <a:ext uri="{FF2B5EF4-FFF2-40B4-BE49-F238E27FC236}">
                    <a16:creationId xmlns:a16="http://schemas.microsoft.com/office/drawing/2014/main" id="{75F2B895-AFB8-4246-B35E-02021DF6572B}"/>
                  </a:ext>
                </a:extLst>
              </p:cNvPr>
              <p:cNvSpPr/>
              <p:nvPr/>
            </p:nvSpPr>
            <p:spPr>
              <a:xfrm>
                <a:off x="3532349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10" name="正方形/長方形 1409">
                <a:extLst>
                  <a:ext uri="{FF2B5EF4-FFF2-40B4-BE49-F238E27FC236}">
                    <a16:creationId xmlns:a16="http://schemas.microsoft.com/office/drawing/2014/main" id="{92F940F7-790F-4CFF-9298-494483D55116}"/>
                  </a:ext>
                </a:extLst>
              </p:cNvPr>
              <p:cNvSpPr/>
              <p:nvPr/>
            </p:nvSpPr>
            <p:spPr>
              <a:xfrm>
                <a:off x="3649508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11" name="正方形/長方形 1410">
                <a:extLst>
                  <a:ext uri="{FF2B5EF4-FFF2-40B4-BE49-F238E27FC236}">
                    <a16:creationId xmlns:a16="http://schemas.microsoft.com/office/drawing/2014/main" id="{8002944B-A091-44D7-B213-C5E2B97F0251}"/>
                  </a:ext>
                </a:extLst>
              </p:cNvPr>
              <p:cNvSpPr/>
              <p:nvPr/>
            </p:nvSpPr>
            <p:spPr>
              <a:xfrm>
                <a:off x="3769519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12" name="正方形/長方形 1411">
                <a:extLst>
                  <a:ext uri="{FF2B5EF4-FFF2-40B4-BE49-F238E27FC236}">
                    <a16:creationId xmlns:a16="http://schemas.microsoft.com/office/drawing/2014/main" id="{58968C1D-BEBD-4A9B-99F6-033BDB5C1101}"/>
                  </a:ext>
                </a:extLst>
              </p:cNvPr>
              <p:cNvSpPr/>
              <p:nvPr/>
            </p:nvSpPr>
            <p:spPr>
              <a:xfrm>
                <a:off x="3886678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13" name="正方形/長方形 1412">
                <a:extLst>
                  <a:ext uri="{FF2B5EF4-FFF2-40B4-BE49-F238E27FC236}">
                    <a16:creationId xmlns:a16="http://schemas.microsoft.com/office/drawing/2014/main" id="{FFC747BB-8D73-4AFA-B82D-59FE226C2445}"/>
                  </a:ext>
                </a:extLst>
              </p:cNvPr>
              <p:cNvSpPr/>
              <p:nvPr/>
            </p:nvSpPr>
            <p:spPr>
              <a:xfrm>
                <a:off x="3178020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414" name="グループ化 1413">
              <a:extLst>
                <a:ext uri="{FF2B5EF4-FFF2-40B4-BE49-F238E27FC236}">
                  <a16:creationId xmlns:a16="http://schemas.microsoft.com/office/drawing/2014/main" id="{E9706F25-3673-4652-93E2-6388862200BA}"/>
                </a:ext>
              </a:extLst>
            </p:cNvPr>
            <p:cNvGrpSpPr/>
            <p:nvPr/>
          </p:nvGrpSpPr>
          <p:grpSpPr>
            <a:xfrm>
              <a:off x="3178020" y="1926432"/>
              <a:ext cx="798658" cy="90000"/>
              <a:chOff x="3178020" y="1581151"/>
              <a:chExt cx="798658" cy="90000"/>
            </a:xfrm>
          </p:grpSpPr>
          <p:sp>
            <p:nvSpPr>
              <p:cNvPr id="1415" name="正方形/長方形 1414">
                <a:extLst>
                  <a:ext uri="{FF2B5EF4-FFF2-40B4-BE49-F238E27FC236}">
                    <a16:creationId xmlns:a16="http://schemas.microsoft.com/office/drawing/2014/main" id="{44B48A95-9433-476A-9E1F-03C169DB1777}"/>
                  </a:ext>
                </a:extLst>
              </p:cNvPr>
              <p:cNvSpPr/>
              <p:nvPr/>
            </p:nvSpPr>
            <p:spPr>
              <a:xfrm>
                <a:off x="3298031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16" name="正方形/長方形 1415">
                <a:extLst>
                  <a:ext uri="{FF2B5EF4-FFF2-40B4-BE49-F238E27FC236}">
                    <a16:creationId xmlns:a16="http://schemas.microsoft.com/office/drawing/2014/main" id="{E11AF220-1607-4E6E-9956-B6169586C66D}"/>
                  </a:ext>
                </a:extLst>
              </p:cNvPr>
              <p:cNvSpPr/>
              <p:nvPr/>
            </p:nvSpPr>
            <p:spPr>
              <a:xfrm>
                <a:off x="3415190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17" name="正方形/長方形 1416">
                <a:extLst>
                  <a:ext uri="{FF2B5EF4-FFF2-40B4-BE49-F238E27FC236}">
                    <a16:creationId xmlns:a16="http://schemas.microsoft.com/office/drawing/2014/main" id="{1F47BD76-D719-4DBD-AAB9-D141209B4A32}"/>
                  </a:ext>
                </a:extLst>
              </p:cNvPr>
              <p:cNvSpPr/>
              <p:nvPr/>
            </p:nvSpPr>
            <p:spPr>
              <a:xfrm>
                <a:off x="3532349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18" name="正方形/長方形 1417">
                <a:extLst>
                  <a:ext uri="{FF2B5EF4-FFF2-40B4-BE49-F238E27FC236}">
                    <a16:creationId xmlns:a16="http://schemas.microsoft.com/office/drawing/2014/main" id="{6773A795-2344-4217-A31F-DBE4AE316CB0}"/>
                  </a:ext>
                </a:extLst>
              </p:cNvPr>
              <p:cNvSpPr/>
              <p:nvPr/>
            </p:nvSpPr>
            <p:spPr>
              <a:xfrm>
                <a:off x="3649508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19" name="正方形/長方形 1418">
                <a:extLst>
                  <a:ext uri="{FF2B5EF4-FFF2-40B4-BE49-F238E27FC236}">
                    <a16:creationId xmlns:a16="http://schemas.microsoft.com/office/drawing/2014/main" id="{D58A27CA-C11F-409B-B6CA-F868635ED749}"/>
                  </a:ext>
                </a:extLst>
              </p:cNvPr>
              <p:cNvSpPr/>
              <p:nvPr/>
            </p:nvSpPr>
            <p:spPr>
              <a:xfrm>
                <a:off x="3769519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20" name="正方形/長方形 1419">
                <a:extLst>
                  <a:ext uri="{FF2B5EF4-FFF2-40B4-BE49-F238E27FC236}">
                    <a16:creationId xmlns:a16="http://schemas.microsoft.com/office/drawing/2014/main" id="{F57EDB75-312E-4FC2-AD2A-48BBC514F99A}"/>
                  </a:ext>
                </a:extLst>
              </p:cNvPr>
              <p:cNvSpPr/>
              <p:nvPr/>
            </p:nvSpPr>
            <p:spPr>
              <a:xfrm>
                <a:off x="3886678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21" name="正方形/長方形 1420">
                <a:extLst>
                  <a:ext uri="{FF2B5EF4-FFF2-40B4-BE49-F238E27FC236}">
                    <a16:creationId xmlns:a16="http://schemas.microsoft.com/office/drawing/2014/main" id="{DE9492B9-0769-4B7B-8138-8EEA9A416426}"/>
                  </a:ext>
                </a:extLst>
              </p:cNvPr>
              <p:cNvSpPr/>
              <p:nvPr/>
            </p:nvSpPr>
            <p:spPr>
              <a:xfrm>
                <a:off x="3178020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422" name="グループ化 1421">
              <a:extLst>
                <a:ext uri="{FF2B5EF4-FFF2-40B4-BE49-F238E27FC236}">
                  <a16:creationId xmlns:a16="http://schemas.microsoft.com/office/drawing/2014/main" id="{E04D3AE5-8F61-452F-A66A-13835261D084}"/>
                </a:ext>
              </a:extLst>
            </p:cNvPr>
            <p:cNvGrpSpPr/>
            <p:nvPr/>
          </p:nvGrpSpPr>
          <p:grpSpPr>
            <a:xfrm>
              <a:off x="3178020" y="2043113"/>
              <a:ext cx="798658" cy="90000"/>
              <a:chOff x="3178020" y="1581151"/>
              <a:chExt cx="798658" cy="90000"/>
            </a:xfrm>
          </p:grpSpPr>
          <p:sp>
            <p:nvSpPr>
              <p:cNvPr id="1423" name="正方形/長方形 1422">
                <a:extLst>
                  <a:ext uri="{FF2B5EF4-FFF2-40B4-BE49-F238E27FC236}">
                    <a16:creationId xmlns:a16="http://schemas.microsoft.com/office/drawing/2014/main" id="{F936BAA2-08FC-4EF8-86D2-F820035538A2}"/>
                  </a:ext>
                </a:extLst>
              </p:cNvPr>
              <p:cNvSpPr/>
              <p:nvPr/>
            </p:nvSpPr>
            <p:spPr>
              <a:xfrm>
                <a:off x="3298031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24" name="正方形/長方形 1423">
                <a:extLst>
                  <a:ext uri="{FF2B5EF4-FFF2-40B4-BE49-F238E27FC236}">
                    <a16:creationId xmlns:a16="http://schemas.microsoft.com/office/drawing/2014/main" id="{BB591389-7705-4D74-96E0-147922EF1A9C}"/>
                  </a:ext>
                </a:extLst>
              </p:cNvPr>
              <p:cNvSpPr/>
              <p:nvPr/>
            </p:nvSpPr>
            <p:spPr>
              <a:xfrm>
                <a:off x="3415190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25" name="正方形/長方形 1424">
                <a:extLst>
                  <a:ext uri="{FF2B5EF4-FFF2-40B4-BE49-F238E27FC236}">
                    <a16:creationId xmlns:a16="http://schemas.microsoft.com/office/drawing/2014/main" id="{57184048-A2A9-47DF-B433-91B5A30F13B1}"/>
                  </a:ext>
                </a:extLst>
              </p:cNvPr>
              <p:cNvSpPr/>
              <p:nvPr/>
            </p:nvSpPr>
            <p:spPr>
              <a:xfrm>
                <a:off x="3532349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26" name="正方形/長方形 1425">
                <a:extLst>
                  <a:ext uri="{FF2B5EF4-FFF2-40B4-BE49-F238E27FC236}">
                    <a16:creationId xmlns:a16="http://schemas.microsoft.com/office/drawing/2014/main" id="{7E61769A-4F27-4F9E-9277-CB825CA31CE0}"/>
                  </a:ext>
                </a:extLst>
              </p:cNvPr>
              <p:cNvSpPr/>
              <p:nvPr/>
            </p:nvSpPr>
            <p:spPr>
              <a:xfrm>
                <a:off x="3649508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27" name="正方形/長方形 1426">
                <a:extLst>
                  <a:ext uri="{FF2B5EF4-FFF2-40B4-BE49-F238E27FC236}">
                    <a16:creationId xmlns:a16="http://schemas.microsoft.com/office/drawing/2014/main" id="{A8AE71E1-B64C-4572-BD6D-0B53D3FF7F1D}"/>
                  </a:ext>
                </a:extLst>
              </p:cNvPr>
              <p:cNvSpPr/>
              <p:nvPr/>
            </p:nvSpPr>
            <p:spPr>
              <a:xfrm>
                <a:off x="3769519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28" name="正方形/長方形 1427">
                <a:extLst>
                  <a:ext uri="{FF2B5EF4-FFF2-40B4-BE49-F238E27FC236}">
                    <a16:creationId xmlns:a16="http://schemas.microsoft.com/office/drawing/2014/main" id="{7C0FAD8B-4498-4330-BC34-9B8CC05D3163}"/>
                  </a:ext>
                </a:extLst>
              </p:cNvPr>
              <p:cNvSpPr/>
              <p:nvPr/>
            </p:nvSpPr>
            <p:spPr>
              <a:xfrm>
                <a:off x="3886678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29" name="正方形/長方形 1428">
                <a:extLst>
                  <a:ext uri="{FF2B5EF4-FFF2-40B4-BE49-F238E27FC236}">
                    <a16:creationId xmlns:a16="http://schemas.microsoft.com/office/drawing/2014/main" id="{5A41D767-EB28-481A-BB20-179620DBAE20}"/>
                  </a:ext>
                </a:extLst>
              </p:cNvPr>
              <p:cNvSpPr/>
              <p:nvPr/>
            </p:nvSpPr>
            <p:spPr>
              <a:xfrm>
                <a:off x="3178020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430" name="グループ化 1429">
              <a:extLst>
                <a:ext uri="{FF2B5EF4-FFF2-40B4-BE49-F238E27FC236}">
                  <a16:creationId xmlns:a16="http://schemas.microsoft.com/office/drawing/2014/main" id="{DB1BDF27-A51C-41FD-8379-DA1765FEE79A}"/>
                </a:ext>
              </a:extLst>
            </p:cNvPr>
            <p:cNvGrpSpPr/>
            <p:nvPr/>
          </p:nvGrpSpPr>
          <p:grpSpPr>
            <a:xfrm>
              <a:off x="3178020" y="2159794"/>
              <a:ext cx="798658" cy="90000"/>
              <a:chOff x="3178020" y="1581151"/>
              <a:chExt cx="798658" cy="90000"/>
            </a:xfrm>
          </p:grpSpPr>
          <p:sp>
            <p:nvSpPr>
              <p:cNvPr id="1431" name="正方形/長方形 1430">
                <a:extLst>
                  <a:ext uri="{FF2B5EF4-FFF2-40B4-BE49-F238E27FC236}">
                    <a16:creationId xmlns:a16="http://schemas.microsoft.com/office/drawing/2014/main" id="{BA0936E5-A751-4BDF-A4FC-3D3279C0C4FB}"/>
                  </a:ext>
                </a:extLst>
              </p:cNvPr>
              <p:cNvSpPr/>
              <p:nvPr/>
            </p:nvSpPr>
            <p:spPr>
              <a:xfrm>
                <a:off x="3298031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32" name="正方形/長方形 1431">
                <a:extLst>
                  <a:ext uri="{FF2B5EF4-FFF2-40B4-BE49-F238E27FC236}">
                    <a16:creationId xmlns:a16="http://schemas.microsoft.com/office/drawing/2014/main" id="{E4CD9AF4-BCD4-45FA-9014-CE911CB71996}"/>
                  </a:ext>
                </a:extLst>
              </p:cNvPr>
              <p:cNvSpPr/>
              <p:nvPr/>
            </p:nvSpPr>
            <p:spPr>
              <a:xfrm>
                <a:off x="3415190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33" name="正方形/長方形 1432">
                <a:extLst>
                  <a:ext uri="{FF2B5EF4-FFF2-40B4-BE49-F238E27FC236}">
                    <a16:creationId xmlns:a16="http://schemas.microsoft.com/office/drawing/2014/main" id="{07D10E12-49A4-407A-84EC-AC4A94F4A8C0}"/>
                  </a:ext>
                </a:extLst>
              </p:cNvPr>
              <p:cNvSpPr/>
              <p:nvPr/>
            </p:nvSpPr>
            <p:spPr>
              <a:xfrm>
                <a:off x="3532349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34" name="正方形/長方形 1433">
                <a:extLst>
                  <a:ext uri="{FF2B5EF4-FFF2-40B4-BE49-F238E27FC236}">
                    <a16:creationId xmlns:a16="http://schemas.microsoft.com/office/drawing/2014/main" id="{C65198A1-A6D0-49C8-96B0-1E9C28748759}"/>
                  </a:ext>
                </a:extLst>
              </p:cNvPr>
              <p:cNvSpPr/>
              <p:nvPr/>
            </p:nvSpPr>
            <p:spPr>
              <a:xfrm>
                <a:off x="3649508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35" name="正方形/長方形 1434">
                <a:extLst>
                  <a:ext uri="{FF2B5EF4-FFF2-40B4-BE49-F238E27FC236}">
                    <a16:creationId xmlns:a16="http://schemas.microsoft.com/office/drawing/2014/main" id="{6709BE61-3523-4AFC-8767-97DBE2CE6E73}"/>
                  </a:ext>
                </a:extLst>
              </p:cNvPr>
              <p:cNvSpPr/>
              <p:nvPr/>
            </p:nvSpPr>
            <p:spPr>
              <a:xfrm>
                <a:off x="3769519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36" name="正方形/長方形 1435">
                <a:extLst>
                  <a:ext uri="{FF2B5EF4-FFF2-40B4-BE49-F238E27FC236}">
                    <a16:creationId xmlns:a16="http://schemas.microsoft.com/office/drawing/2014/main" id="{DF4C12F3-70BA-4119-B591-C7948C166F11}"/>
                  </a:ext>
                </a:extLst>
              </p:cNvPr>
              <p:cNvSpPr/>
              <p:nvPr/>
            </p:nvSpPr>
            <p:spPr>
              <a:xfrm>
                <a:off x="3886678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37" name="正方形/長方形 1436">
                <a:extLst>
                  <a:ext uri="{FF2B5EF4-FFF2-40B4-BE49-F238E27FC236}">
                    <a16:creationId xmlns:a16="http://schemas.microsoft.com/office/drawing/2014/main" id="{BD49D01B-D7E7-4E37-866E-D60C2C5D9B15}"/>
                  </a:ext>
                </a:extLst>
              </p:cNvPr>
              <p:cNvSpPr/>
              <p:nvPr/>
            </p:nvSpPr>
            <p:spPr>
              <a:xfrm>
                <a:off x="3178020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438" name="グループ化 1437">
              <a:extLst>
                <a:ext uri="{FF2B5EF4-FFF2-40B4-BE49-F238E27FC236}">
                  <a16:creationId xmlns:a16="http://schemas.microsoft.com/office/drawing/2014/main" id="{75FD5C2D-8E0A-49E7-B5B6-C7D2E5A66375}"/>
                </a:ext>
              </a:extLst>
            </p:cNvPr>
            <p:cNvGrpSpPr/>
            <p:nvPr/>
          </p:nvGrpSpPr>
          <p:grpSpPr>
            <a:xfrm>
              <a:off x="3178020" y="2271713"/>
              <a:ext cx="798658" cy="90000"/>
              <a:chOff x="3178020" y="1581151"/>
              <a:chExt cx="798658" cy="90000"/>
            </a:xfrm>
          </p:grpSpPr>
          <p:sp>
            <p:nvSpPr>
              <p:cNvPr id="1439" name="正方形/長方形 1438">
                <a:extLst>
                  <a:ext uri="{FF2B5EF4-FFF2-40B4-BE49-F238E27FC236}">
                    <a16:creationId xmlns:a16="http://schemas.microsoft.com/office/drawing/2014/main" id="{5C43502E-E266-44CD-B8F7-EC2F4126FB8A}"/>
                  </a:ext>
                </a:extLst>
              </p:cNvPr>
              <p:cNvSpPr/>
              <p:nvPr/>
            </p:nvSpPr>
            <p:spPr>
              <a:xfrm>
                <a:off x="3298031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40" name="正方形/長方形 1439">
                <a:extLst>
                  <a:ext uri="{FF2B5EF4-FFF2-40B4-BE49-F238E27FC236}">
                    <a16:creationId xmlns:a16="http://schemas.microsoft.com/office/drawing/2014/main" id="{7331C017-AB94-4DEC-B515-CC495361BC79}"/>
                  </a:ext>
                </a:extLst>
              </p:cNvPr>
              <p:cNvSpPr/>
              <p:nvPr/>
            </p:nvSpPr>
            <p:spPr>
              <a:xfrm>
                <a:off x="3415190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41" name="正方形/長方形 1440">
                <a:extLst>
                  <a:ext uri="{FF2B5EF4-FFF2-40B4-BE49-F238E27FC236}">
                    <a16:creationId xmlns:a16="http://schemas.microsoft.com/office/drawing/2014/main" id="{70AE68C3-C081-4832-9A8C-02F4F70BEC1A}"/>
                  </a:ext>
                </a:extLst>
              </p:cNvPr>
              <p:cNvSpPr/>
              <p:nvPr/>
            </p:nvSpPr>
            <p:spPr>
              <a:xfrm>
                <a:off x="3532349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42" name="正方形/長方形 1441">
                <a:extLst>
                  <a:ext uri="{FF2B5EF4-FFF2-40B4-BE49-F238E27FC236}">
                    <a16:creationId xmlns:a16="http://schemas.microsoft.com/office/drawing/2014/main" id="{84DE27BD-CA6C-43C2-8824-5FD7E59D1C0F}"/>
                  </a:ext>
                </a:extLst>
              </p:cNvPr>
              <p:cNvSpPr/>
              <p:nvPr/>
            </p:nvSpPr>
            <p:spPr>
              <a:xfrm>
                <a:off x="3649508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43" name="正方形/長方形 1442">
                <a:extLst>
                  <a:ext uri="{FF2B5EF4-FFF2-40B4-BE49-F238E27FC236}">
                    <a16:creationId xmlns:a16="http://schemas.microsoft.com/office/drawing/2014/main" id="{C37911A5-B6BB-4C16-8FBF-400DD1C10984}"/>
                  </a:ext>
                </a:extLst>
              </p:cNvPr>
              <p:cNvSpPr/>
              <p:nvPr/>
            </p:nvSpPr>
            <p:spPr>
              <a:xfrm>
                <a:off x="3769519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44" name="正方形/長方形 1443">
                <a:extLst>
                  <a:ext uri="{FF2B5EF4-FFF2-40B4-BE49-F238E27FC236}">
                    <a16:creationId xmlns:a16="http://schemas.microsoft.com/office/drawing/2014/main" id="{ED6C263A-9FF9-45F4-A226-96B906D1C90F}"/>
                  </a:ext>
                </a:extLst>
              </p:cNvPr>
              <p:cNvSpPr/>
              <p:nvPr/>
            </p:nvSpPr>
            <p:spPr>
              <a:xfrm>
                <a:off x="3886678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45" name="正方形/長方形 1444">
                <a:extLst>
                  <a:ext uri="{FF2B5EF4-FFF2-40B4-BE49-F238E27FC236}">
                    <a16:creationId xmlns:a16="http://schemas.microsoft.com/office/drawing/2014/main" id="{591C5E0F-23BE-4CA2-9788-F5031D8D4AB0}"/>
                  </a:ext>
                </a:extLst>
              </p:cNvPr>
              <p:cNvSpPr/>
              <p:nvPr/>
            </p:nvSpPr>
            <p:spPr>
              <a:xfrm>
                <a:off x="3178020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446" name="グループ化 1445">
              <a:extLst>
                <a:ext uri="{FF2B5EF4-FFF2-40B4-BE49-F238E27FC236}">
                  <a16:creationId xmlns:a16="http://schemas.microsoft.com/office/drawing/2014/main" id="{17D1B6EE-1959-4248-8BD2-E305305F8B37}"/>
                </a:ext>
              </a:extLst>
            </p:cNvPr>
            <p:cNvGrpSpPr/>
            <p:nvPr/>
          </p:nvGrpSpPr>
          <p:grpSpPr>
            <a:xfrm>
              <a:off x="3178020" y="2388394"/>
              <a:ext cx="798658" cy="90000"/>
              <a:chOff x="3178020" y="1581151"/>
              <a:chExt cx="798658" cy="90000"/>
            </a:xfrm>
          </p:grpSpPr>
          <p:sp>
            <p:nvSpPr>
              <p:cNvPr id="1447" name="正方形/長方形 1446">
                <a:extLst>
                  <a:ext uri="{FF2B5EF4-FFF2-40B4-BE49-F238E27FC236}">
                    <a16:creationId xmlns:a16="http://schemas.microsoft.com/office/drawing/2014/main" id="{522DC824-722F-4655-AB2F-A5859A25DC0F}"/>
                  </a:ext>
                </a:extLst>
              </p:cNvPr>
              <p:cNvSpPr/>
              <p:nvPr/>
            </p:nvSpPr>
            <p:spPr>
              <a:xfrm>
                <a:off x="3298031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48" name="正方形/長方形 1447">
                <a:extLst>
                  <a:ext uri="{FF2B5EF4-FFF2-40B4-BE49-F238E27FC236}">
                    <a16:creationId xmlns:a16="http://schemas.microsoft.com/office/drawing/2014/main" id="{633089AD-E4A1-4FEB-A19F-F27EBC49FFA0}"/>
                  </a:ext>
                </a:extLst>
              </p:cNvPr>
              <p:cNvSpPr/>
              <p:nvPr/>
            </p:nvSpPr>
            <p:spPr>
              <a:xfrm>
                <a:off x="3415190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49" name="正方形/長方形 1448">
                <a:extLst>
                  <a:ext uri="{FF2B5EF4-FFF2-40B4-BE49-F238E27FC236}">
                    <a16:creationId xmlns:a16="http://schemas.microsoft.com/office/drawing/2014/main" id="{9FA6294E-2D55-409C-9D4A-3DB90F6128B8}"/>
                  </a:ext>
                </a:extLst>
              </p:cNvPr>
              <p:cNvSpPr/>
              <p:nvPr/>
            </p:nvSpPr>
            <p:spPr>
              <a:xfrm>
                <a:off x="3532349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50" name="正方形/長方形 1449">
                <a:extLst>
                  <a:ext uri="{FF2B5EF4-FFF2-40B4-BE49-F238E27FC236}">
                    <a16:creationId xmlns:a16="http://schemas.microsoft.com/office/drawing/2014/main" id="{C8EF7BEE-8E9C-436A-BE71-766190A792C3}"/>
                  </a:ext>
                </a:extLst>
              </p:cNvPr>
              <p:cNvSpPr/>
              <p:nvPr/>
            </p:nvSpPr>
            <p:spPr>
              <a:xfrm>
                <a:off x="3649508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51" name="正方形/長方形 1450">
                <a:extLst>
                  <a:ext uri="{FF2B5EF4-FFF2-40B4-BE49-F238E27FC236}">
                    <a16:creationId xmlns:a16="http://schemas.microsoft.com/office/drawing/2014/main" id="{2D26E22F-3A8B-4FAB-9F80-633F2A930347}"/>
                  </a:ext>
                </a:extLst>
              </p:cNvPr>
              <p:cNvSpPr/>
              <p:nvPr/>
            </p:nvSpPr>
            <p:spPr>
              <a:xfrm>
                <a:off x="3769519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52" name="正方形/長方形 1451">
                <a:extLst>
                  <a:ext uri="{FF2B5EF4-FFF2-40B4-BE49-F238E27FC236}">
                    <a16:creationId xmlns:a16="http://schemas.microsoft.com/office/drawing/2014/main" id="{9A8E1478-4943-4E27-9703-073306CBFDBF}"/>
                  </a:ext>
                </a:extLst>
              </p:cNvPr>
              <p:cNvSpPr/>
              <p:nvPr/>
            </p:nvSpPr>
            <p:spPr>
              <a:xfrm>
                <a:off x="3886678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53" name="正方形/長方形 1452">
                <a:extLst>
                  <a:ext uri="{FF2B5EF4-FFF2-40B4-BE49-F238E27FC236}">
                    <a16:creationId xmlns:a16="http://schemas.microsoft.com/office/drawing/2014/main" id="{A3DA8B40-3F2C-4BCD-8187-D75B72E32A85}"/>
                  </a:ext>
                </a:extLst>
              </p:cNvPr>
              <p:cNvSpPr/>
              <p:nvPr/>
            </p:nvSpPr>
            <p:spPr>
              <a:xfrm>
                <a:off x="3178020" y="1581151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454" name="グループ化 1453">
              <a:extLst>
                <a:ext uri="{FF2B5EF4-FFF2-40B4-BE49-F238E27FC236}">
                  <a16:creationId xmlns:a16="http://schemas.microsoft.com/office/drawing/2014/main" id="{9B6BC5AC-2FA2-4C88-93C7-C39B595A11C0}"/>
                </a:ext>
              </a:extLst>
            </p:cNvPr>
            <p:cNvGrpSpPr/>
            <p:nvPr/>
          </p:nvGrpSpPr>
          <p:grpSpPr>
            <a:xfrm>
              <a:off x="3178020" y="2495550"/>
              <a:ext cx="681499" cy="90000"/>
              <a:chOff x="3178020" y="2495550"/>
              <a:chExt cx="681499" cy="90000"/>
            </a:xfrm>
          </p:grpSpPr>
          <p:sp>
            <p:nvSpPr>
              <p:cNvPr id="1455" name="正方形/長方形 1454">
                <a:extLst>
                  <a:ext uri="{FF2B5EF4-FFF2-40B4-BE49-F238E27FC236}">
                    <a16:creationId xmlns:a16="http://schemas.microsoft.com/office/drawing/2014/main" id="{F2E7A90D-8F3F-4FA6-88EA-D0C184380309}"/>
                  </a:ext>
                </a:extLst>
              </p:cNvPr>
              <p:cNvSpPr/>
              <p:nvPr/>
            </p:nvSpPr>
            <p:spPr>
              <a:xfrm>
                <a:off x="3298031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56" name="正方形/長方形 1455">
                <a:extLst>
                  <a:ext uri="{FF2B5EF4-FFF2-40B4-BE49-F238E27FC236}">
                    <a16:creationId xmlns:a16="http://schemas.microsoft.com/office/drawing/2014/main" id="{8CCF792C-5F5D-409D-9157-9E3990750A63}"/>
                  </a:ext>
                </a:extLst>
              </p:cNvPr>
              <p:cNvSpPr/>
              <p:nvPr/>
            </p:nvSpPr>
            <p:spPr>
              <a:xfrm>
                <a:off x="3415190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57" name="正方形/長方形 1456">
                <a:extLst>
                  <a:ext uri="{FF2B5EF4-FFF2-40B4-BE49-F238E27FC236}">
                    <a16:creationId xmlns:a16="http://schemas.microsoft.com/office/drawing/2014/main" id="{F50F747A-D5D7-4B33-9A64-306A65C93CA9}"/>
                  </a:ext>
                </a:extLst>
              </p:cNvPr>
              <p:cNvSpPr/>
              <p:nvPr/>
            </p:nvSpPr>
            <p:spPr>
              <a:xfrm>
                <a:off x="3532349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58" name="正方形/長方形 1457">
                <a:extLst>
                  <a:ext uri="{FF2B5EF4-FFF2-40B4-BE49-F238E27FC236}">
                    <a16:creationId xmlns:a16="http://schemas.microsoft.com/office/drawing/2014/main" id="{42978FF0-19CA-4CD1-83D4-3753D88C1105}"/>
                  </a:ext>
                </a:extLst>
              </p:cNvPr>
              <p:cNvSpPr/>
              <p:nvPr/>
            </p:nvSpPr>
            <p:spPr>
              <a:xfrm>
                <a:off x="3649508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59" name="正方形/長方形 1458">
                <a:extLst>
                  <a:ext uri="{FF2B5EF4-FFF2-40B4-BE49-F238E27FC236}">
                    <a16:creationId xmlns:a16="http://schemas.microsoft.com/office/drawing/2014/main" id="{7369BBF0-C977-4B8D-BF6D-3AB42B106687}"/>
                  </a:ext>
                </a:extLst>
              </p:cNvPr>
              <p:cNvSpPr/>
              <p:nvPr/>
            </p:nvSpPr>
            <p:spPr>
              <a:xfrm>
                <a:off x="3769519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60" name="正方形/長方形 1459">
                <a:extLst>
                  <a:ext uri="{FF2B5EF4-FFF2-40B4-BE49-F238E27FC236}">
                    <a16:creationId xmlns:a16="http://schemas.microsoft.com/office/drawing/2014/main" id="{E170BDDB-9613-4A59-B752-543F5072F603}"/>
                  </a:ext>
                </a:extLst>
              </p:cNvPr>
              <p:cNvSpPr/>
              <p:nvPr/>
            </p:nvSpPr>
            <p:spPr>
              <a:xfrm>
                <a:off x="3178020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461" name="グループ化 1460">
              <a:extLst>
                <a:ext uri="{FF2B5EF4-FFF2-40B4-BE49-F238E27FC236}">
                  <a16:creationId xmlns:a16="http://schemas.microsoft.com/office/drawing/2014/main" id="{4F78498B-27A6-45C9-993A-C5D071214910}"/>
                </a:ext>
              </a:extLst>
            </p:cNvPr>
            <p:cNvGrpSpPr/>
            <p:nvPr/>
          </p:nvGrpSpPr>
          <p:grpSpPr>
            <a:xfrm>
              <a:off x="3178020" y="2605834"/>
              <a:ext cx="681499" cy="90000"/>
              <a:chOff x="3178020" y="2495550"/>
              <a:chExt cx="681499" cy="90000"/>
            </a:xfrm>
          </p:grpSpPr>
          <p:sp>
            <p:nvSpPr>
              <p:cNvPr id="1462" name="正方形/長方形 1461">
                <a:extLst>
                  <a:ext uri="{FF2B5EF4-FFF2-40B4-BE49-F238E27FC236}">
                    <a16:creationId xmlns:a16="http://schemas.microsoft.com/office/drawing/2014/main" id="{18EAA186-AFEF-4D42-A326-85A4CBBA1F4D}"/>
                  </a:ext>
                </a:extLst>
              </p:cNvPr>
              <p:cNvSpPr/>
              <p:nvPr/>
            </p:nvSpPr>
            <p:spPr>
              <a:xfrm>
                <a:off x="3298031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63" name="正方形/長方形 1462">
                <a:extLst>
                  <a:ext uri="{FF2B5EF4-FFF2-40B4-BE49-F238E27FC236}">
                    <a16:creationId xmlns:a16="http://schemas.microsoft.com/office/drawing/2014/main" id="{F385EA35-47F9-4774-A0B2-20B51FB87B37}"/>
                  </a:ext>
                </a:extLst>
              </p:cNvPr>
              <p:cNvSpPr/>
              <p:nvPr/>
            </p:nvSpPr>
            <p:spPr>
              <a:xfrm>
                <a:off x="3415190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64" name="正方形/長方形 1463">
                <a:extLst>
                  <a:ext uri="{FF2B5EF4-FFF2-40B4-BE49-F238E27FC236}">
                    <a16:creationId xmlns:a16="http://schemas.microsoft.com/office/drawing/2014/main" id="{00ABA42B-8E6A-41C7-B180-E6803FC2AA6C}"/>
                  </a:ext>
                </a:extLst>
              </p:cNvPr>
              <p:cNvSpPr/>
              <p:nvPr/>
            </p:nvSpPr>
            <p:spPr>
              <a:xfrm>
                <a:off x="3532349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65" name="正方形/長方形 1464">
                <a:extLst>
                  <a:ext uri="{FF2B5EF4-FFF2-40B4-BE49-F238E27FC236}">
                    <a16:creationId xmlns:a16="http://schemas.microsoft.com/office/drawing/2014/main" id="{D213836B-A658-4FF4-BCAE-8E800FD9E16F}"/>
                  </a:ext>
                </a:extLst>
              </p:cNvPr>
              <p:cNvSpPr/>
              <p:nvPr/>
            </p:nvSpPr>
            <p:spPr>
              <a:xfrm>
                <a:off x="3649508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66" name="正方形/長方形 1465">
                <a:extLst>
                  <a:ext uri="{FF2B5EF4-FFF2-40B4-BE49-F238E27FC236}">
                    <a16:creationId xmlns:a16="http://schemas.microsoft.com/office/drawing/2014/main" id="{CC761F20-AFF9-46D7-B11C-E95E55BE26D1}"/>
                  </a:ext>
                </a:extLst>
              </p:cNvPr>
              <p:cNvSpPr/>
              <p:nvPr/>
            </p:nvSpPr>
            <p:spPr>
              <a:xfrm>
                <a:off x="3769519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67" name="正方形/長方形 1466">
                <a:extLst>
                  <a:ext uri="{FF2B5EF4-FFF2-40B4-BE49-F238E27FC236}">
                    <a16:creationId xmlns:a16="http://schemas.microsoft.com/office/drawing/2014/main" id="{5F67ACD7-97C6-448A-A4C6-D9DEF5A3F010}"/>
                  </a:ext>
                </a:extLst>
              </p:cNvPr>
              <p:cNvSpPr/>
              <p:nvPr/>
            </p:nvSpPr>
            <p:spPr>
              <a:xfrm>
                <a:off x="3178020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468" name="グループ化 1467">
              <a:extLst>
                <a:ext uri="{FF2B5EF4-FFF2-40B4-BE49-F238E27FC236}">
                  <a16:creationId xmlns:a16="http://schemas.microsoft.com/office/drawing/2014/main" id="{3113E9CB-AD2D-4629-A3B3-576E76837ACD}"/>
                </a:ext>
              </a:extLst>
            </p:cNvPr>
            <p:cNvGrpSpPr/>
            <p:nvPr/>
          </p:nvGrpSpPr>
          <p:grpSpPr>
            <a:xfrm>
              <a:off x="3178020" y="2722515"/>
              <a:ext cx="681499" cy="90000"/>
              <a:chOff x="3178020" y="2495550"/>
              <a:chExt cx="681499" cy="90000"/>
            </a:xfrm>
          </p:grpSpPr>
          <p:sp>
            <p:nvSpPr>
              <p:cNvPr id="1469" name="正方形/長方形 1468">
                <a:extLst>
                  <a:ext uri="{FF2B5EF4-FFF2-40B4-BE49-F238E27FC236}">
                    <a16:creationId xmlns:a16="http://schemas.microsoft.com/office/drawing/2014/main" id="{7B68E7E6-D90C-4230-9F14-D6349FC2EF6C}"/>
                  </a:ext>
                </a:extLst>
              </p:cNvPr>
              <p:cNvSpPr/>
              <p:nvPr/>
            </p:nvSpPr>
            <p:spPr>
              <a:xfrm>
                <a:off x="3298031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70" name="正方形/長方形 1469">
                <a:extLst>
                  <a:ext uri="{FF2B5EF4-FFF2-40B4-BE49-F238E27FC236}">
                    <a16:creationId xmlns:a16="http://schemas.microsoft.com/office/drawing/2014/main" id="{3A6BDFA2-6A0A-4D7F-994F-BCD44B9EBBD0}"/>
                  </a:ext>
                </a:extLst>
              </p:cNvPr>
              <p:cNvSpPr/>
              <p:nvPr/>
            </p:nvSpPr>
            <p:spPr>
              <a:xfrm>
                <a:off x="3415190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71" name="正方形/長方形 1470">
                <a:extLst>
                  <a:ext uri="{FF2B5EF4-FFF2-40B4-BE49-F238E27FC236}">
                    <a16:creationId xmlns:a16="http://schemas.microsoft.com/office/drawing/2014/main" id="{B05DC8DA-E79E-4BDA-9A2F-14C7BF53BB2D}"/>
                  </a:ext>
                </a:extLst>
              </p:cNvPr>
              <p:cNvSpPr/>
              <p:nvPr/>
            </p:nvSpPr>
            <p:spPr>
              <a:xfrm>
                <a:off x="3532349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72" name="正方形/長方形 1471">
                <a:extLst>
                  <a:ext uri="{FF2B5EF4-FFF2-40B4-BE49-F238E27FC236}">
                    <a16:creationId xmlns:a16="http://schemas.microsoft.com/office/drawing/2014/main" id="{6DD9214E-9AF3-4F9F-9745-EAA81773FD7E}"/>
                  </a:ext>
                </a:extLst>
              </p:cNvPr>
              <p:cNvSpPr/>
              <p:nvPr/>
            </p:nvSpPr>
            <p:spPr>
              <a:xfrm>
                <a:off x="3649508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73" name="正方形/長方形 1472">
                <a:extLst>
                  <a:ext uri="{FF2B5EF4-FFF2-40B4-BE49-F238E27FC236}">
                    <a16:creationId xmlns:a16="http://schemas.microsoft.com/office/drawing/2014/main" id="{3A63C39B-3DE5-4842-8AD2-DEF4B4FEDEC5}"/>
                  </a:ext>
                </a:extLst>
              </p:cNvPr>
              <p:cNvSpPr/>
              <p:nvPr/>
            </p:nvSpPr>
            <p:spPr>
              <a:xfrm>
                <a:off x="3769519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74" name="正方形/長方形 1473">
                <a:extLst>
                  <a:ext uri="{FF2B5EF4-FFF2-40B4-BE49-F238E27FC236}">
                    <a16:creationId xmlns:a16="http://schemas.microsoft.com/office/drawing/2014/main" id="{E21EFE95-5709-4C0E-B1A8-A3A28ED36701}"/>
                  </a:ext>
                </a:extLst>
              </p:cNvPr>
              <p:cNvSpPr/>
              <p:nvPr/>
            </p:nvSpPr>
            <p:spPr>
              <a:xfrm>
                <a:off x="3178020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475" name="グループ化 1474">
              <a:extLst>
                <a:ext uri="{FF2B5EF4-FFF2-40B4-BE49-F238E27FC236}">
                  <a16:creationId xmlns:a16="http://schemas.microsoft.com/office/drawing/2014/main" id="{852C4E54-5734-40EF-834D-AD2239AA8FC7}"/>
                </a:ext>
              </a:extLst>
            </p:cNvPr>
            <p:cNvGrpSpPr/>
            <p:nvPr/>
          </p:nvGrpSpPr>
          <p:grpSpPr>
            <a:xfrm>
              <a:off x="3178020" y="2832052"/>
              <a:ext cx="681499" cy="90000"/>
              <a:chOff x="3178020" y="2495550"/>
              <a:chExt cx="681499" cy="90000"/>
            </a:xfrm>
          </p:grpSpPr>
          <p:sp>
            <p:nvSpPr>
              <p:cNvPr id="1476" name="正方形/長方形 1475">
                <a:extLst>
                  <a:ext uri="{FF2B5EF4-FFF2-40B4-BE49-F238E27FC236}">
                    <a16:creationId xmlns:a16="http://schemas.microsoft.com/office/drawing/2014/main" id="{FDCD95D6-43F0-4CBA-ADC9-F15B457C5646}"/>
                  </a:ext>
                </a:extLst>
              </p:cNvPr>
              <p:cNvSpPr/>
              <p:nvPr/>
            </p:nvSpPr>
            <p:spPr>
              <a:xfrm>
                <a:off x="3298031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77" name="正方形/長方形 1476">
                <a:extLst>
                  <a:ext uri="{FF2B5EF4-FFF2-40B4-BE49-F238E27FC236}">
                    <a16:creationId xmlns:a16="http://schemas.microsoft.com/office/drawing/2014/main" id="{737FE5B7-A4AE-4A71-8354-82F52C66F560}"/>
                  </a:ext>
                </a:extLst>
              </p:cNvPr>
              <p:cNvSpPr/>
              <p:nvPr/>
            </p:nvSpPr>
            <p:spPr>
              <a:xfrm>
                <a:off x="3415190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78" name="正方形/長方形 1477">
                <a:extLst>
                  <a:ext uri="{FF2B5EF4-FFF2-40B4-BE49-F238E27FC236}">
                    <a16:creationId xmlns:a16="http://schemas.microsoft.com/office/drawing/2014/main" id="{40078218-A243-4C49-9F48-5EB8ACAEA625}"/>
                  </a:ext>
                </a:extLst>
              </p:cNvPr>
              <p:cNvSpPr/>
              <p:nvPr/>
            </p:nvSpPr>
            <p:spPr>
              <a:xfrm>
                <a:off x="3532349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79" name="正方形/長方形 1478">
                <a:extLst>
                  <a:ext uri="{FF2B5EF4-FFF2-40B4-BE49-F238E27FC236}">
                    <a16:creationId xmlns:a16="http://schemas.microsoft.com/office/drawing/2014/main" id="{204DFA09-E2D4-4D5D-A8F8-ED7199FEC929}"/>
                  </a:ext>
                </a:extLst>
              </p:cNvPr>
              <p:cNvSpPr/>
              <p:nvPr/>
            </p:nvSpPr>
            <p:spPr>
              <a:xfrm>
                <a:off x="3649508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80" name="正方形/長方形 1479">
                <a:extLst>
                  <a:ext uri="{FF2B5EF4-FFF2-40B4-BE49-F238E27FC236}">
                    <a16:creationId xmlns:a16="http://schemas.microsoft.com/office/drawing/2014/main" id="{1F561384-79A1-4C87-A3BD-D059035E53AB}"/>
                  </a:ext>
                </a:extLst>
              </p:cNvPr>
              <p:cNvSpPr/>
              <p:nvPr/>
            </p:nvSpPr>
            <p:spPr>
              <a:xfrm>
                <a:off x="3769519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81" name="正方形/長方形 1480">
                <a:extLst>
                  <a:ext uri="{FF2B5EF4-FFF2-40B4-BE49-F238E27FC236}">
                    <a16:creationId xmlns:a16="http://schemas.microsoft.com/office/drawing/2014/main" id="{7BBBCE39-4952-43D2-8528-B8A1189D9870}"/>
                  </a:ext>
                </a:extLst>
              </p:cNvPr>
              <p:cNvSpPr/>
              <p:nvPr/>
            </p:nvSpPr>
            <p:spPr>
              <a:xfrm>
                <a:off x="3178020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482" name="グループ化 1481">
              <a:extLst>
                <a:ext uri="{FF2B5EF4-FFF2-40B4-BE49-F238E27FC236}">
                  <a16:creationId xmlns:a16="http://schemas.microsoft.com/office/drawing/2014/main" id="{7195A36E-394A-4EF5-9E22-EBB7547E5E05}"/>
                </a:ext>
              </a:extLst>
            </p:cNvPr>
            <p:cNvGrpSpPr/>
            <p:nvPr/>
          </p:nvGrpSpPr>
          <p:grpSpPr>
            <a:xfrm>
              <a:off x="3178020" y="3043983"/>
              <a:ext cx="681499" cy="90000"/>
              <a:chOff x="3178020" y="2495550"/>
              <a:chExt cx="681499" cy="90000"/>
            </a:xfrm>
          </p:grpSpPr>
          <p:sp>
            <p:nvSpPr>
              <p:cNvPr id="1483" name="正方形/長方形 1482">
                <a:extLst>
                  <a:ext uri="{FF2B5EF4-FFF2-40B4-BE49-F238E27FC236}">
                    <a16:creationId xmlns:a16="http://schemas.microsoft.com/office/drawing/2014/main" id="{B6BD7BEA-3684-4E6E-8589-FEB488286AD3}"/>
                  </a:ext>
                </a:extLst>
              </p:cNvPr>
              <p:cNvSpPr/>
              <p:nvPr/>
            </p:nvSpPr>
            <p:spPr>
              <a:xfrm>
                <a:off x="3298031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84" name="正方形/長方形 1483">
                <a:extLst>
                  <a:ext uri="{FF2B5EF4-FFF2-40B4-BE49-F238E27FC236}">
                    <a16:creationId xmlns:a16="http://schemas.microsoft.com/office/drawing/2014/main" id="{7D01EBAF-58B3-401A-B3FB-1C59FAC2D13F}"/>
                  </a:ext>
                </a:extLst>
              </p:cNvPr>
              <p:cNvSpPr/>
              <p:nvPr/>
            </p:nvSpPr>
            <p:spPr>
              <a:xfrm>
                <a:off x="3415190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85" name="正方形/長方形 1484">
                <a:extLst>
                  <a:ext uri="{FF2B5EF4-FFF2-40B4-BE49-F238E27FC236}">
                    <a16:creationId xmlns:a16="http://schemas.microsoft.com/office/drawing/2014/main" id="{A22E0A7A-442A-4654-912D-3CE35B5E5305}"/>
                  </a:ext>
                </a:extLst>
              </p:cNvPr>
              <p:cNvSpPr/>
              <p:nvPr/>
            </p:nvSpPr>
            <p:spPr>
              <a:xfrm>
                <a:off x="3532349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86" name="正方形/長方形 1485">
                <a:extLst>
                  <a:ext uri="{FF2B5EF4-FFF2-40B4-BE49-F238E27FC236}">
                    <a16:creationId xmlns:a16="http://schemas.microsoft.com/office/drawing/2014/main" id="{8F4025CE-7939-4A64-8AB9-6F617B4995DF}"/>
                  </a:ext>
                </a:extLst>
              </p:cNvPr>
              <p:cNvSpPr/>
              <p:nvPr/>
            </p:nvSpPr>
            <p:spPr>
              <a:xfrm>
                <a:off x="3649508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87" name="正方形/長方形 1486">
                <a:extLst>
                  <a:ext uri="{FF2B5EF4-FFF2-40B4-BE49-F238E27FC236}">
                    <a16:creationId xmlns:a16="http://schemas.microsoft.com/office/drawing/2014/main" id="{53B3D5BA-3192-495D-8E7E-940C2E03551C}"/>
                  </a:ext>
                </a:extLst>
              </p:cNvPr>
              <p:cNvSpPr/>
              <p:nvPr/>
            </p:nvSpPr>
            <p:spPr>
              <a:xfrm>
                <a:off x="3769519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88" name="正方形/長方形 1487">
                <a:extLst>
                  <a:ext uri="{FF2B5EF4-FFF2-40B4-BE49-F238E27FC236}">
                    <a16:creationId xmlns:a16="http://schemas.microsoft.com/office/drawing/2014/main" id="{69EDECE1-7529-47B9-93E3-7787C67C0B83}"/>
                  </a:ext>
                </a:extLst>
              </p:cNvPr>
              <p:cNvSpPr/>
              <p:nvPr/>
            </p:nvSpPr>
            <p:spPr>
              <a:xfrm>
                <a:off x="3178020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489" name="グループ化 1488">
              <a:extLst>
                <a:ext uri="{FF2B5EF4-FFF2-40B4-BE49-F238E27FC236}">
                  <a16:creationId xmlns:a16="http://schemas.microsoft.com/office/drawing/2014/main" id="{19651C89-B792-4EDA-A495-F4B9E5162273}"/>
                </a:ext>
              </a:extLst>
            </p:cNvPr>
            <p:cNvGrpSpPr/>
            <p:nvPr/>
          </p:nvGrpSpPr>
          <p:grpSpPr>
            <a:xfrm>
              <a:off x="3178020" y="2936827"/>
              <a:ext cx="681499" cy="90000"/>
              <a:chOff x="3178020" y="2495550"/>
              <a:chExt cx="681499" cy="90000"/>
            </a:xfrm>
          </p:grpSpPr>
          <p:sp>
            <p:nvSpPr>
              <p:cNvPr id="1490" name="正方形/長方形 1489">
                <a:extLst>
                  <a:ext uri="{FF2B5EF4-FFF2-40B4-BE49-F238E27FC236}">
                    <a16:creationId xmlns:a16="http://schemas.microsoft.com/office/drawing/2014/main" id="{B7AABAF4-FBAC-4395-9B0C-B13C433CEAFA}"/>
                  </a:ext>
                </a:extLst>
              </p:cNvPr>
              <p:cNvSpPr/>
              <p:nvPr/>
            </p:nvSpPr>
            <p:spPr>
              <a:xfrm>
                <a:off x="3298031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91" name="正方形/長方形 1490">
                <a:extLst>
                  <a:ext uri="{FF2B5EF4-FFF2-40B4-BE49-F238E27FC236}">
                    <a16:creationId xmlns:a16="http://schemas.microsoft.com/office/drawing/2014/main" id="{E9E3F946-026D-492B-B0E1-054BCFF39027}"/>
                  </a:ext>
                </a:extLst>
              </p:cNvPr>
              <p:cNvSpPr/>
              <p:nvPr/>
            </p:nvSpPr>
            <p:spPr>
              <a:xfrm>
                <a:off x="3415190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92" name="正方形/長方形 1491">
                <a:extLst>
                  <a:ext uri="{FF2B5EF4-FFF2-40B4-BE49-F238E27FC236}">
                    <a16:creationId xmlns:a16="http://schemas.microsoft.com/office/drawing/2014/main" id="{7358E2E2-2CA9-45C7-912D-CD0541113E7C}"/>
                  </a:ext>
                </a:extLst>
              </p:cNvPr>
              <p:cNvSpPr/>
              <p:nvPr/>
            </p:nvSpPr>
            <p:spPr>
              <a:xfrm>
                <a:off x="3649508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93" name="正方形/長方形 1492">
                <a:extLst>
                  <a:ext uri="{FF2B5EF4-FFF2-40B4-BE49-F238E27FC236}">
                    <a16:creationId xmlns:a16="http://schemas.microsoft.com/office/drawing/2014/main" id="{CBA6913C-7CA7-47C3-912D-3BF888276992}"/>
                  </a:ext>
                </a:extLst>
              </p:cNvPr>
              <p:cNvSpPr/>
              <p:nvPr/>
            </p:nvSpPr>
            <p:spPr>
              <a:xfrm>
                <a:off x="3769519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94" name="正方形/長方形 1493">
                <a:extLst>
                  <a:ext uri="{FF2B5EF4-FFF2-40B4-BE49-F238E27FC236}">
                    <a16:creationId xmlns:a16="http://schemas.microsoft.com/office/drawing/2014/main" id="{0C6FD1C5-0BC8-43E9-B277-28D04FA25787}"/>
                  </a:ext>
                </a:extLst>
              </p:cNvPr>
              <p:cNvSpPr/>
              <p:nvPr/>
            </p:nvSpPr>
            <p:spPr>
              <a:xfrm>
                <a:off x="3178020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495" name="グループ化 1494">
              <a:extLst>
                <a:ext uri="{FF2B5EF4-FFF2-40B4-BE49-F238E27FC236}">
                  <a16:creationId xmlns:a16="http://schemas.microsoft.com/office/drawing/2014/main" id="{02AD3DAF-B0D7-472D-BDAC-BAFC87F57953}"/>
                </a:ext>
              </a:extLst>
            </p:cNvPr>
            <p:cNvGrpSpPr/>
            <p:nvPr/>
          </p:nvGrpSpPr>
          <p:grpSpPr>
            <a:xfrm>
              <a:off x="3178020" y="3160665"/>
              <a:ext cx="681499" cy="90000"/>
              <a:chOff x="3178020" y="2495550"/>
              <a:chExt cx="681499" cy="90000"/>
            </a:xfrm>
          </p:grpSpPr>
          <p:sp>
            <p:nvSpPr>
              <p:cNvPr id="1496" name="正方形/長方形 1495">
                <a:extLst>
                  <a:ext uri="{FF2B5EF4-FFF2-40B4-BE49-F238E27FC236}">
                    <a16:creationId xmlns:a16="http://schemas.microsoft.com/office/drawing/2014/main" id="{9C3B9482-A62E-42EB-A3B2-42634502EB70}"/>
                  </a:ext>
                </a:extLst>
              </p:cNvPr>
              <p:cNvSpPr/>
              <p:nvPr/>
            </p:nvSpPr>
            <p:spPr>
              <a:xfrm>
                <a:off x="3298031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97" name="正方形/長方形 1496">
                <a:extLst>
                  <a:ext uri="{FF2B5EF4-FFF2-40B4-BE49-F238E27FC236}">
                    <a16:creationId xmlns:a16="http://schemas.microsoft.com/office/drawing/2014/main" id="{2E2972D1-CD0F-48AA-B6E4-63A72EC458A6}"/>
                  </a:ext>
                </a:extLst>
              </p:cNvPr>
              <p:cNvSpPr/>
              <p:nvPr/>
            </p:nvSpPr>
            <p:spPr>
              <a:xfrm>
                <a:off x="3415190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98" name="正方形/長方形 1497">
                <a:extLst>
                  <a:ext uri="{FF2B5EF4-FFF2-40B4-BE49-F238E27FC236}">
                    <a16:creationId xmlns:a16="http://schemas.microsoft.com/office/drawing/2014/main" id="{4E2EFEEA-EEA1-4074-949C-1063E157B338}"/>
                  </a:ext>
                </a:extLst>
              </p:cNvPr>
              <p:cNvSpPr/>
              <p:nvPr/>
            </p:nvSpPr>
            <p:spPr>
              <a:xfrm>
                <a:off x="3649508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99" name="正方形/長方形 1498">
                <a:extLst>
                  <a:ext uri="{FF2B5EF4-FFF2-40B4-BE49-F238E27FC236}">
                    <a16:creationId xmlns:a16="http://schemas.microsoft.com/office/drawing/2014/main" id="{6923B44E-5FAD-4AFE-9D4C-3948653F97A9}"/>
                  </a:ext>
                </a:extLst>
              </p:cNvPr>
              <p:cNvSpPr/>
              <p:nvPr/>
            </p:nvSpPr>
            <p:spPr>
              <a:xfrm>
                <a:off x="3769519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00" name="正方形/長方形 1499">
                <a:extLst>
                  <a:ext uri="{FF2B5EF4-FFF2-40B4-BE49-F238E27FC236}">
                    <a16:creationId xmlns:a16="http://schemas.microsoft.com/office/drawing/2014/main" id="{A4490589-1CDD-4DAC-B53C-58B14D563BDD}"/>
                  </a:ext>
                </a:extLst>
              </p:cNvPr>
              <p:cNvSpPr/>
              <p:nvPr/>
            </p:nvSpPr>
            <p:spPr>
              <a:xfrm>
                <a:off x="3178020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501" name="グループ化 1500">
              <a:extLst>
                <a:ext uri="{FF2B5EF4-FFF2-40B4-BE49-F238E27FC236}">
                  <a16:creationId xmlns:a16="http://schemas.microsoft.com/office/drawing/2014/main" id="{3956642F-234B-4A84-B058-10C938666572}"/>
                </a:ext>
              </a:extLst>
            </p:cNvPr>
            <p:cNvGrpSpPr/>
            <p:nvPr/>
          </p:nvGrpSpPr>
          <p:grpSpPr>
            <a:xfrm>
              <a:off x="3178020" y="3277346"/>
              <a:ext cx="681499" cy="90000"/>
              <a:chOff x="3178020" y="2495550"/>
              <a:chExt cx="681499" cy="90000"/>
            </a:xfrm>
          </p:grpSpPr>
          <p:sp>
            <p:nvSpPr>
              <p:cNvPr id="1502" name="正方形/長方形 1501">
                <a:extLst>
                  <a:ext uri="{FF2B5EF4-FFF2-40B4-BE49-F238E27FC236}">
                    <a16:creationId xmlns:a16="http://schemas.microsoft.com/office/drawing/2014/main" id="{19DE195D-92A4-4B5B-B4D6-7F591B093914}"/>
                  </a:ext>
                </a:extLst>
              </p:cNvPr>
              <p:cNvSpPr/>
              <p:nvPr/>
            </p:nvSpPr>
            <p:spPr>
              <a:xfrm>
                <a:off x="3298031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03" name="正方形/長方形 1502">
                <a:extLst>
                  <a:ext uri="{FF2B5EF4-FFF2-40B4-BE49-F238E27FC236}">
                    <a16:creationId xmlns:a16="http://schemas.microsoft.com/office/drawing/2014/main" id="{846AFD53-F789-4FCE-8A0A-B4DFAF0B7BE7}"/>
                  </a:ext>
                </a:extLst>
              </p:cNvPr>
              <p:cNvSpPr/>
              <p:nvPr/>
            </p:nvSpPr>
            <p:spPr>
              <a:xfrm>
                <a:off x="3415190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04" name="正方形/長方形 1503">
                <a:extLst>
                  <a:ext uri="{FF2B5EF4-FFF2-40B4-BE49-F238E27FC236}">
                    <a16:creationId xmlns:a16="http://schemas.microsoft.com/office/drawing/2014/main" id="{F65AEE9E-CB16-4F19-BE9C-54C8B3C655FB}"/>
                  </a:ext>
                </a:extLst>
              </p:cNvPr>
              <p:cNvSpPr/>
              <p:nvPr/>
            </p:nvSpPr>
            <p:spPr>
              <a:xfrm>
                <a:off x="3649508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05" name="正方形/長方形 1504">
                <a:extLst>
                  <a:ext uri="{FF2B5EF4-FFF2-40B4-BE49-F238E27FC236}">
                    <a16:creationId xmlns:a16="http://schemas.microsoft.com/office/drawing/2014/main" id="{EBC77F86-EC01-4890-9F4B-C76C263CF1FA}"/>
                  </a:ext>
                </a:extLst>
              </p:cNvPr>
              <p:cNvSpPr/>
              <p:nvPr/>
            </p:nvSpPr>
            <p:spPr>
              <a:xfrm>
                <a:off x="3769519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06" name="正方形/長方形 1505">
                <a:extLst>
                  <a:ext uri="{FF2B5EF4-FFF2-40B4-BE49-F238E27FC236}">
                    <a16:creationId xmlns:a16="http://schemas.microsoft.com/office/drawing/2014/main" id="{F700AEE9-186A-4247-912C-07AC827E5280}"/>
                  </a:ext>
                </a:extLst>
              </p:cNvPr>
              <p:cNvSpPr/>
              <p:nvPr/>
            </p:nvSpPr>
            <p:spPr>
              <a:xfrm>
                <a:off x="3178020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507" name="正方形/長方形 1506">
              <a:extLst>
                <a:ext uri="{FF2B5EF4-FFF2-40B4-BE49-F238E27FC236}">
                  <a16:creationId xmlns:a16="http://schemas.microsoft.com/office/drawing/2014/main" id="{CB7CB0EE-0917-4753-AE67-F2FE2C07DF80}"/>
                </a:ext>
              </a:extLst>
            </p:cNvPr>
            <p:cNvSpPr/>
            <p:nvPr/>
          </p:nvSpPr>
          <p:spPr>
            <a:xfrm>
              <a:off x="2126456" y="421794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08" name="正方形/長方形 1507">
              <a:extLst>
                <a:ext uri="{FF2B5EF4-FFF2-40B4-BE49-F238E27FC236}">
                  <a16:creationId xmlns:a16="http://schemas.microsoft.com/office/drawing/2014/main" id="{2934B2B3-57BC-41D9-A0E0-8CAB89424E84}"/>
                </a:ext>
              </a:extLst>
            </p:cNvPr>
            <p:cNvSpPr/>
            <p:nvPr/>
          </p:nvSpPr>
          <p:spPr>
            <a:xfrm>
              <a:off x="2243615" y="421794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09" name="正方形/長方形 1508">
              <a:extLst>
                <a:ext uri="{FF2B5EF4-FFF2-40B4-BE49-F238E27FC236}">
                  <a16:creationId xmlns:a16="http://schemas.microsoft.com/office/drawing/2014/main" id="{28CD3BAC-9F57-4F79-9C0F-E60501AFE657}"/>
                </a:ext>
              </a:extLst>
            </p:cNvPr>
            <p:cNvSpPr/>
            <p:nvPr/>
          </p:nvSpPr>
          <p:spPr>
            <a:xfrm>
              <a:off x="2360774" y="421794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10" name="正方形/長方形 1509">
              <a:extLst>
                <a:ext uri="{FF2B5EF4-FFF2-40B4-BE49-F238E27FC236}">
                  <a16:creationId xmlns:a16="http://schemas.microsoft.com/office/drawing/2014/main" id="{1847C886-EBB6-4CCC-8409-8B9834B72AE2}"/>
                </a:ext>
              </a:extLst>
            </p:cNvPr>
            <p:cNvSpPr/>
            <p:nvPr/>
          </p:nvSpPr>
          <p:spPr>
            <a:xfrm>
              <a:off x="2477933" y="421794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11" name="正方形/長方形 1510">
              <a:extLst>
                <a:ext uri="{FF2B5EF4-FFF2-40B4-BE49-F238E27FC236}">
                  <a16:creationId xmlns:a16="http://schemas.microsoft.com/office/drawing/2014/main" id="{02CCEECF-8B3E-4DD7-B83B-178296FC3BC0}"/>
                </a:ext>
              </a:extLst>
            </p:cNvPr>
            <p:cNvSpPr/>
            <p:nvPr/>
          </p:nvSpPr>
          <p:spPr>
            <a:xfrm>
              <a:off x="2597944" y="421794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12" name="正方形/長方形 1511">
              <a:extLst>
                <a:ext uri="{FF2B5EF4-FFF2-40B4-BE49-F238E27FC236}">
                  <a16:creationId xmlns:a16="http://schemas.microsoft.com/office/drawing/2014/main" id="{6ACCD97D-2461-4E77-A664-DCBF98E84ABD}"/>
                </a:ext>
              </a:extLst>
            </p:cNvPr>
            <p:cNvSpPr/>
            <p:nvPr/>
          </p:nvSpPr>
          <p:spPr>
            <a:xfrm>
              <a:off x="2006445" y="421794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513" name="グループ化 1512">
              <a:extLst>
                <a:ext uri="{FF2B5EF4-FFF2-40B4-BE49-F238E27FC236}">
                  <a16:creationId xmlns:a16="http://schemas.microsoft.com/office/drawing/2014/main" id="{ABD9FE5A-2A5F-4898-99AA-D64A967E3B6C}"/>
                </a:ext>
              </a:extLst>
            </p:cNvPr>
            <p:cNvGrpSpPr/>
            <p:nvPr/>
          </p:nvGrpSpPr>
          <p:grpSpPr>
            <a:xfrm>
              <a:off x="3178020" y="3620245"/>
              <a:ext cx="681499" cy="90000"/>
              <a:chOff x="3178020" y="2495550"/>
              <a:chExt cx="681499" cy="90000"/>
            </a:xfrm>
          </p:grpSpPr>
          <p:sp>
            <p:nvSpPr>
              <p:cNvPr id="1514" name="正方形/長方形 1513">
                <a:extLst>
                  <a:ext uri="{FF2B5EF4-FFF2-40B4-BE49-F238E27FC236}">
                    <a16:creationId xmlns:a16="http://schemas.microsoft.com/office/drawing/2014/main" id="{E3D5CAA0-292F-48AB-A18D-625FE1784A6D}"/>
                  </a:ext>
                </a:extLst>
              </p:cNvPr>
              <p:cNvSpPr/>
              <p:nvPr/>
            </p:nvSpPr>
            <p:spPr>
              <a:xfrm>
                <a:off x="3298031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15" name="正方形/長方形 1514">
                <a:extLst>
                  <a:ext uri="{FF2B5EF4-FFF2-40B4-BE49-F238E27FC236}">
                    <a16:creationId xmlns:a16="http://schemas.microsoft.com/office/drawing/2014/main" id="{2749AA6D-1DA1-4066-8855-6E4BFE8C5D2F}"/>
                  </a:ext>
                </a:extLst>
              </p:cNvPr>
              <p:cNvSpPr/>
              <p:nvPr/>
            </p:nvSpPr>
            <p:spPr>
              <a:xfrm>
                <a:off x="3415190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16" name="正方形/長方形 1515">
                <a:extLst>
                  <a:ext uri="{FF2B5EF4-FFF2-40B4-BE49-F238E27FC236}">
                    <a16:creationId xmlns:a16="http://schemas.microsoft.com/office/drawing/2014/main" id="{E1DCE110-AB90-4C9D-9646-2CDDDA0B74C9}"/>
                  </a:ext>
                </a:extLst>
              </p:cNvPr>
              <p:cNvSpPr/>
              <p:nvPr/>
            </p:nvSpPr>
            <p:spPr>
              <a:xfrm>
                <a:off x="3532349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17" name="正方形/長方形 1516">
                <a:extLst>
                  <a:ext uri="{FF2B5EF4-FFF2-40B4-BE49-F238E27FC236}">
                    <a16:creationId xmlns:a16="http://schemas.microsoft.com/office/drawing/2014/main" id="{AF12D819-1EA4-4025-A7F9-2C7D779237E9}"/>
                  </a:ext>
                </a:extLst>
              </p:cNvPr>
              <p:cNvSpPr/>
              <p:nvPr/>
            </p:nvSpPr>
            <p:spPr>
              <a:xfrm>
                <a:off x="3649508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18" name="正方形/長方形 1517">
                <a:extLst>
                  <a:ext uri="{FF2B5EF4-FFF2-40B4-BE49-F238E27FC236}">
                    <a16:creationId xmlns:a16="http://schemas.microsoft.com/office/drawing/2014/main" id="{78804989-01F8-4B7A-A135-F7D8A42EB89D}"/>
                  </a:ext>
                </a:extLst>
              </p:cNvPr>
              <p:cNvSpPr/>
              <p:nvPr/>
            </p:nvSpPr>
            <p:spPr>
              <a:xfrm>
                <a:off x="3769519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19" name="正方形/長方形 1518">
                <a:extLst>
                  <a:ext uri="{FF2B5EF4-FFF2-40B4-BE49-F238E27FC236}">
                    <a16:creationId xmlns:a16="http://schemas.microsoft.com/office/drawing/2014/main" id="{1BA2D6C1-8E18-4E77-B342-244490C8C394}"/>
                  </a:ext>
                </a:extLst>
              </p:cNvPr>
              <p:cNvSpPr/>
              <p:nvPr/>
            </p:nvSpPr>
            <p:spPr>
              <a:xfrm>
                <a:off x="3178020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520" name="正方形/長方形 1519">
              <a:extLst>
                <a:ext uri="{FF2B5EF4-FFF2-40B4-BE49-F238E27FC236}">
                  <a16:creationId xmlns:a16="http://schemas.microsoft.com/office/drawing/2014/main" id="{12EF943B-6487-493C-B6C8-6FD0A9E0230C}"/>
                </a:ext>
              </a:extLst>
            </p:cNvPr>
            <p:cNvSpPr/>
            <p:nvPr/>
          </p:nvSpPr>
          <p:spPr>
            <a:xfrm>
              <a:off x="3769275" y="3510708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21" name="正方形/長方形 1520">
              <a:extLst>
                <a:ext uri="{FF2B5EF4-FFF2-40B4-BE49-F238E27FC236}">
                  <a16:creationId xmlns:a16="http://schemas.microsoft.com/office/drawing/2014/main" id="{7DDCAE4B-4C2B-4FE0-A6BF-9783EB249D96}"/>
                </a:ext>
              </a:extLst>
            </p:cNvPr>
            <p:cNvSpPr/>
            <p:nvPr/>
          </p:nvSpPr>
          <p:spPr>
            <a:xfrm>
              <a:off x="3532349" y="3733354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22" name="正方形/長方形 1521">
              <a:extLst>
                <a:ext uri="{FF2B5EF4-FFF2-40B4-BE49-F238E27FC236}">
                  <a16:creationId xmlns:a16="http://schemas.microsoft.com/office/drawing/2014/main" id="{9ECA6E39-1847-4BA5-8247-731EEB25F176}"/>
                </a:ext>
              </a:extLst>
            </p:cNvPr>
            <p:cNvSpPr/>
            <p:nvPr/>
          </p:nvSpPr>
          <p:spPr>
            <a:xfrm>
              <a:off x="3532349" y="3846463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23" name="正方形/長方形 1522">
              <a:extLst>
                <a:ext uri="{FF2B5EF4-FFF2-40B4-BE49-F238E27FC236}">
                  <a16:creationId xmlns:a16="http://schemas.microsoft.com/office/drawing/2014/main" id="{15D6AEAF-9935-4324-A035-A61E6B82FE9B}"/>
                </a:ext>
              </a:extLst>
            </p:cNvPr>
            <p:cNvSpPr/>
            <p:nvPr/>
          </p:nvSpPr>
          <p:spPr>
            <a:xfrm>
              <a:off x="3649508" y="3846463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24" name="正方形/長方形 1523">
              <a:extLst>
                <a:ext uri="{FF2B5EF4-FFF2-40B4-BE49-F238E27FC236}">
                  <a16:creationId xmlns:a16="http://schemas.microsoft.com/office/drawing/2014/main" id="{82F4A917-84D2-494A-A6D6-1BED27F6B2B4}"/>
                </a:ext>
              </a:extLst>
            </p:cNvPr>
            <p:cNvSpPr/>
            <p:nvPr/>
          </p:nvSpPr>
          <p:spPr>
            <a:xfrm>
              <a:off x="3769519" y="3846463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25" name="正方形/長方形 1524">
              <a:extLst>
                <a:ext uri="{FF2B5EF4-FFF2-40B4-BE49-F238E27FC236}">
                  <a16:creationId xmlns:a16="http://schemas.microsoft.com/office/drawing/2014/main" id="{1912938C-1EFA-436E-BA7F-3A3D156D7532}"/>
                </a:ext>
              </a:extLst>
            </p:cNvPr>
            <p:cNvSpPr/>
            <p:nvPr/>
          </p:nvSpPr>
          <p:spPr>
            <a:xfrm>
              <a:off x="3415190" y="3510708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26" name="正方形/長方形 1525">
              <a:extLst>
                <a:ext uri="{FF2B5EF4-FFF2-40B4-BE49-F238E27FC236}">
                  <a16:creationId xmlns:a16="http://schemas.microsoft.com/office/drawing/2014/main" id="{46EB29BF-85C6-4C12-B140-0ECFE1AEFBD7}"/>
                </a:ext>
              </a:extLst>
            </p:cNvPr>
            <p:cNvSpPr/>
            <p:nvPr/>
          </p:nvSpPr>
          <p:spPr>
            <a:xfrm>
              <a:off x="3654982" y="3733354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27" name="正方形/長方形 1526">
              <a:extLst>
                <a:ext uri="{FF2B5EF4-FFF2-40B4-BE49-F238E27FC236}">
                  <a16:creationId xmlns:a16="http://schemas.microsoft.com/office/drawing/2014/main" id="{F8E0EF6A-6EA7-4A52-B8A7-47DF4631BF6D}"/>
                </a:ext>
              </a:extLst>
            </p:cNvPr>
            <p:cNvSpPr/>
            <p:nvPr/>
          </p:nvSpPr>
          <p:spPr>
            <a:xfrm>
              <a:off x="3649508" y="406390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28" name="正方形/長方形 1527">
              <a:extLst>
                <a:ext uri="{FF2B5EF4-FFF2-40B4-BE49-F238E27FC236}">
                  <a16:creationId xmlns:a16="http://schemas.microsoft.com/office/drawing/2014/main" id="{9D222FE1-1679-4277-B435-AF007D635FC7}"/>
                </a:ext>
              </a:extLst>
            </p:cNvPr>
            <p:cNvSpPr/>
            <p:nvPr/>
          </p:nvSpPr>
          <p:spPr>
            <a:xfrm>
              <a:off x="3532349" y="3959572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29" name="正方形/長方形 1528">
              <a:extLst>
                <a:ext uri="{FF2B5EF4-FFF2-40B4-BE49-F238E27FC236}">
                  <a16:creationId xmlns:a16="http://schemas.microsoft.com/office/drawing/2014/main" id="{EB475968-AC08-4A68-AF17-D4F708E08F1B}"/>
                </a:ext>
              </a:extLst>
            </p:cNvPr>
            <p:cNvSpPr/>
            <p:nvPr/>
          </p:nvSpPr>
          <p:spPr>
            <a:xfrm>
              <a:off x="3769275" y="4292504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30" name="正方形/長方形 1529">
              <a:extLst>
                <a:ext uri="{FF2B5EF4-FFF2-40B4-BE49-F238E27FC236}">
                  <a16:creationId xmlns:a16="http://schemas.microsoft.com/office/drawing/2014/main" id="{04D731C2-EA8F-40D4-852B-7E5F4D47B6F2}"/>
                </a:ext>
              </a:extLst>
            </p:cNvPr>
            <p:cNvSpPr/>
            <p:nvPr/>
          </p:nvSpPr>
          <p:spPr>
            <a:xfrm>
              <a:off x="3534243" y="429137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31" name="正方形/長方形 1530">
              <a:extLst>
                <a:ext uri="{FF2B5EF4-FFF2-40B4-BE49-F238E27FC236}">
                  <a16:creationId xmlns:a16="http://schemas.microsoft.com/office/drawing/2014/main" id="{B3303710-5F8C-4841-A1C9-FC431F273343}"/>
                </a:ext>
              </a:extLst>
            </p:cNvPr>
            <p:cNvSpPr/>
            <p:nvPr/>
          </p:nvSpPr>
          <p:spPr>
            <a:xfrm>
              <a:off x="4487590" y="3600858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32" name="正方形/長方形 1531">
              <a:extLst>
                <a:ext uri="{FF2B5EF4-FFF2-40B4-BE49-F238E27FC236}">
                  <a16:creationId xmlns:a16="http://schemas.microsoft.com/office/drawing/2014/main" id="{CBEBFB7D-A406-49BD-BE7C-BBC70BE2187E}"/>
                </a:ext>
              </a:extLst>
            </p:cNvPr>
            <p:cNvSpPr/>
            <p:nvPr/>
          </p:nvSpPr>
          <p:spPr>
            <a:xfrm>
              <a:off x="4604749" y="3600858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33" name="正方形/長方形 1532">
              <a:extLst>
                <a:ext uri="{FF2B5EF4-FFF2-40B4-BE49-F238E27FC236}">
                  <a16:creationId xmlns:a16="http://schemas.microsoft.com/office/drawing/2014/main" id="{D706D4B3-FF4E-478E-B6A6-0A133DE105F5}"/>
                </a:ext>
              </a:extLst>
            </p:cNvPr>
            <p:cNvSpPr/>
            <p:nvPr/>
          </p:nvSpPr>
          <p:spPr>
            <a:xfrm>
              <a:off x="5062779" y="3733354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34" name="正方形/長方形 1533">
              <a:extLst>
                <a:ext uri="{FF2B5EF4-FFF2-40B4-BE49-F238E27FC236}">
                  <a16:creationId xmlns:a16="http://schemas.microsoft.com/office/drawing/2014/main" id="{3CCF9C2C-E4DC-41D7-B7C6-A0795BE463CA}"/>
                </a:ext>
              </a:extLst>
            </p:cNvPr>
            <p:cNvSpPr/>
            <p:nvPr/>
          </p:nvSpPr>
          <p:spPr>
            <a:xfrm>
              <a:off x="4835674" y="3600858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35" name="正方形/長方形 1534">
              <a:extLst>
                <a:ext uri="{FF2B5EF4-FFF2-40B4-BE49-F238E27FC236}">
                  <a16:creationId xmlns:a16="http://schemas.microsoft.com/office/drawing/2014/main" id="{7BA41D31-9945-4185-8870-EE3657646014}"/>
                </a:ext>
              </a:extLst>
            </p:cNvPr>
            <p:cNvSpPr/>
            <p:nvPr/>
          </p:nvSpPr>
          <p:spPr>
            <a:xfrm>
              <a:off x="4950923" y="3600858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36" name="正方形/長方形 1535">
              <a:extLst>
                <a:ext uri="{FF2B5EF4-FFF2-40B4-BE49-F238E27FC236}">
                  <a16:creationId xmlns:a16="http://schemas.microsoft.com/office/drawing/2014/main" id="{65DF79A8-5B1B-4B01-84AB-7D6D8657CE91}"/>
                </a:ext>
              </a:extLst>
            </p:cNvPr>
            <p:cNvSpPr/>
            <p:nvPr/>
          </p:nvSpPr>
          <p:spPr>
            <a:xfrm>
              <a:off x="4367579" y="3600858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37" name="正方形/長方形 1536">
              <a:extLst>
                <a:ext uri="{FF2B5EF4-FFF2-40B4-BE49-F238E27FC236}">
                  <a16:creationId xmlns:a16="http://schemas.microsoft.com/office/drawing/2014/main" id="{684BECBC-D9CF-43F1-8ADF-D3B568B1028E}"/>
                </a:ext>
              </a:extLst>
            </p:cNvPr>
            <p:cNvSpPr/>
            <p:nvPr/>
          </p:nvSpPr>
          <p:spPr>
            <a:xfrm>
              <a:off x="5062779" y="3600858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538" name="グループ化 1537">
              <a:extLst>
                <a:ext uri="{FF2B5EF4-FFF2-40B4-BE49-F238E27FC236}">
                  <a16:creationId xmlns:a16="http://schemas.microsoft.com/office/drawing/2014/main" id="{930CBB6D-0853-413D-B370-6531498E2E56}"/>
                </a:ext>
              </a:extLst>
            </p:cNvPr>
            <p:cNvGrpSpPr/>
            <p:nvPr/>
          </p:nvGrpSpPr>
          <p:grpSpPr>
            <a:xfrm>
              <a:off x="4367579" y="3355441"/>
              <a:ext cx="785200" cy="90000"/>
              <a:chOff x="4367579" y="3355441"/>
              <a:chExt cx="785200" cy="90000"/>
            </a:xfrm>
          </p:grpSpPr>
          <p:sp>
            <p:nvSpPr>
              <p:cNvPr id="1539" name="正方形/長方形 1538">
                <a:extLst>
                  <a:ext uri="{FF2B5EF4-FFF2-40B4-BE49-F238E27FC236}">
                    <a16:creationId xmlns:a16="http://schemas.microsoft.com/office/drawing/2014/main" id="{ABD34B93-9770-454A-8E97-DCD65D9EB280}"/>
                  </a:ext>
                </a:extLst>
              </p:cNvPr>
              <p:cNvSpPr/>
              <p:nvPr/>
            </p:nvSpPr>
            <p:spPr>
              <a:xfrm>
                <a:off x="4487590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40" name="正方形/長方形 1539">
                <a:extLst>
                  <a:ext uri="{FF2B5EF4-FFF2-40B4-BE49-F238E27FC236}">
                    <a16:creationId xmlns:a16="http://schemas.microsoft.com/office/drawing/2014/main" id="{B3C8693C-D098-4D07-9EC7-99F0023610A0}"/>
                  </a:ext>
                </a:extLst>
              </p:cNvPr>
              <p:cNvSpPr/>
              <p:nvPr/>
            </p:nvSpPr>
            <p:spPr>
              <a:xfrm>
                <a:off x="4604749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41" name="正方形/長方形 1540">
                <a:extLst>
                  <a:ext uri="{FF2B5EF4-FFF2-40B4-BE49-F238E27FC236}">
                    <a16:creationId xmlns:a16="http://schemas.microsoft.com/office/drawing/2014/main" id="{06793D85-CAF6-4421-89FC-52D9737E68B6}"/>
                  </a:ext>
                </a:extLst>
              </p:cNvPr>
              <p:cNvSpPr/>
              <p:nvPr/>
            </p:nvSpPr>
            <p:spPr>
              <a:xfrm>
                <a:off x="4719998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42" name="正方形/長方形 1541">
                <a:extLst>
                  <a:ext uri="{FF2B5EF4-FFF2-40B4-BE49-F238E27FC236}">
                    <a16:creationId xmlns:a16="http://schemas.microsoft.com/office/drawing/2014/main" id="{2D588492-DEAE-4C16-982F-034A54137D67}"/>
                  </a:ext>
                </a:extLst>
              </p:cNvPr>
              <p:cNvSpPr/>
              <p:nvPr/>
            </p:nvSpPr>
            <p:spPr>
              <a:xfrm>
                <a:off x="4839067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43" name="正方形/長方形 1542">
                <a:extLst>
                  <a:ext uri="{FF2B5EF4-FFF2-40B4-BE49-F238E27FC236}">
                    <a16:creationId xmlns:a16="http://schemas.microsoft.com/office/drawing/2014/main" id="{A90C4D48-674F-468E-BB93-5C13C598592E}"/>
                  </a:ext>
                </a:extLst>
              </p:cNvPr>
              <p:cNvSpPr/>
              <p:nvPr/>
            </p:nvSpPr>
            <p:spPr>
              <a:xfrm>
                <a:off x="4954316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44" name="正方形/長方形 1543">
                <a:extLst>
                  <a:ext uri="{FF2B5EF4-FFF2-40B4-BE49-F238E27FC236}">
                    <a16:creationId xmlns:a16="http://schemas.microsoft.com/office/drawing/2014/main" id="{D6335531-B8E6-46DC-AFA9-74538151E2DD}"/>
                  </a:ext>
                </a:extLst>
              </p:cNvPr>
              <p:cNvSpPr/>
              <p:nvPr/>
            </p:nvSpPr>
            <p:spPr>
              <a:xfrm>
                <a:off x="4367579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45" name="正方形/長方形 1544">
                <a:extLst>
                  <a:ext uri="{FF2B5EF4-FFF2-40B4-BE49-F238E27FC236}">
                    <a16:creationId xmlns:a16="http://schemas.microsoft.com/office/drawing/2014/main" id="{6F4846D5-6383-44EF-BB46-E3EE17DCAE7A}"/>
                  </a:ext>
                </a:extLst>
              </p:cNvPr>
              <p:cNvSpPr/>
              <p:nvPr/>
            </p:nvSpPr>
            <p:spPr>
              <a:xfrm>
                <a:off x="5062779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546" name="正方形/長方形 1545">
              <a:extLst>
                <a:ext uri="{FF2B5EF4-FFF2-40B4-BE49-F238E27FC236}">
                  <a16:creationId xmlns:a16="http://schemas.microsoft.com/office/drawing/2014/main" id="{EFEAE9EF-8209-4EA9-A4BD-C5F33DE42EA1}"/>
                </a:ext>
              </a:extLst>
            </p:cNvPr>
            <p:cNvSpPr/>
            <p:nvPr/>
          </p:nvSpPr>
          <p:spPr>
            <a:xfrm>
              <a:off x="4719998" y="3484027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47" name="正方形/長方形 1546">
              <a:extLst>
                <a:ext uri="{FF2B5EF4-FFF2-40B4-BE49-F238E27FC236}">
                  <a16:creationId xmlns:a16="http://schemas.microsoft.com/office/drawing/2014/main" id="{FF3917A3-E7D4-4541-B73E-67D139DDCD66}"/>
                </a:ext>
              </a:extLst>
            </p:cNvPr>
            <p:cNvSpPr/>
            <p:nvPr/>
          </p:nvSpPr>
          <p:spPr>
            <a:xfrm>
              <a:off x="4371019" y="34840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48" name="正方形/長方形 1547">
              <a:extLst>
                <a:ext uri="{FF2B5EF4-FFF2-40B4-BE49-F238E27FC236}">
                  <a16:creationId xmlns:a16="http://schemas.microsoft.com/office/drawing/2014/main" id="{E04163B8-563A-4087-86B9-A3186C91DF79}"/>
                </a:ext>
              </a:extLst>
            </p:cNvPr>
            <p:cNvSpPr/>
            <p:nvPr/>
          </p:nvSpPr>
          <p:spPr>
            <a:xfrm>
              <a:off x="4835674" y="3484177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49" name="正方形/長方形 1548">
              <a:extLst>
                <a:ext uri="{FF2B5EF4-FFF2-40B4-BE49-F238E27FC236}">
                  <a16:creationId xmlns:a16="http://schemas.microsoft.com/office/drawing/2014/main" id="{8FDF8BF4-8F98-4F20-A21F-466DF1EA49AF}"/>
                </a:ext>
              </a:extLst>
            </p:cNvPr>
            <p:cNvSpPr/>
            <p:nvPr/>
          </p:nvSpPr>
          <p:spPr>
            <a:xfrm>
              <a:off x="4950923" y="3484177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50" name="正方形/長方形 1549">
              <a:extLst>
                <a:ext uri="{FF2B5EF4-FFF2-40B4-BE49-F238E27FC236}">
                  <a16:creationId xmlns:a16="http://schemas.microsoft.com/office/drawing/2014/main" id="{9650DEB4-16CA-4B3E-BF46-6B02A48ECBFF}"/>
                </a:ext>
              </a:extLst>
            </p:cNvPr>
            <p:cNvSpPr/>
            <p:nvPr/>
          </p:nvSpPr>
          <p:spPr>
            <a:xfrm>
              <a:off x="5062779" y="3484177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51" name="正方形/長方形 1550">
              <a:extLst>
                <a:ext uri="{FF2B5EF4-FFF2-40B4-BE49-F238E27FC236}">
                  <a16:creationId xmlns:a16="http://schemas.microsoft.com/office/drawing/2014/main" id="{38D82893-A105-4DD4-8A30-444ADAA51CEA}"/>
                </a:ext>
              </a:extLst>
            </p:cNvPr>
            <p:cNvSpPr/>
            <p:nvPr/>
          </p:nvSpPr>
          <p:spPr>
            <a:xfrm>
              <a:off x="4604749" y="3733354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52" name="正方形/長方形 1551">
              <a:extLst>
                <a:ext uri="{FF2B5EF4-FFF2-40B4-BE49-F238E27FC236}">
                  <a16:creationId xmlns:a16="http://schemas.microsoft.com/office/drawing/2014/main" id="{D89720B6-AC85-4704-B7E3-684C156B0DAD}"/>
                </a:ext>
              </a:extLst>
            </p:cNvPr>
            <p:cNvSpPr/>
            <p:nvPr/>
          </p:nvSpPr>
          <p:spPr>
            <a:xfrm>
              <a:off x="4719998" y="3733354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53" name="正方形/長方形 1552">
              <a:extLst>
                <a:ext uri="{FF2B5EF4-FFF2-40B4-BE49-F238E27FC236}">
                  <a16:creationId xmlns:a16="http://schemas.microsoft.com/office/drawing/2014/main" id="{93A4136D-F263-4465-A6E4-0987257F9EB5}"/>
                </a:ext>
              </a:extLst>
            </p:cNvPr>
            <p:cNvSpPr/>
            <p:nvPr/>
          </p:nvSpPr>
          <p:spPr>
            <a:xfrm>
              <a:off x="4831854" y="3733354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54" name="正方形/長方形 1553">
              <a:extLst>
                <a:ext uri="{FF2B5EF4-FFF2-40B4-BE49-F238E27FC236}">
                  <a16:creationId xmlns:a16="http://schemas.microsoft.com/office/drawing/2014/main" id="{81799F20-52CF-4590-9749-4ED736526E6B}"/>
                </a:ext>
              </a:extLst>
            </p:cNvPr>
            <p:cNvSpPr/>
            <p:nvPr/>
          </p:nvSpPr>
          <p:spPr>
            <a:xfrm>
              <a:off x="4604749" y="3857179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55" name="正方形/長方形 1554">
              <a:extLst>
                <a:ext uri="{FF2B5EF4-FFF2-40B4-BE49-F238E27FC236}">
                  <a16:creationId xmlns:a16="http://schemas.microsoft.com/office/drawing/2014/main" id="{4863EDAC-34DF-4898-BAB1-C4ACF54C8920}"/>
                </a:ext>
              </a:extLst>
            </p:cNvPr>
            <p:cNvSpPr/>
            <p:nvPr/>
          </p:nvSpPr>
          <p:spPr>
            <a:xfrm>
              <a:off x="4719998" y="3857179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56" name="正方形/長方形 1555">
              <a:extLst>
                <a:ext uri="{FF2B5EF4-FFF2-40B4-BE49-F238E27FC236}">
                  <a16:creationId xmlns:a16="http://schemas.microsoft.com/office/drawing/2014/main" id="{B43844E7-43E5-45BD-B4D7-B997311A864F}"/>
                </a:ext>
              </a:extLst>
            </p:cNvPr>
            <p:cNvSpPr/>
            <p:nvPr/>
          </p:nvSpPr>
          <p:spPr>
            <a:xfrm>
              <a:off x="4831854" y="3857179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57" name="正方形/長方形 1556">
              <a:extLst>
                <a:ext uri="{FF2B5EF4-FFF2-40B4-BE49-F238E27FC236}">
                  <a16:creationId xmlns:a16="http://schemas.microsoft.com/office/drawing/2014/main" id="{EED6BEC1-F976-43F7-A768-B2172E3E90EA}"/>
                </a:ext>
              </a:extLst>
            </p:cNvPr>
            <p:cNvSpPr/>
            <p:nvPr/>
          </p:nvSpPr>
          <p:spPr>
            <a:xfrm>
              <a:off x="4604749" y="3988148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58" name="正方形/長方形 1557">
              <a:extLst>
                <a:ext uri="{FF2B5EF4-FFF2-40B4-BE49-F238E27FC236}">
                  <a16:creationId xmlns:a16="http://schemas.microsoft.com/office/drawing/2014/main" id="{77BF71C4-D238-4694-AEFA-D4494C3EFFEB}"/>
                </a:ext>
              </a:extLst>
            </p:cNvPr>
            <p:cNvSpPr/>
            <p:nvPr/>
          </p:nvSpPr>
          <p:spPr>
            <a:xfrm>
              <a:off x="4719998" y="3988148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59" name="正方形/長方形 1558">
              <a:extLst>
                <a:ext uri="{FF2B5EF4-FFF2-40B4-BE49-F238E27FC236}">
                  <a16:creationId xmlns:a16="http://schemas.microsoft.com/office/drawing/2014/main" id="{161023E0-DE80-433B-A2BC-A662F9CAB1B1}"/>
                </a:ext>
              </a:extLst>
            </p:cNvPr>
            <p:cNvSpPr/>
            <p:nvPr/>
          </p:nvSpPr>
          <p:spPr>
            <a:xfrm>
              <a:off x="4831854" y="3988148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60" name="正方形/長方形 1559">
              <a:extLst>
                <a:ext uri="{FF2B5EF4-FFF2-40B4-BE49-F238E27FC236}">
                  <a16:creationId xmlns:a16="http://schemas.microsoft.com/office/drawing/2014/main" id="{3444ACFA-BD53-4AA5-AEA5-91E51207EE99}"/>
                </a:ext>
              </a:extLst>
            </p:cNvPr>
            <p:cNvSpPr/>
            <p:nvPr/>
          </p:nvSpPr>
          <p:spPr>
            <a:xfrm>
              <a:off x="4830158" y="4245322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61" name="正方形/長方形 1560">
              <a:extLst>
                <a:ext uri="{FF2B5EF4-FFF2-40B4-BE49-F238E27FC236}">
                  <a16:creationId xmlns:a16="http://schemas.microsoft.com/office/drawing/2014/main" id="{220C6144-C422-4584-83A3-1EB21D89200F}"/>
                </a:ext>
              </a:extLst>
            </p:cNvPr>
            <p:cNvSpPr/>
            <p:nvPr/>
          </p:nvSpPr>
          <p:spPr>
            <a:xfrm>
              <a:off x="4945407" y="4245322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62" name="正方形/長方形 1561">
              <a:extLst>
                <a:ext uri="{FF2B5EF4-FFF2-40B4-BE49-F238E27FC236}">
                  <a16:creationId xmlns:a16="http://schemas.microsoft.com/office/drawing/2014/main" id="{556220DD-82C4-490A-9E96-04560FDEC847}"/>
                </a:ext>
              </a:extLst>
            </p:cNvPr>
            <p:cNvSpPr/>
            <p:nvPr/>
          </p:nvSpPr>
          <p:spPr>
            <a:xfrm>
              <a:off x="5058959" y="4245322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63" name="正方形/長方形 1562">
              <a:extLst>
                <a:ext uri="{FF2B5EF4-FFF2-40B4-BE49-F238E27FC236}">
                  <a16:creationId xmlns:a16="http://schemas.microsoft.com/office/drawing/2014/main" id="{4378DD7B-5FB6-4582-8CA4-0C0C13FA1C4E}"/>
                </a:ext>
              </a:extLst>
            </p:cNvPr>
            <p:cNvSpPr/>
            <p:nvPr/>
          </p:nvSpPr>
          <p:spPr>
            <a:xfrm>
              <a:off x="4367579" y="4373420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64" name="正方形/長方形 1563">
              <a:extLst>
                <a:ext uri="{FF2B5EF4-FFF2-40B4-BE49-F238E27FC236}">
                  <a16:creationId xmlns:a16="http://schemas.microsoft.com/office/drawing/2014/main" id="{85E1D5DF-31FC-4B41-81B2-8D6A208F92DA}"/>
                </a:ext>
              </a:extLst>
            </p:cNvPr>
            <p:cNvSpPr/>
            <p:nvPr/>
          </p:nvSpPr>
          <p:spPr>
            <a:xfrm>
              <a:off x="4482828" y="4373420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65" name="正方形/長方形 1564">
              <a:extLst>
                <a:ext uri="{FF2B5EF4-FFF2-40B4-BE49-F238E27FC236}">
                  <a16:creationId xmlns:a16="http://schemas.microsoft.com/office/drawing/2014/main" id="{D71FF571-016A-4666-AFB4-A760D53A11BD}"/>
                </a:ext>
              </a:extLst>
            </p:cNvPr>
            <p:cNvSpPr/>
            <p:nvPr/>
          </p:nvSpPr>
          <p:spPr>
            <a:xfrm>
              <a:off x="4594684" y="4373420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66" name="正方形/長方形 1565">
              <a:extLst>
                <a:ext uri="{FF2B5EF4-FFF2-40B4-BE49-F238E27FC236}">
                  <a16:creationId xmlns:a16="http://schemas.microsoft.com/office/drawing/2014/main" id="{C9DF95E5-EBA2-406A-9F77-3B9194D9AB58}"/>
                </a:ext>
              </a:extLst>
            </p:cNvPr>
            <p:cNvSpPr/>
            <p:nvPr/>
          </p:nvSpPr>
          <p:spPr>
            <a:xfrm>
              <a:off x="4367579" y="4115300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67" name="正方形/長方形 1566">
              <a:extLst>
                <a:ext uri="{FF2B5EF4-FFF2-40B4-BE49-F238E27FC236}">
                  <a16:creationId xmlns:a16="http://schemas.microsoft.com/office/drawing/2014/main" id="{B9B65211-F6FA-4AAA-8079-16634C505E44}"/>
                </a:ext>
              </a:extLst>
            </p:cNvPr>
            <p:cNvSpPr/>
            <p:nvPr/>
          </p:nvSpPr>
          <p:spPr>
            <a:xfrm>
              <a:off x="4482828" y="4115300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68" name="正方形/長方形 1567">
              <a:extLst>
                <a:ext uri="{FF2B5EF4-FFF2-40B4-BE49-F238E27FC236}">
                  <a16:creationId xmlns:a16="http://schemas.microsoft.com/office/drawing/2014/main" id="{517B960C-DF48-458C-AACE-08514AB4D247}"/>
                </a:ext>
              </a:extLst>
            </p:cNvPr>
            <p:cNvSpPr/>
            <p:nvPr/>
          </p:nvSpPr>
          <p:spPr>
            <a:xfrm>
              <a:off x="4594684" y="4115300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69" name="正方形/長方形 1568">
              <a:extLst>
                <a:ext uri="{FF2B5EF4-FFF2-40B4-BE49-F238E27FC236}">
                  <a16:creationId xmlns:a16="http://schemas.microsoft.com/office/drawing/2014/main" id="{4575A6F7-C834-4DD1-9344-1F96798EF850}"/>
                </a:ext>
              </a:extLst>
            </p:cNvPr>
            <p:cNvSpPr/>
            <p:nvPr/>
          </p:nvSpPr>
          <p:spPr>
            <a:xfrm>
              <a:off x="4954316" y="3857179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70" name="正方形/長方形 1569">
              <a:extLst>
                <a:ext uri="{FF2B5EF4-FFF2-40B4-BE49-F238E27FC236}">
                  <a16:creationId xmlns:a16="http://schemas.microsoft.com/office/drawing/2014/main" id="{A59D7821-0A17-426C-ADA0-30C994E394DE}"/>
                </a:ext>
              </a:extLst>
            </p:cNvPr>
            <p:cNvSpPr/>
            <p:nvPr/>
          </p:nvSpPr>
          <p:spPr>
            <a:xfrm>
              <a:off x="5066172" y="3857179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71" name="正方形/長方形 1570">
              <a:extLst>
                <a:ext uri="{FF2B5EF4-FFF2-40B4-BE49-F238E27FC236}">
                  <a16:creationId xmlns:a16="http://schemas.microsoft.com/office/drawing/2014/main" id="{BB2856E6-AB0C-4292-8D8B-FD60D49EA059}"/>
                </a:ext>
              </a:extLst>
            </p:cNvPr>
            <p:cNvSpPr/>
            <p:nvPr/>
          </p:nvSpPr>
          <p:spPr>
            <a:xfrm>
              <a:off x="4954316" y="3988148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72" name="正方形/長方形 1571">
              <a:extLst>
                <a:ext uri="{FF2B5EF4-FFF2-40B4-BE49-F238E27FC236}">
                  <a16:creationId xmlns:a16="http://schemas.microsoft.com/office/drawing/2014/main" id="{76FA3442-06D8-468D-8F14-8F5F348353A6}"/>
                </a:ext>
              </a:extLst>
            </p:cNvPr>
            <p:cNvSpPr/>
            <p:nvPr/>
          </p:nvSpPr>
          <p:spPr>
            <a:xfrm>
              <a:off x="5066172" y="3988148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73" name="正方形/長方形 1572">
              <a:extLst>
                <a:ext uri="{FF2B5EF4-FFF2-40B4-BE49-F238E27FC236}">
                  <a16:creationId xmlns:a16="http://schemas.microsoft.com/office/drawing/2014/main" id="{180603E2-18D9-45EF-95E2-15C65C5C928C}"/>
                </a:ext>
              </a:extLst>
            </p:cNvPr>
            <p:cNvSpPr/>
            <p:nvPr/>
          </p:nvSpPr>
          <p:spPr>
            <a:xfrm>
              <a:off x="4954316" y="4112826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74" name="正方形/長方形 1573">
              <a:extLst>
                <a:ext uri="{FF2B5EF4-FFF2-40B4-BE49-F238E27FC236}">
                  <a16:creationId xmlns:a16="http://schemas.microsoft.com/office/drawing/2014/main" id="{C34C681A-8F59-466E-9023-39388F2677F9}"/>
                </a:ext>
              </a:extLst>
            </p:cNvPr>
            <p:cNvSpPr/>
            <p:nvPr/>
          </p:nvSpPr>
          <p:spPr>
            <a:xfrm>
              <a:off x="5066172" y="4112826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75" name="正方形/長方形 1574">
              <a:extLst>
                <a:ext uri="{FF2B5EF4-FFF2-40B4-BE49-F238E27FC236}">
                  <a16:creationId xmlns:a16="http://schemas.microsoft.com/office/drawing/2014/main" id="{21537194-41A8-4093-B671-D65C67B7C552}"/>
                </a:ext>
              </a:extLst>
            </p:cNvPr>
            <p:cNvSpPr/>
            <p:nvPr/>
          </p:nvSpPr>
          <p:spPr>
            <a:xfrm>
              <a:off x="4370972" y="3733354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76" name="正方形/長方形 1575">
              <a:extLst>
                <a:ext uri="{FF2B5EF4-FFF2-40B4-BE49-F238E27FC236}">
                  <a16:creationId xmlns:a16="http://schemas.microsoft.com/office/drawing/2014/main" id="{27021DF4-E745-4865-B70A-76C0E4F23F8B}"/>
                </a:ext>
              </a:extLst>
            </p:cNvPr>
            <p:cNvSpPr/>
            <p:nvPr/>
          </p:nvSpPr>
          <p:spPr>
            <a:xfrm>
              <a:off x="4482828" y="3733354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77" name="正方形/長方形 1576">
              <a:extLst>
                <a:ext uri="{FF2B5EF4-FFF2-40B4-BE49-F238E27FC236}">
                  <a16:creationId xmlns:a16="http://schemas.microsoft.com/office/drawing/2014/main" id="{838441B3-FFCB-476C-9401-6FE5914AEBD2}"/>
                </a:ext>
              </a:extLst>
            </p:cNvPr>
            <p:cNvSpPr/>
            <p:nvPr/>
          </p:nvSpPr>
          <p:spPr>
            <a:xfrm>
              <a:off x="4370972" y="3986240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78" name="正方形/長方形 1577">
              <a:extLst>
                <a:ext uri="{FF2B5EF4-FFF2-40B4-BE49-F238E27FC236}">
                  <a16:creationId xmlns:a16="http://schemas.microsoft.com/office/drawing/2014/main" id="{E23D1E73-0BD9-415A-816F-82F03B0F1D14}"/>
                </a:ext>
              </a:extLst>
            </p:cNvPr>
            <p:cNvSpPr/>
            <p:nvPr/>
          </p:nvSpPr>
          <p:spPr>
            <a:xfrm>
              <a:off x="4482828" y="3986240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79" name="正方形/長方形 1578">
              <a:extLst>
                <a:ext uri="{FF2B5EF4-FFF2-40B4-BE49-F238E27FC236}">
                  <a16:creationId xmlns:a16="http://schemas.microsoft.com/office/drawing/2014/main" id="{7B6AAC53-4699-4557-91F9-F06DE1E00EE9}"/>
                </a:ext>
              </a:extLst>
            </p:cNvPr>
            <p:cNvSpPr/>
            <p:nvPr/>
          </p:nvSpPr>
          <p:spPr>
            <a:xfrm>
              <a:off x="4370972" y="4245322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80" name="正方形/長方形 1579">
              <a:extLst>
                <a:ext uri="{FF2B5EF4-FFF2-40B4-BE49-F238E27FC236}">
                  <a16:creationId xmlns:a16="http://schemas.microsoft.com/office/drawing/2014/main" id="{FE637F47-B553-43D6-8D79-636F81E42EF3}"/>
                </a:ext>
              </a:extLst>
            </p:cNvPr>
            <p:cNvSpPr/>
            <p:nvPr/>
          </p:nvSpPr>
          <p:spPr>
            <a:xfrm>
              <a:off x="4482828" y="4245322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81" name="正方形/長方形 1580">
              <a:extLst>
                <a:ext uri="{FF2B5EF4-FFF2-40B4-BE49-F238E27FC236}">
                  <a16:creationId xmlns:a16="http://schemas.microsoft.com/office/drawing/2014/main" id="{C431D3CB-A887-454F-9306-C08C04BDEDB6}"/>
                </a:ext>
              </a:extLst>
            </p:cNvPr>
            <p:cNvSpPr/>
            <p:nvPr/>
          </p:nvSpPr>
          <p:spPr>
            <a:xfrm>
              <a:off x="4370972" y="3857179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82" name="正方形/長方形 1581">
              <a:extLst>
                <a:ext uri="{FF2B5EF4-FFF2-40B4-BE49-F238E27FC236}">
                  <a16:creationId xmlns:a16="http://schemas.microsoft.com/office/drawing/2014/main" id="{222F8B22-4F31-4264-890F-EA13BA7A3D4E}"/>
                </a:ext>
              </a:extLst>
            </p:cNvPr>
            <p:cNvSpPr/>
            <p:nvPr/>
          </p:nvSpPr>
          <p:spPr>
            <a:xfrm>
              <a:off x="4719998" y="4113447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83" name="正方形/長方形 1582">
              <a:extLst>
                <a:ext uri="{FF2B5EF4-FFF2-40B4-BE49-F238E27FC236}">
                  <a16:creationId xmlns:a16="http://schemas.microsoft.com/office/drawing/2014/main" id="{177AF4E0-1CAB-4581-A1CD-31ACA489B105}"/>
                </a:ext>
              </a:extLst>
            </p:cNvPr>
            <p:cNvSpPr/>
            <p:nvPr/>
          </p:nvSpPr>
          <p:spPr>
            <a:xfrm>
              <a:off x="4719998" y="4246323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84" name="正方形/長方形 1583">
              <a:extLst>
                <a:ext uri="{FF2B5EF4-FFF2-40B4-BE49-F238E27FC236}">
                  <a16:creationId xmlns:a16="http://schemas.microsoft.com/office/drawing/2014/main" id="{66E47B02-71FF-40A1-959E-5DE72EE16862}"/>
                </a:ext>
              </a:extLst>
            </p:cNvPr>
            <p:cNvSpPr/>
            <p:nvPr/>
          </p:nvSpPr>
          <p:spPr>
            <a:xfrm>
              <a:off x="4719998" y="4373420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85" name="正方形/長方形 1584">
              <a:extLst>
                <a:ext uri="{FF2B5EF4-FFF2-40B4-BE49-F238E27FC236}">
                  <a16:creationId xmlns:a16="http://schemas.microsoft.com/office/drawing/2014/main" id="{FCFAFFC4-5CC5-4B8A-8890-A1B6309BB52F}"/>
                </a:ext>
              </a:extLst>
            </p:cNvPr>
            <p:cNvSpPr/>
            <p:nvPr/>
          </p:nvSpPr>
          <p:spPr>
            <a:xfrm>
              <a:off x="5066289" y="4373420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586" name="グループ化 1585">
              <a:extLst>
                <a:ext uri="{FF2B5EF4-FFF2-40B4-BE49-F238E27FC236}">
                  <a16:creationId xmlns:a16="http://schemas.microsoft.com/office/drawing/2014/main" id="{D2F939DA-A42B-488F-9B89-F529950014C1}"/>
                </a:ext>
              </a:extLst>
            </p:cNvPr>
            <p:cNvGrpSpPr/>
            <p:nvPr/>
          </p:nvGrpSpPr>
          <p:grpSpPr>
            <a:xfrm>
              <a:off x="4367579" y="2722515"/>
              <a:ext cx="785200" cy="90000"/>
              <a:chOff x="4367579" y="3355441"/>
              <a:chExt cx="785200" cy="90000"/>
            </a:xfrm>
          </p:grpSpPr>
          <p:sp>
            <p:nvSpPr>
              <p:cNvPr id="1587" name="正方形/長方形 1586">
                <a:extLst>
                  <a:ext uri="{FF2B5EF4-FFF2-40B4-BE49-F238E27FC236}">
                    <a16:creationId xmlns:a16="http://schemas.microsoft.com/office/drawing/2014/main" id="{15AB00ED-6E2C-4873-8C3D-8CCCE7D76A8D}"/>
                  </a:ext>
                </a:extLst>
              </p:cNvPr>
              <p:cNvSpPr/>
              <p:nvPr/>
            </p:nvSpPr>
            <p:spPr>
              <a:xfrm>
                <a:off x="4487590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88" name="正方形/長方形 1587">
                <a:extLst>
                  <a:ext uri="{FF2B5EF4-FFF2-40B4-BE49-F238E27FC236}">
                    <a16:creationId xmlns:a16="http://schemas.microsoft.com/office/drawing/2014/main" id="{4BF949F4-36C0-4803-AA2C-00B3714E74CA}"/>
                  </a:ext>
                </a:extLst>
              </p:cNvPr>
              <p:cNvSpPr/>
              <p:nvPr/>
            </p:nvSpPr>
            <p:spPr>
              <a:xfrm>
                <a:off x="4604749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89" name="正方形/長方形 1588">
                <a:extLst>
                  <a:ext uri="{FF2B5EF4-FFF2-40B4-BE49-F238E27FC236}">
                    <a16:creationId xmlns:a16="http://schemas.microsoft.com/office/drawing/2014/main" id="{36C94F39-47CE-47A2-8486-D532FD8D5937}"/>
                  </a:ext>
                </a:extLst>
              </p:cNvPr>
              <p:cNvSpPr/>
              <p:nvPr/>
            </p:nvSpPr>
            <p:spPr>
              <a:xfrm>
                <a:off x="4719998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90" name="正方形/長方形 1589">
                <a:extLst>
                  <a:ext uri="{FF2B5EF4-FFF2-40B4-BE49-F238E27FC236}">
                    <a16:creationId xmlns:a16="http://schemas.microsoft.com/office/drawing/2014/main" id="{F5A0354B-D9E9-4E8D-8DEF-6B7F8127F958}"/>
                  </a:ext>
                </a:extLst>
              </p:cNvPr>
              <p:cNvSpPr/>
              <p:nvPr/>
            </p:nvSpPr>
            <p:spPr>
              <a:xfrm>
                <a:off x="4839067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91" name="正方形/長方形 1590">
                <a:extLst>
                  <a:ext uri="{FF2B5EF4-FFF2-40B4-BE49-F238E27FC236}">
                    <a16:creationId xmlns:a16="http://schemas.microsoft.com/office/drawing/2014/main" id="{05756B5B-BEE9-4901-9478-CD3CB5CCC425}"/>
                  </a:ext>
                </a:extLst>
              </p:cNvPr>
              <p:cNvSpPr/>
              <p:nvPr/>
            </p:nvSpPr>
            <p:spPr>
              <a:xfrm>
                <a:off x="4954316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92" name="正方形/長方形 1591">
                <a:extLst>
                  <a:ext uri="{FF2B5EF4-FFF2-40B4-BE49-F238E27FC236}">
                    <a16:creationId xmlns:a16="http://schemas.microsoft.com/office/drawing/2014/main" id="{1E3084CF-586D-497F-AE85-F77D76EAB779}"/>
                  </a:ext>
                </a:extLst>
              </p:cNvPr>
              <p:cNvSpPr/>
              <p:nvPr/>
            </p:nvSpPr>
            <p:spPr>
              <a:xfrm>
                <a:off x="4367579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93" name="正方形/長方形 1592">
                <a:extLst>
                  <a:ext uri="{FF2B5EF4-FFF2-40B4-BE49-F238E27FC236}">
                    <a16:creationId xmlns:a16="http://schemas.microsoft.com/office/drawing/2014/main" id="{96A6ADD7-ED06-46C1-9AAB-6FF5CF4D9E91}"/>
                  </a:ext>
                </a:extLst>
              </p:cNvPr>
              <p:cNvSpPr/>
              <p:nvPr/>
            </p:nvSpPr>
            <p:spPr>
              <a:xfrm>
                <a:off x="5062779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594" name="グループ化 1593">
              <a:extLst>
                <a:ext uri="{FF2B5EF4-FFF2-40B4-BE49-F238E27FC236}">
                  <a16:creationId xmlns:a16="http://schemas.microsoft.com/office/drawing/2014/main" id="{32B79A31-CD2B-4A2E-AF06-2E68FB62481A}"/>
                </a:ext>
              </a:extLst>
            </p:cNvPr>
            <p:cNvGrpSpPr/>
            <p:nvPr/>
          </p:nvGrpSpPr>
          <p:grpSpPr>
            <a:xfrm>
              <a:off x="4367579" y="2846452"/>
              <a:ext cx="785200" cy="90000"/>
              <a:chOff x="4367579" y="3355441"/>
              <a:chExt cx="785200" cy="90000"/>
            </a:xfrm>
          </p:grpSpPr>
          <p:sp>
            <p:nvSpPr>
              <p:cNvPr id="1595" name="正方形/長方形 1594">
                <a:extLst>
                  <a:ext uri="{FF2B5EF4-FFF2-40B4-BE49-F238E27FC236}">
                    <a16:creationId xmlns:a16="http://schemas.microsoft.com/office/drawing/2014/main" id="{1C1681A1-967B-4065-B038-12A26BABCCBB}"/>
                  </a:ext>
                </a:extLst>
              </p:cNvPr>
              <p:cNvSpPr/>
              <p:nvPr/>
            </p:nvSpPr>
            <p:spPr>
              <a:xfrm>
                <a:off x="4487590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96" name="正方形/長方形 1595">
                <a:extLst>
                  <a:ext uri="{FF2B5EF4-FFF2-40B4-BE49-F238E27FC236}">
                    <a16:creationId xmlns:a16="http://schemas.microsoft.com/office/drawing/2014/main" id="{B4B0A521-5EB4-41F6-A551-F806A684009C}"/>
                  </a:ext>
                </a:extLst>
              </p:cNvPr>
              <p:cNvSpPr/>
              <p:nvPr/>
            </p:nvSpPr>
            <p:spPr>
              <a:xfrm>
                <a:off x="4719998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97" name="正方形/長方形 1596">
                <a:extLst>
                  <a:ext uri="{FF2B5EF4-FFF2-40B4-BE49-F238E27FC236}">
                    <a16:creationId xmlns:a16="http://schemas.microsoft.com/office/drawing/2014/main" id="{133FFBD9-00AA-4294-8294-BB5F2D01106C}"/>
                  </a:ext>
                </a:extLst>
              </p:cNvPr>
              <p:cNvSpPr/>
              <p:nvPr/>
            </p:nvSpPr>
            <p:spPr>
              <a:xfrm>
                <a:off x="4839067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98" name="正方形/長方形 1597">
                <a:extLst>
                  <a:ext uri="{FF2B5EF4-FFF2-40B4-BE49-F238E27FC236}">
                    <a16:creationId xmlns:a16="http://schemas.microsoft.com/office/drawing/2014/main" id="{B7D0D101-588D-4B9C-B160-9442747C2739}"/>
                  </a:ext>
                </a:extLst>
              </p:cNvPr>
              <p:cNvSpPr/>
              <p:nvPr/>
            </p:nvSpPr>
            <p:spPr>
              <a:xfrm>
                <a:off x="4954316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99" name="正方形/長方形 1598">
                <a:extLst>
                  <a:ext uri="{FF2B5EF4-FFF2-40B4-BE49-F238E27FC236}">
                    <a16:creationId xmlns:a16="http://schemas.microsoft.com/office/drawing/2014/main" id="{26B67976-3B30-4876-847E-C23AE4BFD010}"/>
                  </a:ext>
                </a:extLst>
              </p:cNvPr>
              <p:cNvSpPr/>
              <p:nvPr/>
            </p:nvSpPr>
            <p:spPr>
              <a:xfrm>
                <a:off x="4367579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00" name="正方形/長方形 1599">
                <a:extLst>
                  <a:ext uri="{FF2B5EF4-FFF2-40B4-BE49-F238E27FC236}">
                    <a16:creationId xmlns:a16="http://schemas.microsoft.com/office/drawing/2014/main" id="{06A4118E-63B2-494D-BF6E-35E4E4E52FAC}"/>
                  </a:ext>
                </a:extLst>
              </p:cNvPr>
              <p:cNvSpPr/>
              <p:nvPr/>
            </p:nvSpPr>
            <p:spPr>
              <a:xfrm>
                <a:off x="5062779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601" name="グループ化 1600">
              <a:extLst>
                <a:ext uri="{FF2B5EF4-FFF2-40B4-BE49-F238E27FC236}">
                  <a16:creationId xmlns:a16="http://schemas.microsoft.com/office/drawing/2014/main" id="{B58331B0-8412-4353-AA53-D154C62072F3}"/>
                </a:ext>
              </a:extLst>
            </p:cNvPr>
            <p:cNvGrpSpPr/>
            <p:nvPr/>
          </p:nvGrpSpPr>
          <p:grpSpPr>
            <a:xfrm>
              <a:off x="4367579" y="2972971"/>
              <a:ext cx="785200" cy="90000"/>
              <a:chOff x="4367579" y="3355441"/>
              <a:chExt cx="785200" cy="90000"/>
            </a:xfrm>
          </p:grpSpPr>
          <p:sp>
            <p:nvSpPr>
              <p:cNvPr id="1602" name="正方形/長方形 1601">
                <a:extLst>
                  <a:ext uri="{FF2B5EF4-FFF2-40B4-BE49-F238E27FC236}">
                    <a16:creationId xmlns:a16="http://schemas.microsoft.com/office/drawing/2014/main" id="{D702917D-071C-4FB3-8B35-48CB0B87C4E1}"/>
                  </a:ext>
                </a:extLst>
              </p:cNvPr>
              <p:cNvSpPr/>
              <p:nvPr/>
            </p:nvSpPr>
            <p:spPr>
              <a:xfrm>
                <a:off x="4487590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03" name="正方形/長方形 1602">
                <a:extLst>
                  <a:ext uri="{FF2B5EF4-FFF2-40B4-BE49-F238E27FC236}">
                    <a16:creationId xmlns:a16="http://schemas.microsoft.com/office/drawing/2014/main" id="{04F2EA50-A23B-4DD4-9365-0B5E0C5C9C8B}"/>
                  </a:ext>
                </a:extLst>
              </p:cNvPr>
              <p:cNvSpPr/>
              <p:nvPr/>
            </p:nvSpPr>
            <p:spPr>
              <a:xfrm>
                <a:off x="4604749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04" name="正方形/長方形 1603">
                <a:extLst>
                  <a:ext uri="{FF2B5EF4-FFF2-40B4-BE49-F238E27FC236}">
                    <a16:creationId xmlns:a16="http://schemas.microsoft.com/office/drawing/2014/main" id="{2F84C702-7611-4B0C-BB43-58AAB0680CC8}"/>
                  </a:ext>
                </a:extLst>
              </p:cNvPr>
              <p:cNvSpPr/>
              <p:nvPr/>
            </p:nvSpPr>
            <p:spPr>
              <a:xfrm>
                <a:off x="4839067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05" name="正方形/長方形 1604">
                <a:extLst>
                  <a:ext uri="{FF2B5EF4-FFF2-40B4-BE49-F238E27FC236}">
                    <a16:creationId xmlns:a16="http://schemas.microsoft.com/office/drawing/2014/main" id="{291B69F7-C06E-4FBA-92FE-24A7A8923593}"/>
                  </a:ext>
                </a:extLst>
              </p:cNvPr>
              <p:cNvSpPr/>
              <p:nvPr/>
            </p:nvSpPr>
            <p:spPr>
              <a:xfrm>
                <a:off x="4954316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06" name="正方形/長方形 1605">
                <a:extLst>
                  <a:ext uri="{FF2B5EF4-FFF2-40B4-BE49-F238E27FC236}">
                    <a16:creationId xmlns:a16="http://schemas.microsoft.com/office/drawing/2014/main" id="{DD272625-4421-4CD9-9504-BDE5AABB8405}"/>
                  </a:ext>
                </a:extLst>
              </p:cNvPr>
              <p:cNvSpPr/>
              <p:nvPr/>
            </p:nvSpPr>
            <p:spPr>
              <a:xfrm>
                <a:off x="4367579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07" name="正方形/長方形 1606">
                <a:extLst>
                  <a:ext uri="{FF2B5EF4-FFF2-40B4-BE49-F238E27FC236}">
                    <a16:creationId xmlns:a16="http://schemas.microsoft.com/office/drawing/2014/main" id="{C71D3828-1B27-4DFC-A801-5BAAF7321D68}"/>
                  </a:ext>
                </a:extLst>
              </p:cNvPr>
              <p:cNvSpPr/>
              <p:nvPr/>
            </p:nvSpPr>
            <p:spPr>
              <a:xfrm>
                <a:off x="5062779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608" name="グループ化 1607">
              <a:extLst>
                <a:ext uri="{FF2B5EF4-FFF2-40B4-BE49-F238E27FC236}">
                  <a16:creationId xmlns:a16="http://schemas.microsoft.com/office/drawing/2014/main" id="{F7B26123-3D72-4053-8897-BDF692E7C5D1}"/>
                </a:ext>
              </a:extLst>
            </p:cNvPr>
            <p:cNvGrpSpPr/>
            <p:nvPr/>
          </p:nvGrpSpPr>
          <p:grpSpPr>
            <a:xfrm>
              <a:off x="4367579" y="3221386"/>
              <a:ext cx="785200" cy="90000"/>
              <a:chOff x="4367579" y="3355441"/>
              <a:chExt cx="785200" cy="90000"/>
            </a:xfrm>
          </p:grpSpPr>
          <p:sp>
            <p:nvSpPr>
              <p:cNvPr id="1609" name="正方形/長方形 1608">
                <a:extLst>
                  <a:ext uri="{FF2B5EF4-FFF2-40B4-BE49-F238E27FC236}">
                    <a16:creationId xmlns:a16="http://schemas.microsoft.com/office/drawing/2014/main" id="{0EBF7ED1-DF24-4843-B1E9-22F79D606CAC}"/>
                  </a:ext>
                </a:extLst>
              </p:cNvPr>
              <p:cNvSpPr/>
              <p:nvPr/>
            </p:nvSpPr>
            <p:spPr>
              <a:xfrm>
                <a:off x="4487590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10" name="正方形/長方形 1609">
                <a:extLst>
                  <a:ext uri="{FF2B5EF4-FFF2-40B4-BE49-F238E27FC236}">
                    <a16:creationId xmlns:a16="http://schemas.microsoft.com/office/drawing/2014/main" id="{C7F73AB4-1675-4BC3-A0A3-171375B7DACA}"/>
                  </a:ext>
                </a:extLst>
              </p:cNvPr>
              <p:cNvSpPr/>
              <p:nvPr/>
            </p:nvSpPr>
            <p:spPr>
              <a:xfrm>
                <a:off x="4604749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11" name="正方形/長方形 1610">
                <a:extLst>
                  <a:ext uri="{FF2B5EF4-FFF2-40B4-BE49-F238E27FC236}">
                    <a16:creationId xmlns:a16="http://schemas.microsoft.com/office/drawing/2014/main" id="{9F414398-1C1D-4118-BD79-55639F1B09F6}"/>
                  </a:ext>
                </a:extLst>
              </p:cNvPr>
              <p:cNvSpPr/>
              <p:nvPr/>
            </p:nvSpPr>
            <p:spPr>
              <a:xfrm>
                <a:off x="4719998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12" name="正方形/長方形 1611">
                <a:extLst>
                  <a:ext uri="{FF2B5EF4-FFF2-40B4-BE49-F238E27FC236}">
                    <a16:creationId xmlns:a16="http://schemas.microsoft.com/office/drawing/2014/main" id="{2D282086-1E6C-4730-9009-0255A10E898F}"/>
                  </a:ext>
                </a:extLst>
              </p:cNvPr>
              <p:cNvSpPr/>
              <p:nvPr/>
            </p:nvSpPr>
            <p:spPr>
              <a:xfrm>
                <a:off x="4954316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13" name="正方形/長方形 1612">
                <a:extLst>
                  <a:ext uri="{FF2B5EF4-FFF2-40B4-BE49-F238E27FC236}">
                    <a16:creationId xmlns:a16="http://schemas.microsoft.com/office/drawing/2014/main" id="{78920DFF-FDAC-4F71-85BF-F5601198AC86}"/>
                  </a:ext>
                </a:extLst>
              </p:cNvPr>
              <p:cNvSpPr/>
              <p:nvPr/>
            </p:nvSpPr>
            <p:spPr>
              <a:xfrm>
                <a:off x="4367579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14" name="正方形/長方形 1613">
                <a:extLst>
                  <a:ext uri="{FF2B5EF4-FFF2-40B4-BE49-F238E27FC236}">
                    <a16:creationId xmlns:a16="http://schemas.microsoft.com/office/drawing/2014/main" id="{2CC66374-1780-42A5-9255-B2402318E04D}"/>
                  </a:ext>
                </a:extLst>
              </p:cNvPr>
              <p:cNvSpPr/>
              <p:nvPr/>
            </p:nvSpPr>
            <p:spPr>
              <a:xfrm>
                <a:off x="5062779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615" name="グループ化 1614">
              <a:extLst>
                <a:ext uri="{FF2B5EF4-FFF2-40B4-BE49-F238E27FC236}">
                  <a16:creationId xmlns:a16="http://schemas.microsoft.com/office/drawing/2014/main" id="{29EFE7DB-71FF-4A31-A1C3-0DA90F9859D4}"/>
                </a:ext>
              </a:extLst>
            </p:cNvPr>
            <p:cNvGrpSpPr/>
            <p:nvPr/>
          </p:nvGrpSpPr>
          <p:grpSpPr>
            <a:xfrm>
              <a:off x="4367579" y="3102555"/>
              <a:ext cx="785200" cy="90000"/>
              <a:chOff x="4367579" y="3355441"/>
              <a:chExt cx="785200" cy="90000"/>
            </a:xfrm>
          </p:grpSpPr>
          <p:sp>
            <p:nvSpPr>
              <p:cNvPr id="1616" name="正方形/長方形 1615">
                <a:extLst>
                  <a:ext uri="{FF2B5EF4-FFF2-40B4-BE49-F238E27FC236}">
                    <a16:creationId xmlns:a16="http://schemas.microsoft.com/office/drawing/2014/main" id="{724D406F-ED20-4061-BEE2-D82E850B54D3}"/>
                  </a:ext>
                </a:extLst>
              </p:cNvPr>
              <p:cNvSpPr/>
              <p:nvPr/>
            </p:nvSpPr>
            <p:spPr>
              <a:xfrm>
                <a:off x="4604749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17" name="正方形/長方形 1616">
                <a:extLst>
                  <a:ext uri="{FF2B5EF4-FFF2-40B4-BE49-F238E27FC236}">
                    <a16:creationId xmlns:a16="http://schemas.microsoft.com/office/drawing/2014/main" id="{9C80E435-4984-4BC4-8360-7B5A2EC68DFA}"/>
                  </a:ext>
                </a:extLst>
              </p:cNvPr>
              <p:cNvSpPr/>
              <p:nvPr/>
            </p:nvSpPr>
            <p:spPr>
              <a:xfrm>
                <a:off x="4719998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18" name="正方形/長方形 1617">
                <a:extLst>
                  <a:ext uri="{FF2B5EF4-FFF2-40B4-BE49-F238E27FC236}">
                    <a16:creationId xmlns:a16="http://schemas.microsoft.com/office/drawing/2014/main" id="{76907EBC-E8E8-4F49-9157-6F756BCE4A4F}"/>
                  </a:ext>
                </a:extLst>
              </p:cNvPr>
              <p:cNvSpPr/>
              <p:nvPr/>
            </p:nvSpPr>
            <p:spPr>
              <a:xfrm>
                <a:off x="4839067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19" name="正方形/長方形 1618">
                <a:extLst>
                  <a:ext uri="{FF2B5EF4-FFF2-40B4-BE49-F238E27FC236}">
                    <a16:creationId xmlns:a16="http://schemas.microsoft.com/office/drawing/2014/main" id="{97D27E1D-1CE1-4320-846E-62864DBE7CF4}"/>
                  </a:ext>
                </a:extLst>
              </p:cNvPr>
              <p:cNvSpPr/>
              <p:nvPr/>
            </p:nvSpPr>
            <p:spPr>
              <a:xfrm>
                <a:off x="4954316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20" name="正方形/長方形 1619">
                <a:extLst>
                  <a:ext uri="{FF2B5EF4-FFF2-40B4-BE49-F238E27FC236}">
                    <a16:creationId xmlns:a16="http://schemas.microsoft.com/office/drawing/2014/main" id="{7F8E0917-3BC8-48E8-82B6-7846B267ACF5}"/>
                  </a:ext>
                </a:extLst>
              </p:cNvPr>
              <p:cNvSpPr/>
              <p:nvPr/>
            </p:nvSpPr>
            <p:spPr>
              <a:xfrm>
                <a:off x="4367579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21" name="正方形/長方形 1620">
                <a:extLst>
                  <a:ext uri="{FF2B5EF4-FFF2-40B4-BE49-F238E27FC236}">
                    <a16:creationId xmlns:a16="http://schemas.microsoft.com/office/drawing/2014/main" id="{131E56A1-F058-499F-BC84-881BC3EB9E6E}"/>
                  </a:ext>
                </a:extLst>
              </p:cNvPr>
              <p:cNvSpPr/>
              <p:nvPr/>
            </p:nvSpPr>
            <p:spPr>
              <a:xfrm>
                <a:off x="5062779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622" name="グループ化 1621">
              <a:extLst>
                <a:ext uri="{FF2B5EF4-FFF2-40B4-BE49-F238E27FC236}">
                  <a16:creationId xmlns:a16="http://schemas.microsoft.com/office/drawing/2014/main" id="{70810D0F-27C8-404D-AB1D-127DF999A816}"/>
                </a:ext>
              </a:extLst>
            </p:cNvPr>
            <p:cNvGrpSpPr/>
            <p:nvPr/>
          </p:nvGrpSpPr>
          <p:grpSpPr>
            <a:xfrm>
              <a:off x="4367579" y="2599467"/>
              <a:ext cx="785200" cy="90000"/>
              <a:chOff x="4367579" y="3355441"/>
              <a:chExt cx="785200" cy="90000"/>
            </a:xfrm>
          </p:grpSpPr>
          <p:sp>
            <p:nvSpPr>
              <p:cNvPr id="1623" name="正方形/長方形 1622">
                <a:extLst>
                  <a:ext uri="{FF2B5EF4-FFF2-40B4-BE49-F238E27FC236}">
                    <a16:creationId xmlns:a16="http://schemas.microsoft.com/office/drawing/2014/main" id="{D31D7E67-A984-4EBE-89DC-4B435A1D3CD5}"/>
                  </a:ext>
                </a:extLst>
              </p:cNvPr>
              <p:cNvSpPr/>
              <p:nvPr/>
            </p:nvSpPr>
            <p:spPr>
              <a:xfrm>
                <a:off x="4487590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24" name="正方形/長方形 1623">
                <a:extLst>
                  <a:ext uri="{FF2B5EF4-FFF2-40B4-BE49-F238E27FC236}">
                    <a16:creationId xmlns:a16="http://schemas.microsoft.com/office/drawing/2014/main" id="{48842F18-FDB0-43FA-AB0E-0501F809550D}"/>
                  </a:ext>
                </a:extLst>
              </p:cNvPr>
              <p:cNvSpPr/>
              <p:nvPr/>
            </p:nvSpPr>
            <p:spPr>
              <a:xfrm>
                <a:off x="4604749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25" name="正方形/長方形 1624">
                <a:extLst>
                  <a:ext uri="{FF2B5EF4-FFF2-40B4-BE49-F238E27FC236}">
                    <a16:creationId xmlns:a16="http://schemas.microsoft.com/office/drawing/2014/main" id="{A7C315E0-316A-4AB8-8F08-0A673EA94B50}"/>
                  </a:ext>
                </a:extLst>
              </p:cNvPr>
              <p:cNvSpPr/>
              <p:nvPr/>
            </p:nvSpPr>
            <p:spPr>
              <a:xfrm>
                <a:off x="4719998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26" name="正方形/長方形 1625">
                <a:extLst>
                  <a:ext uri="{FF2B5EF4-FFF2-40B4-BE49-F238E27FC236}">
                    <a16:creationId xmlns:a16="http://schemas.microsoft.com/office/drawing/2014/main" id="{58D6AD6D-8819-48BF-B738-824641E22693}"/>
                  </a:ext>
                </a:extLst>
              </p:cNvPr>
              <p:cNvSpPr/>
              <p:nvPr/>
            </p:nvSpPr>
            <p:spPr>
              <a:xfrm>
                <a:off x="4839067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27" name="正方形/長方形 1626">
                <a:extLst>
                  <a:ext uri="{FF2B5EF4-FFF2-40B4-BE49-F238E27FC236}">
                    <a16:creationId xmlns:a16="http://schemas.microsoft.com/office/drawing/2014/main" id="{D2D4EC59-078C-46B5-AD09-C4EF00758D41}"/>
                  </a:ext>
                </a:extLst>
              </p:cNvPr>
              <p:cNvSpPr/>
              <p:nvPr/>
            </p:nvSpPr>
            <p:spPr>
              <a:xfrm>
                <a:off x="4954316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28" name="正方形/長方形 1627">
                <a:extLst>
                  <a:ext uri="{FF2B5EF4-FFF2-40B4-BE49-F238E27FC236}">
                    <a16:creationId xmlns:a16="http://schemas.microsoft.com/office/drawing/2014/main" id="{94945D0E-B075-4DF3-BDD6-868F25B75DD5}"/>
                  </a:ext>
                </a:extLst>
              </p:cNvPr>
              <p:cNvSpPr/>
              <p:nvPr/>
            </p:nvSpPr>
            <p:spPr>
              <a:xfrm>
                <a:off x="4367579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29" name="正方形/長方形 1628">
                <a:extLst>
                  <a:ext uri="{FF2B5EF4-FFF2-40B4-BE49-F238E27FC236}">
                    <a16:creationId xmlns:a16="http://schemas.microsoft.com/office/drawing/2014/main" id="{5C064E6A-4258-4676-8D50-8610847E8D84}"/>
                  </a:ext>
                </a:extLst>
              </p:cNvPr>
              <p:cNvSpPr/>
              <p:nvPr/>
            </p:nvSpPr>
            <p:spPr>
              <a:xfrm>
                <a:off x="5062779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630" name="グループ化 1629">
              <a:extLst>
                <a:ext uri="{FF2B5EF4-FFF2-40B4-BE49-F238E27FC236}">
                  <a16:creationId xmlns:a16="http://schemas.microsoft.com/office/drawing/2014/main" id="{86003CBE-26F8-4500-9CEB-DDF28FEADB03}"/>
                </a:ext>
              </a:extLst>
            </p:cNvPr>
            <p:cNvGrpSpPr/>
            <p:nvPr/>
          </p:nvGrpSpPr>
          <p:grpSpPr>
            <a:xfrm>
              <a:off x="4367579" y="2470938"/>
              <a:ext cx="785200" cy="90000"/>
              <a:chOff x="4367579" y="3355441"/>
              <a:chExt cx="785200" cy="90000"/>
            </a:xfrm>
          </p:grpSpPr>
          <p:sp>
            <p:nvSpPr>
              <p:cNvPr id="1631" name="正方形/長方形 1630">
                <a:extLst>
                  <a:ext uri="{FF2B5EF4-FFF2-40B4-BE49-F238E27FC236}">
                    <a16:creationId xmlns:a16="http://schemas.microsoft.com/office/drawing/2014/main" id="{75C080FF-FBBB-4CC8-8E9B-57BDD848FAC5}"/>
                  </a:ext>
                </a:extLst>
              </p:cNvPr>
              <p:cNvSpPr/>
              <p:nvPr/>
            </p:nvSpPr>
            <p:spPr>
              <a:xfrm>
                <a:off x="4487590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32" name="正方形/長方形 1631">
                <a:extLst>
                  <a:ext uri="{FF2B5EF4-FFF2-40B4-BE49-F238E27FC236}">
                    <a16:creationId xmlns:a16="http://schemas.microsoft.com/office/drawing/2014/main" id="{AE2F6B9A-B081-4183-92F9-38B072807B77}"/>
                  </a:ext>
                </a:extLst>
              </p:cNvPr>
              <p:cNvSpPr/>
              <p:nvPr/>
            </p:nvSpPr>
            <p:spPr>
              <a:xfrm>
                <a:off x="4604749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33" name="正方形/長方形 1632">
                <a:extLst>
                  <a:ext uri="{FF2B5EF4-FFF2-40B4-BE49-F238E27FC236}">
                    <a16:creationId xmlns:a16="http://schemas.microsoft.com/office/drawing/2014/main" id="{571B9BA2-3172-4B24-9F54-3C8BFA8B1799}"/>
                  </a:ext>
                </a:extLst>
              </p:cNvPr>
              <p:cNvSpPr/>
              <p:nvPr/>
            </p:nvSpPr>
            <p:spPr>
              <a:xfrm>
                <a:off x="4719998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34" name="正方形/長方形 1633">
                <a:extLst>
                  <a:ext uri="{FF2B5EF4-FFF2-40B4-BE49-F238E27FC236}">
                    <a16:creationId xmlns:a16="http://schemas.microsoft.com/office/drawing/2014/main" id="{D60B49B2-21C8-4A2F-8A9A-D565C2C929CC}"/>
                  </a:ext>
                </a:extLst>
              </p:cNvPr>
              <p:cNvSpPr/>
              <p:nvPr/>
            </p:nvSpPr>
            <p:spPr>
              <a:xfrm>
                <a:off x="4839067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35" name="正方形/長方形 1634">
                <a:extLst>
                  <a:ext uri="{FF2B5EF4-FFF2-40B4-BE49-F238E27FC236}">
                    <a16:creationId xmlns:a16="http://schemas.microsoft.com/office/drawing/2014/main" id="{522DDF14-480F-4635-8040-307631D56CAA}"/>
                  </a:ext>
                </a:extLst>
              </p:cNvPr>
              <p:cNvSpPr/>
              <p:nvPr/>
            </p:nvSpPr>
            <p:spPr>
              <a:xfrm>
                <a:off x="4954316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36" name="正方形/長方形 1635">
                <a:extLst>
                  <a:ext uri="{FF2B5EF4-FFF2-40B4-BE49-F238E27FC236}">
                    <a16:creationId xmlns:a16="http://schemas.microsoft.com/office/drawing/2014/main" id="{40EECE3C-F713-491A-B053-51F33630888F}"/>
                  </a:ext>
                </a:extLst>
              </p:cNvPr>
              <p:cNvSpPr/>
              <p:nvPr/>
            </p:nvSpPr>
            <p:spPr>
              <a:xfrm>
                <a:off x="4367579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37" name="正方形/長方形 1636">
                <a:extLst>
                  <a:ext uri="{FF2B5EF4-FFF2-40B4-BE49-F238E27FC236}">
                    <a16:creationId xmlns:a16="http://schemas.microsoft.com/office/drawing/2014/main" id="{1BC94A5D-7B56-4EAF-8552-2ED3C39C67D2}"/>
                  </a:ext>
                </a:extLst>
              </p:cNvPr>
              <p:cNvSpPr/>
              <p:nvPr/>
            </p:nvSpPr>
            <p:spPr>
              <a:xfrm>
                <a:off x="5062779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638" name="グループ化 1637">
              <a:extLst>
                <a:ext uri="{FF2B5EF4-FFF2-40B4-BE49-F238E27FC236}">
                  <a16:creationId xmlns:a16="http://schemas.microsoft.com/office/drawing/2014/main" id="{9CB27346-2AD3-479F-A0F7-D1351EE8FB6E}"/>
                </a:ext>
              </a:extLst>
            </p:cNvPr>
            <p:cNvGrpSpPr/>
            <p:nvPr/>
          </p:nvGrpSpPr>
          <p:grpSpPr>
            <a:xfrm>
              <a:off x="4367579" y="2346581"/>
              <a:ext cx="561488" cy="90000"/>
              <a:chOff x="4367579" y="3355441"/>
              <a:chExt cx="561488" cy="90000"/>
            </a:xfrm>
          </p:grpSpPr>
          <p:sp>
            <p:nvSpPr>
              <p:cNvPr id="1639" name="正方形/長方形 1638">
                <a:extLst>
                  <a:ext uri="{FF2B5EF4-FFF2-40B4-BE49-F238E27FC236}">
                    <a16:creationId xmlns:a16="http://schemas.microsoft.com/office/drawing/2014/main" id="{B8C7DA4F-55A7-48D7-8FBC-B73A23B611D3}"/>
                  </a:ext>
                </a:extLst>
              </p:cNvPr>
              <p:cNvSpPr/>
              <p:nvPr/>
            </p:nvSpPr>
            <p:spPr>
              <a:xfrm>
                <a:off x="4487590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40" name="正方形/長方形 1639">
                <a:extLst>
                  <a:ext uri="{FF2B5EF4-FFF2-40B4-BE49-F238E27FC236}">
                    <a16:creationId xmlns:a16="http://schemas.microsoft.com/office/drawing/2014/main" id="{598719E6-C8DF-449C-A3DB-EBFFBF329DE7}"/>
                  </a:ext>
                </a:extLst>
              </p:cNvPr>
              <p:cNvSpPr/>
              <p:nvPr/>
            </p:nvSpPr>
            <p:spPr>
              <a:xfrm>
                <a:off x="4604749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41" name="正方形/長方形 1640">
                <a:extLst>
                  <a:ext uri="{FF2B5EF4-FFF2-40B4-BE49-F238E27FC236}">
                    <a16:creationId xmlns:a16="http://schemas.microsoft.com/office/drawing/2014/main" id="{C0E18A40-7531-435E-A752-7A5B83145E95}"/>
                  </a:ext>
                </a:extLst>
              </p:cNvPr>
              <p:cNvSpPr/>
              <p:nvPr/>
            </p:nvSpPr>
            <p:spPr>
              <a:xfrm>
                <a:off x="4719998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42" name="正方形/長方形 1641">
                <a:extLst>
                  <a:ext uri="{FF2B5EF4-FFF2-40B4-BE49-F238E27FC236}">
                    <a16:creationId xmlns:a16="http://schemas.microsoft.com/office/drawing/2014/main" id="{E54048D3-CC8A-4B73-B979-A502B8BDC0F1}"/>
                  </a:ext>
                </a:extLst>
              </p:cNvPr>
              <p:cNvSpPr/>
              <p:nvPr/>
            </p:nvSpPr>
            <p:spPr>
              <a:xfrm>
                <a:off x="4839067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43" name="正方形/長方形 1642">
                <a:extLst>
                  <a:ext uri="{FF2B5EF4-FFF2-40B4-BE49-F238E27FC236}">
                    <a16:creationId xmlns:a16="http://schemas.microsoft.com/office/drawing/2014/main" id="{3244D36F-CEAA-4846-A6CD-7282F8E3747D}"/>
                  </a:ext>
                </a:extLst>
              </p:cNvPr>
              <p:cNvSpPr/>
              <p:nvPr/>
            </p:nvSpPr>
            <p:spPr>
              <a:xfrm>
                <a:off x="4367579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644" name="正方形/長方形 1643">
              <a:extLst>
                <a:ext uri="{FF2B5EF4-FFF2-40B4-BE49-F238E27FC236}">
                  <a16:creationId xmlns:a16="http://schemas.microsoft.com/office/drawing/2014/main" id="{EA259710-480E-4B55-9E29-566AE38A0EB4}"/>
                </a:ext>
              </a:extLst>
            </p:cNvPr>
            <p:cNvSpPr/>
            <p:nvPr/>
          </p:nvSpPr>
          <p:spPr>
            <a:xfrm>
              <a:off x="4487590" y="222552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45" name="正方形/長方形 1644">
              <a:extLst>
                <a:ext uri="{FF2B5EF4-FFF2-40B4-BE49-F238E27FC236}">
                  <a16:creationId xmlns:a16="http://schemas.microsoft.com/office/drawing/2014/main" id="{9EC29179-2A9B-48BD-AC14-65CC6E018228}"/>
                </a:ext>
              </a:extLst>
            </p:cNvPr>
            <p:cNvSpPr/>
            <p:nvPr/>
          </p:nvSpPr>
          <p:spPr>
            <a:xfrm>
              <a:off x="4604749" y="222552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46" name="正方形/長方形 1645">
              <a:extLst>
                <a:ext uri="{FF2B5EF4-FFF2-40B4-BE49-F238E27FC236}">
                  <a16:creationId xmlns:a16="http://schemas.microsoft.com/office/drawing/2014/main" id="{4B3927AD-1488-46B7-A880-9D22B680A739}"/>
                </a:ext>
              </a:extLst>
            </p:cNvPr>
            <p:cNvSpPr/>
            <p:nvPr/>
          </p:nvSpPr>
          <p:spPr>
            <a:xfrm>
              <a:off x="4719998" y="222552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47" name="正方形/長方形 1646">
              <a:extLst>
                <a:ext uri="{FF2B5EF4-FFF2-40B4-BE49-F238E27FC236}">
                  <a16:creationId xmlns:a16="http://schemas.microsoft.com/office/drawing/2014/main" id="{1B5BDE09-740A-4EAE-9867-01A7332E45BC}"/>
                </a:ext>
              </a:extLst>
            </p:cNvPr>
            <p:cNvSpPr/>
            <p:nvPr/>
          </p:nvSpPr>
          <p:spPr>
            <a:xfrm>
              <a:off x="4367579" y="222552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648" name="グループ化 1647">
              <a:extLst>
                <a:ext uri="{FF2B5EF4-FFF2-40B4-BE49-F238E27FC236}">
                  <a16:creationId xmlns:a16="http://schemas.microsoft.com/office/drawing/2014/main" id="{918E13EA-6E25-4F75-8415-F18F801A4820}"/>
                </a:ext>
              </a:extLst>
            </p:cNvPr>
            <p:cNvGrpSpPr/>
            <p:nvPr/>
          </p:nvGrpSpPr>
          <p:grpSpPr>
            <a:xfrm>
              <a:off x="4367579" y="4497333"/>
              <a:ext cx="785200" cy="90000"/>
              <a:chOff x="4367579" y="3355441"/>
              <a:chExt cx="785200" cy="90000"/>
            </a:xfrm>
          </p:grpSpPr>
          <p:sp>
            <p:nvSpPr>
              <p:cNvPr id="1649" name="正方形/長方形 1648">
                <a:extLst>
                  <a:ext uri="{FF2B5EF4-FFF2-40B4-BE49-F238E27FC236}">
                    <a16:creationId xmlns:a16="http://schemas.microsoft.com/office/drawing/2014/main" id="{21A43C13-06EE-4AC3-B914-E70B019FB16F}"/>
                  </a:ext>
                </a:extLst>
              </p:cNvPr>
              <p:cNvSpPr/>
              <p:nvPr/>
            </p:nvSpPr>
            <p:spPr>
              <a:xfrm>
                <a:off x="4487590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50" name="正方形/長方形 1649">
                <a:extLst>
                  <a:ext uri="{FF2B5EF4-FFF2-40B4-BE49-F238E27FC236}">
                    <a16:creationId xmlns:a16="http://schemas.microsoft.com/office/drawing/2014/main" id="{39B6069E-C39B-4CAF-BB27-4E7E32F14419}"/>
                  </a:ext>
                </a:extLst>
              </p:cNvPr>
              <p:cNvSpPr/>
              <p:nvPr/>
            </p:nvSpPr>
            <p:spPr>
              <a:xfrm>
                <a:off x="4604749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51" name="正方形/長方形 1650">
                <a:extLst>
                  <a:ext uri="{FF2B5EF4-FFF2-40B4-BE49-F238E27FC236}">
                    <a16:creationId xmlns:a16="http://schemas.microsoft.com/office/drawing/2014/main" id="{3E14978D-6FCF-499D-800C-1966C4181CF9}"/>
                  </a:ext>
                </a:extLst>
              </p:cNvPr>
              <p:cNvSpPr/>
              <p:nvPr/>
            </p:nvSpPr>
            <p:spPr>
              <a:xfrm>
                <a:off x="4719998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52" name="正方形/長方形 1651">
                <a:extLst>
                  <a:ext uri="{FF2B5EF4-FFF2-40B4-BE49-F238E27FC236}">
                    <a16:creationId xmlns:a16="http://schemas.microsoft.com/office/drawing/2014/main" id="{B866832F-15C6-4C60-A859-C52281710EC1}"/>
                  </a:ext>
                </a:extLst>
              </p:cNvPr>
              <p:cNvSpPr/>
              <p:nvPr/>
            </p:nvSpPr>
            <p:spPr>
              <a:xfrm>
                <a:off x="4839067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53" name="正方形/長方形 1652">
                <a:extLst>
                  <a:ext uri="{FF2B5EF4-FFF2-40B4-BE49-F238E27FC236}">
                    <a16:creationId xmlns:a16="http://schemas.microsoft.com/office/drawing/2014/main" id="{DA91CD8B-2B99-4ED5-893A-E7F938D26617}"/>
                  </a:ext>
                </a:extLst>
              </p:cNvPr>
              <p:cNvSpPr/>
              <p:nvPr/>
            </p:nvSpPr>
            <p:spPr>
              <a:xfrm>
                <a:off x="4954316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54" name="正方形/長方形 1653">
                <a:extLst>
                  <a:ext uri="{FF2B5EF4-FFF2-40B4-BE49-F238E27FC236}">
                    <a16:creationId xmlns:a16="http://schemas.microsoft.com/office/drawing/2014/main" id="{93818F74-B96A-4099-88BF-E2A536F7170F}"/>
                  </a:ext>
                </a:extLst>
              </p:cNvPr>
              <p:cNvSpPr/>
              <p:nvPr/>
            </p:nvSpPr>
            <p:spPr>
              <a:xfrm>
                <a:off x="4367579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55" name="正方形/長方形 1654">
                <a:extLst>
                  <a:ext uri="{FF2B5EF4-FFF2-40B4-BE49-F238E27FC236}">
                    <a16:creationId xmlns:a16="http://schemas.microsoft.com/office/drawing/2014/main" id="{DD39AC19-43BD-4C19-86B0-786C556D3B01}"/>
                  </a:ext>
                </a:extLst>
              </p:cNvPr>
              <p:cNvSpPr/>
              <p:nvPr/>
            </p:nvSpPr>
            <p:spPr>
              <a:xfrm>
                <a:off x="5062779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656" name="グループ化 1655">
              <a:extLst>
                <a:ext uri="{FF2B5EF4-FFF2-40B4-BE49-F238E27FC236}">
                  <a16:creationId xmlns:a16="http://schemas.microsoft.com/office/drawing/2014/main" id="{9218A8FB-1ACF-478B-B536-D563F94898B4}"/>
                </a:ext>
              </a:extLst>
            </p:cNvPr>
            <p:cNvGrpSpPr/>
            <p:nvPr/>
          </p:nvGrpSpPr>
          <p:grpSpPr>
            <a:xfrm>
              <a:off x="4367579" y="4622597"/>
              <a:ext cx="785200" cy="90000"/>
              <a:chOff x="4367579" y="3355441"/>
              <a:chExt cx="785200" cy="90000"/>
            </a:xfrm>
          </p:grpSpPr>
          <p:sp>
            <p:nvSpPr>
              <p:cNvPr id="1657" name="正方形/長方形 1656">
                <a:extLst>
                  <a:ext uri="{FF2B5EF4-FFF2-40B4-BE49-F238E27FC236}">
                    <a16:creationId xmlns:a16="http://schemas.microsoft.com/office/drawing/2014/main" id="{3C801565-14D3-4333-90FE-9DD9F5EA340A}"/>
                  </a:ext>
                </a:extLst>
              </p:cNvPr>
              <p:cNvSpPr/>
              <p:nvPr/>
            </p:nvSpPr>
            <p:spPr>
              <a:xfrm>
                <a:off x="4487590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58" name="正方形/長方形 1657">
                <a:extLst>
                  <a:ext uri="{FF2B5EF4-FFF2-40B4-BE49-F238E27FC236}">
                    <a16:creationId xmlns:a16="http://schemas.microsoft.com/office/drawing/2014/main" id="{0E8EB05A-BDE0-4C56-866D-B3E84D63E446}"/>
                  </a:ext>
                </a:extLst>
              </p:cNvPr>
              <p:cNvSpPr/>
              <p:nvPr/>
            </p:nvSpPr>
            <p:spPr>
              <a:xfrm>
                <a:off x="4604749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59" name="正方形/長方形 1658">
                <a:extLst>
                  <a:ext uri="{FF2B5EF4-FFF2-40B4-BE49-F238E27FC236}">
                    <a16:creationId xmlns:a16="http://schemas.microsoft.com/office/drawing/2014/main" id="{ABFA0983-5C15-453D-882B-E27D0ECEEBD1}"/>
                  </a:ext>
                </a:extLst>
              </p:cNvPr>
              <p:cNvSpPr/>
              <p:nvPr/>
            </p:nvSpPr>
            <p:spPr>
              <a:xfrm>
                <a:off x="4839067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60" name="正方形/長方形 1659">
                <a:extLst>
                  <a:ext uri="{FF2B5EF4-FFF2-40B4-BE49-F238E27FC236}">
                    <a16:creationId xmlns:a16="http://schemas.microsoft.com/office/drawing/2014/main" id="{3536D6FA-3C21-42D8-9128-864D1B7BD166}"/>
                  </a:ext>
                </a:extLst>
              </p:cNvPr>
              <p:cNvSpPr/>
              <p:nvPr/>
            </p:nvSpPr>
            <p:spPr>
              <a:xfrm>
                <a:off x="4954316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61" name="正方形/長方形 1660">
                <a:extLst>
                  <a:ext uri="{FF2B5EF4-FFF2-40B4-BE49-F238E27FC236}">
                    <a16:creationId xmlns:a16="http://schemas.microsoft.com/office/drawing/2014/main" id="{828B108F-96F7-484E-9832-667D227086A7}"/>
                  </a:ext>
                </a:extLst>
              </p:cNvPr>
              <p:cNvSpPr/>
              <p:nvPr/>
            </p:nvSpPr>
            <p:spPr>
              <a:xfrm>
                <a:off x="4367579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62" name="正方形/長方形 1661">
                <a:extLst>
                  <a:ext uri="{FF2B5EF4-FFF2-40B4-BE49-F238E27FC236}">
                    <a16:creationId xmlns:a16="http://schemas.microsoft.com/office/drawing/2014/main" id="{57259A02-7501-4AC2-8652-D1621893033C}"/>
                  </a:ext>
                </a:extLst>
              </p:cNvPr>
              <p:cNvSpPr/>
              <p:nvPr/>
            </p:nvSpPr>
            <p:spPr>
              <a:xfrm>
                <a:off x="5062779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663" name="グループ化 1662">
              <a:extLst>
                <a:ext uri="{FF2B5EF4-FFF2-40B4-BE49-F238E27FC236}">
                  <a16:creationId xmlns:a16="http://schemas.microsoft.com/office/drawing/2014/main" id="{6D797741-1E32-4B28-8E0E-BB3619BAE7D9}"/>
                </a:ext>
              </a:extLst>
            </p:cNvPr>
            <p:cNvGrpSpPr/>
            <p:nvPr/>
          </p:nvGrpSpPr>
          <p:grpSpPr>
            <a:xfrm>
              <a:off x="4367579" y="4747896"/>
              <a:ext cx="785200" cy="90000"/>
              <a:chOff x="4367579" y="3355441"/>
              <a:chExt cx="785200" cy="90000"/>
            </a:xfrm>
          </p:grpSpPr>
          <p:sp>
            <p:nvSpPr>
              <p:cNvPr id="1664" name="正方形/長方形 1663">
                <a:extLst>
                  <a:ext uri="{FF2B5EF4-FFF2-40B4-BE49-F238E27FC236}">
                    <a16:creationId xmlns:a16="http://schemas.microsoft.com/office/drawing/2014/main" id="{6DC854F2-2619-400A-A237-11158A86120B}"/>
                  </a:ext>
                </a:extLst>
              </p:cNvPr>
              <p:cNvSpPr/>
              <p:nvPr/>
            </p:nvSpPr>
            <p:spPr>
              <a:xfrm>
                <a:off x="4487590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65" name="正方形/長方形 1664">
                <a:extLst>
                  <a:ext uri="{FF2B5EF4-FFF2-40B4-BE49-F238E27FC236}">
                    <a16:creationId xmlns:a16="http://schemas.microsoft.com/office/drawing/2014/main" id="{2694D62F-FB48-43B5-BE90-9541B92C60FE}"/>
                  </a:ext>
                </a:extLst>
              </p:cNvPr>
              <p:cNvSpPr/>
              <p:nvPr/>
            </p:nvSpPr>
            <p:spPr>
              <a:xfrm>
                <a:off x="4604749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66" name="正方形/長方形 1665">
                <a:extLst>
                  <a:ext uri="{FF2B5EF4-FFF2-40B4-BE49-F238E27FC236}">
                    <a16:creationId xmlns:a16="http://schemas.microsoft.com/office/drawing/2014/main" id="{395D222B-6FA6-44AA-8D97-07D1AE1B3963}"/>
                  </a:ext>
                </a:extLst>
              </p:cNvPr>
              <p:cNvSpPr/>
              <p:nvPr/>
            </p:nvSpPr>
            <p:spPr>
              <a:xfrm>
                <a:off x="4719998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67" name="正方形/長方形 1666">
                <a:extLst>
                  <a:ext uri="{FF2B5EF4-FFF2-40B4-BE49-F238E27FC236}">
                    <a16:creationId xmlns:a16="http://schemas.microsoft.com/office/drawing/2014/main" id="{6A62836E-F283-4AF0-BBDC-79EEB7356AC4}"/>
                  </a:ext>
                </a:extLst>
              </p:cNvPr>
              <p:cNvSpPr/>
              <p:nvPr/>
            </p:nvSpPr>
            <p:spPr>
              <a:xfrm>
                <a:off x="4839067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68" name="正方形/長方形 1667">
                <a:extLst>
                  <a:ext uri="{FF2B5EF4-FFF2-40B4-BE49-F238E27FC236}">
                    <a16:creationId xmlns:a16="http://schemas.microsoft.com/office/drawing/2014/main" id="{B586441B-E5EF-47D1-8F9B-3B8C5E2CD7E0}"/>
                  </a:ext>
                </a:extLst>
              </p:cNvPr>
              <p:cNvSpPr/>
              <p:nvPr/>
            </p:nvSpPr>
            <p:spPr>
              <a:xfrm>
                <a:off x="4367579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69" name="正方形/長方形 1668">
                <a:extLst>
                  <a:ext uri="{FF2B5EF4-FFF2-40B4-BE49-F238E27FC236}">
                    <a16:creationId xmlns:a16="http://schemas.microsoft.com/office/drawing/2014/main" id="{AF908EB4-9D0D-4264-90DE-9B0141F63B0A}"/>
                  </a:ext>
                </a:extLst>
              </p:cNvPr>
              <p:cNvSpPr/>
              <p:nvPr/>
            </p:nvSpPr>
            <p:spPr>
              <a:xfrm>
                <a:off x="5062779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670" name="グループ化 1669">
              <a:extLst>
                <a:ext uri="{FF2B5EF4-FFF2-40B4-BE49-F238E27FC236}">
                  <a16:creationId xmlns:a16="http://schemas.microsoft.com/office/drawing/2014/main" id="{C12F90F4-DCC1-4FEB-8BD0-1D426C3A0ABF}"/>
                </a:ext>
              </a:extLst>
            </p:cNvPr>
            <p:cNvGrpSpPr/>
            <p:nvPr/>
          </p:nvGrpSpPr>
          <p:grpSpPr>
            <a:xfrm>
              <a:off x="4367579" y="4878248"/>
              <a:ext cx="785200" cy="90000"/>
              <a:chOff x="4367579" y="3355441"/>
              <a:chExt cx="785200" cy="90000"/>
            </a:xfrm>
          </p:grpSpPr>
          <p:sp>
            <p:nvSpPr>
              <p:cNvPr id="1671" name="正方形/長方形 1670">
                <a:extLst>
                  <a:ext uri="{FF2B5EF4-FFF2-40B4-BE49-F238E27FC236}">
                    <a16:creationId xmlns:a16="http://schemas.microsoft.com/office/drawing/2014/main" id="{DF125187-9C8D-4AFB-9E99-B16E94301FC4}"/>
                  </a:ext>
                </a:extLst>
              </p:cNvPr>
              <p:cNvSpPr/>
              <p:nvPr/>
            </p:nvSpPr>
            <p:spPr>
              <a:xfrm>
                <a:off x="4604749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72" name="正方形/長方形 1671">
                <a:extLst>
                  <a:ext uri="{FF2B5EF4-FFF2-40B4-BE49-F238E27FC236}">
                    <a16:creationId xmlns:a16="http://schemas.microsoft.com/office/drawing/2014/main" id="{2F9C972C-C0A3-4876-BBEC-BC39FBAC01B2}"/>
                  </a:ext>
                </a:extLst>
              </p:cNvPr>
              <p:cNvSpPr/>
              <p:nvPr/>
            </p:nvSpPr>
            <p:spPr>
              <a:xfrm>
                <a:off x="4719998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73" name="正方形/長方形 1672">
                <a:extLst>
                  <a:ext uri="{FF2B5EF4-FFF2-40B4-BE49-F238E27FC236}">
                    <a16:creationId xmlns:a16="http://schemas.microsoft.com/office/drawing/2014/main" id="{849631AB-F5E0-4467-BF75-90174B41AD18}"/>
                  </a:ext>
                </a:extLst>
              </p:cNvPr>
              <p:cNvSpPr/>
              <p:nvPr/>
            </p:nvSpPr>
            <p:spPr>
              <a:xfrm>
                <a:off x="4839067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74" name="正方形/長方形 1673">
                <a:extLst>
                  <a:ext uri="{FF2B5EF4-FFF2-40B4-BE49-F238E27FC236}">
                    <a16:creationId xmlns:a16="http://schemas.microsoft.com/office/drawing/2014/main" id="{3E9A3B30-517D-4077-92B9-5EF3D6778620}"/>
                  </a:ext>
                </a:extLst>
              </p:cNvPr>
              <p:cNvSpPr/>
              <p:nvPr/>
            </p:nvSpPr>
            <p:spPr>
              <a:xfrm>
                <a:off x="4954316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75" name="正方形/長方形 1674">
                <a:extLst>
                  <a:ext uri="{FF2B5EF4-FFF2-40B4-BE49-F238E27FC236}">
                    <a16:creationId xmlns:a16="http://schemas.microsoft.com/office/drawing/2014/main" id="{C8C0D9AD-6E1D-4C95-BDFB-D9845769E37A}"/>
                  </a:ext>
                </a:extLst>
              </p:cNvPr>
              <p:cNvSpPr/>
              <p:nvPr/>
            </p:nvSpPr>
            <p:spPr>
              <a:xfrm>
                <a:off x="4367579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76" name="正方形/長方形 1675">
                <a:extLst>
                  <a:ext uri="{FF2B5EF4-FFF2-40B4-BE49-F238E27FC236}">
                    <a16:creationId xmlns:a16="http://schemas.microsoft.com/office/drawing/2014/main" id="{726542A4-2611-4B7C-9367-3464949C3FC0}"/>
                  </a:ext>
                </a:extLst>
              </p:cNvPr>
              <p:cNvSpPr/>
              <p:nvPr/>
            </p:nvSpPr>
            <p:spPr>
              <a:xfrm>
                <a:off x="5062779" y="335544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677" name="正方形/長方形 1676">
              <a:extLst>
                <a:ext uri="{FF2B5EF4-FFF2-40B4-BE49-F238E27FC236}">
                  <a16:creationId xmlns:a16="http://schemas.microsoft.com/office/drawing/2014/main" id="{9F8605BA-0660-4016-B6CD-5D53D4D60A8B}"/>
                </a:ext>
              </a:extLst>
            </p:cNvPr>
            <p:cNvSpPr/>
            <p:nvPr/>
          </p:nvSpPr>
          <p:spPr>
            <a:xfrm>
              <a:off x="4719998" y="5130032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78" name="正方形/長方形 1677">
              <a:extLst>
                <a:ext uri="{FF2B5EF4-FFF2-40B4-BE49-F238E27FC236}">
                  <a16:creationId xmlns:a16="http://schemas.microsoft.com/office/drawing/2014/main" id="{05A664C8-3263-4063-B450-08F152698110}"/>
                </a:ext>
              </a:extLst>
            </p:cNvPr>
            <p:cNvSpPr/>
            <p:nvPr/>
          </p:nvSpPr>
          <p:spPr>
            <a:xfrm>
              <a:off x="4600929" y="5006219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79" name="正方形/長方形 1678">
              <a:extLst>
                <a:ext uri="{FF2B5EF4-FFF2-40B4-BE49-F238E27FC236}">
                  <a16:creationId xmlns:a16="http://schemas.microsoft.com/office/drawing/2014/main" id="{5E4D81A7-20D2-4303-A024-DAB182C22155}"/>
                </a:ext>
              </a:extLst>
            </p:cNvPr>
            <p:cNvSpPr/>
            <p:nvPr/>
          </p:nvSpPr>
          <p:spPr>
            <a:xfrm>
              <a:off x="4837745" y="5130032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80" name="正方形/長方形 1679">
              <a:extLst>
                <a:ext uri="{FF2B5EF4-FFF2-40B4-BE49-F238E27FC236}">
                  <a16:creationId xmlns:a16="http://schemas.microsoft.com/office/drawing/2014/main" id="{AF4D7C0F-29DA-49E9-B535-8BA3A78FF468}"/>
                </a:ext>
              </a:extLst>
            </p:cNvPr>
            <p:cNvSpPr/>
            <p:nvPr/>
          </p:nvSpPr>
          <p:spPr>
            <a:xfrm>
              <a:off x="4835247" y="5006219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81" name="正方形/長方形 1680">
              <a:extLst>
                <a:ext uri="{FF2B5EF4-FFF2-40B4-BE49-F238E27FC236}">
                  <a16:creationId xmlns:a16="http://schemas.microsoft.com/office/drawing/2014/main" id="{8048BE1F-A6EC-43D6-AB2B-D62C124B4F50}"/>
                </a:ext>
              </a:extLst>
            </p:cNvPr>
            <p:cNvSpPr/>
            <p:nvPr/>
          </p:nvSpPr>
          <p:spPr>
            <a:xfrm>
              <a:off x="4950496" y="5006219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82" name="正方形/長方形 1681">
              <a:extLst>
                <a:ext uri="{FF2B5EF4-FFF2-40B4-BE49-F238E27FC236}">
                  <a16:creationId xmlns:a16="http://schemas.microsoft.com/office/drawing/2014/main" id="{AC8A9AC3-1FF6-47C5-8952-01753942CB8F}"/>
                </a:ext>
              </a:extLst>
            </p:cNvPr>
            <p:cNvSpPr/>
            <p:nvPr/>
          </p:nvSpPr>
          <p:spPr>
            <a:xfrm>
              <a:off x="4482828" y="501120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83" name="正方形/長方形 1682">
              <a:extLst>
                <a:ext uri="{FF2B5EF4-FFF2-40B4-BE49-F238E27FC236}">
                  <a16:creationId xmlns:a16="http://schemas.microsoft.com/office/drawing/2014/main" id="{3856539A-EAF3-40AC-BC59-655FDA8F9F02}"/>
                </a:ext>
              </a:extLst>
            </p:cNvPr>
            <p:cNvSpPr/>
            <p:nvPr/>
          </p:nvSpPr>
          <p:spPr>
            <a:xfrm>
              <a:off x="5058959" y="5006219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84" name="正方形/長方形 1683">
              <a:extLst>
                <a:ext uri="{FF2B5EF4-FFF2-40B4-BE49-F238E27FC236}">
                  <a16:creationId xmlns:a16="http://schemas.microsoft.com/office/drawing/2014/main" id="{72442150-8E75-41FF-AD2A-2E4860E85463}"/>
                </a:ext>
              </a:extLst>
            </p:cNvPr>
            <p:cNvSpPr/>
            <p:nvPr/>
          </p:nvSpPr>
          <p:spPr>
            <a:xfrm>
              <a:off x="4374092" y="5130032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85" name="正方形/長方形 1684">
              <a:extLst>
                <a:ext uri="{FF2B5EF4-FFF2-40B4-BE49-F238E27FC236}">
                  <a16:creationId xmlns:a16="http://schemas.microsoft.com/office/drawing/2014/main" id="{D2B6B08B-EE9C-4DAE-8007-FC3F25F6A3C2}"/>
                </a:ext>
              </a:extLst>
            </p:cNvPr>
            <p:cNvSpPr/>
            <p:nvPr/>
          </p:nvSpPr>
          <p:spPr>
            <a:xfrm>
              <a:off x="4491839" y="5130032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86" name="正方形/長方形 1685">
              <a:extLst>
                <a:ext uri="{FF2B5EF4-FFF2-40B4-BE49-F238E27FC236}">
                  <a16:creationId xmlns:a16="http://schemas.microsoft.com/office/drawing/2014/main" id="{410CF1CE-F3E5-4365-8B85-A050EC4B77DF}"/>
                </a:ext>
              </a:extLst>
            </p:cNvPr>
            <p:cNvSpPr/>
            <p:nvPr/>
          </p:nvSpPr>
          <p:spPr>
            <a:xfrm>
              <a:off x="4948425" y="5260309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87" name="正方形/長方形 1686">
              <a:extLst>
                <a:ext uri="{FF2B5EF4-FFF2-40B4-BE49-F238E27FC236}">
                  <a16:creationId xmlns:a16="http://schemas.microsoft.com/office/drawing/2014/main" id="{932F9076-3266-4C8C-9486-0B73A18FD874}"/>
                </a:ext>
              </a:extLst>
            </p:cNvPr>
            <p:cNvSpPr/>
            <p:nvPr/>
          </p:nvSpPr>
          <p:spPr>
            <a:xfrm>
              <a:off x="5066172" y="5260309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88" name="正方形/長方形 1687">
              <a:extLst>
                <a:ext uri="{FF2B5EF4-FFF2-40B4-BE49-F238E27FC236}">
                  <a16:creationId xmlns:a16="http://schemas.microsoft.com/office/drawing/2014/main" id="{F71E16C0-9810-4206-9669-B8B4547C8FCE}"/>
                </a:ext>
              </a:extLst>
            </p:cNvPr>
            <p:cNvSpPr/>
            <p:nvPr/>
          </p:nvSpPr>
          <p:spPr>
            <a:xfrm>
              <a:off x="4830158" y="5389154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89" name="正方形/長方形 1688">
              <a:extLst>
                <a:ext uri="{FF2B5EF4-FFF2-40B4-BE49-F238E27FC236}">
                  <a16:creationId xmlns:a16="http://schemas.microsoft.com/office/drawing/2014/main" id="{581F2FE7-6FEB-488E-99DF-7DF35679EDBD}"/>
                </a:ext>
              </a:extLst>
            </p:cNvPr>
            <p:cNvSpPr/>
            <p:nvPr/>
          </p:nvSpPr>
          <p:spPr>
            <a:xfrm>
              <a:off x="4947905" y="5389154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90" name="正方形/長方形 1689">
              <a:extLst>
                <a:ext uri="{FF2B5EF4-FFF2-40B4-BE49-F238E27FC236}">
                  <a16:creationId xmlns:a16="http://schemas.microsoft.com/office/drawing/2014/main" id="{0FFB0934-88B4-431B-89A3-511DD0C2D300}"/>
                </a:ext>
              </a:extLst>
            </p:cNvPr>
            <p:cNvSpPr/>
            <p:nvPr/>
          </p:nvSpPr>
          <p:spPr>
            <a:xfrm>
              <a:off x="4604749" y="5263667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91" name="正方形/長方形 1690">
              <a:extLst>
                <a:ext uri="{FF2B5EF4-FFF2-40B4-BE49-F238E27FC236}">
                  <a16:creationId xmlns:a16="http://schemas.microsoft.com/office/drawing/2014/main" id="{852BD225-2AC4-4318-9B29-9B12C6522AC7}"/>
                </a:ext>
              </a:extLst>
            </p:cNvPr>
            <p:cNvSpPr/>
            <p:nvPr/>
          </p:nvSpPr>
          <p:spPr>
            <a:xfrm>
              <a:off x="4722496" y="5263667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92" name="正方形/長方形 1691">
              <a:extLst>
                <a:ext uri="{FF2B5EF4-FFF2-40B4-BE49-F238E27FC236}">
                  <a16:creationId xmlns:a16="http://schemas.microsoft.com/office/drawing/2014/main" id="{0ACCE950-C854-443E-80C4-C8158456FDFC}"/>
                </a:ext>
              </a:extLst>
            </p:cNvPr>
            <p:cNvSpPr/>
            <p:nvPr/>
          </p:nvSpPr>
          <p:spPr>
            <a:xfrm>
              <a:off x="4491785" y="5263854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93" name="正方形/長方形 1692">
              <a:extLst>
                <a:ext uri="{FF2B5EF4-FFF2-40B4-BE49-F238E27FC236}">
                  <a16:creationId xmlns:a16="http://schemas.microsoft.com/office/drawing/2014/main" id="{93BFA6C5-34A3-44C1-9900-078EEEB6062E}"/>
                </a:ext>
              </a:extLst>
            </p:cNvPr>
            <p:cNvSpPr/>
            <p:nvPr/>
          </p:nvSpPr>
          <p:spPr>
            <a:xfrm>
              <a:off x="4605253" y="5387134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694" name="図 1693">
              <a:extLst>
                <a:ext uri="{FF2B5EF4-FFF2-40B4-BE49-F238E27FC236}">
                  <a16:creationId xmlns:a16="http://schemas.microsoft.com/office/drawing/2014/main" id="{3F3B463D-3015-4084-90ED-48CC59D1D14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04720" y="3180201"/>
              <a:ext cx="798645" cy="1018120"/>
            </a:xfrm>
            <a:prstGeom prst="rect">
              <a:avLst/>
            </a:prstGeom>
          </p:spPr>
        </p:pic>
        <p:sp>
          <p:nvSpPr>
            <p:cNvPr id="1695" name="正方形/長方形 1694">
              <a:extLst>
                <a:ext uri="{FF2B5EF4-FFF2-40B4-BE49-F238E27FC236}">
                  <a16:creationId xmlns:a16="http://schemas.microsoft.com/office/drawing/2014/main" id="{15AA5E60-DC62-4D6E-B953-478D7F228DFE}"/>
                </a:ext>
              </a:extLst>
            </p:cNvPr>
            <p:cNvSpPr/>
            <p:nvPr/>
          </p:nvSpPr>
          <p:spPr>
            <a:xfrm>
              <a:off x="2714522" y="421794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696" name="グループ化 1695">
              <a:extLst>
                <a:ext uri="{FF2B5EF4-FFF2-40B4-BE49-F238E27FC236}">
                  <a16:creationId xmlns:a16="http://schemas.microsoft.com/office/drawing/2014/main" id="{709B258F-AA1A-4C6D-B568-E751C8695C1B}"/>
                </a:ext>
              </a:extLst>
            </p:cNvPr>
            <p:cNvGrpSpPr/>
            <p:nvPr/>
          </p:nvGrpSpPr>
          <p:grpSpPr>
            <a:xfrm>
              <a:off x="2006445" y="4327559"/>
              <a:ext cx="798077" cy="90000"/>
              <a:chOff x="2006445" y="4327559"/>
              <a:chExt cx="798077" cy="90000"/>
            </a:xfrm>
          </p:grpSpPr>
          <p:sp>
            <p:nvSpPr>
              <p:cNvPr id="1697" name="正方形/長方形 1696">
                <a:extLst>
                  <a:ext uri="{FF2B5EF4-FFF2-40B4-BE49-F238E27FC236}">
                    <a16:creationId xmlns:a16="http://schemas.microsoft.com/office/drawing/2014/main" id="{66E8F481-9B30-4573-B189-B4DA34D0C6C5}"/>
                  </a:ext>
                </a:extLst>
              </p:cNvPr>
              <p:cNvSpPr/>
              <p:nvPr/>
            </p:nvSpPr>
            <p:spPr>
              <a:xfrm>
                <a:off x="2126456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98" name="正方形/長方形 1697">
                <a:extLst>
                  <a:ext uri="{FF2B5EF4-FFF2-40B4-BE49-F238E27FC236}">
                    <a16:creationId xmlns:a16="http://schemas.microsoft.com/office/drawing/2014/main" id="{1626B578-FDA1-4F9F-8385-EBDF2572F32B}"/>
                  </a:ext>
                </a:extLst>
              </p:cNvPr>
              <p:cNvSpPr/>
              <p:nvPr/>
            </p:nvSpPr>
            <p:spPr>
              <a:xfrm>
                <a:off x="2243615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99" name="正方形/長方形 1698">
                <a:extLst>
                  <a:ext uri="{FF2B5EF4-FFF2-40B4-BE49-F238E27FC236}">
                    <a16:creationId xmlns:a16="http://schemas.microsoft.com/office/drawing/2014/main" id="{EE0DF3EA-A2A5-40FB-85DD-BBF203FE0A6D}"/>
                  </a:ext>
                </a:extLst>
              </p:cNvPr>
              <p:cNvSpPr/>
              <p:nvPr/>
            </p:nvSpPr>
            <p:spPr>
              <a:xfrm>
                <a:off x="2360774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00" name="正方形/長方形 1699">
                <a:extLst>
                  <a:ext uri="{FF2B5EF4-FFF2-40B4-BE49-F238E27FC236}">
                    <a16:creationId xmlns:a16="http://schemas.microsoft.com/office/drawing/2014/main" id="{D9CC6190-157B-4463-B9A0-15615669EAA1}"/>
                  </a:ext>
                </a:extLst>
              </p:cNvPr>
              <p:cNvSpPr/>
              <p:nvPr/>
            </p:nvSpPr>
            <p:spPr>
              <a:xfrm>
                <a:off x="2477933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01" name="正方形/長方形 1700">
                <a:extLst>
                  <a:ext uri="{FF2B5EF4-FFF2-40B4-BE49-F238E27FC236}">
                    <a16:creationId xmlns:a16="http://schemas.microsoft.com/office/drawing/2014/main" id="{1EB6FCF1-AC8E-4255-8287-113C06338EF3}"/>
                  </a:ext>
                </a:extLst>
              </p:cNvPr>
              <p:cNvSpPr/>
              <p:nvPr/>
            </p:nvSpPr>
            <p:spPr>
              <a:xfrm>
                <a:off x="2597944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02" name="正方形/長方形 1701">
                <a:extLst>
                  <a:ext uri="{FF2B5EF4-FFF2-40B4-BE49-F238E27FC236}">
                    <a16:creationId xmlns:a16="http://schemas.microsoft.com/office/drawing/2014/main" id="{CC6E08C3-0949-492E-8A49-50A7713C1198}"/>
                  </a:ext>
                </a:extLst>
              </p:cNvPr>
              <p:cNvSpPr/>
              <p:nvPr/>
            </p:nvSpPr>
            <p:spPr>
              <a:xfrm>
                <a:off x="2006445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03" name="正方形/長方形 1702">
                <a:extLst>
                  <a:ext uri="{FF2B5EF4-FFF2-40B4-BE49-F238E27FC236}">
                    <a16:creationId xmlns:a16="http://schemas.microsoft.com/office/drawing/2014/main" id="{ECCBE682-BE73-4E6C-83CA-A814AD88596C}"/>
                  </a:ext>
                </a:extLst>
              </p:cNvPr>
              <p:cNvSpPr/>
              <p:nvPr/>
            </p:nvSpPr>
            <p:spPr>
              <a:xfrm>
                <a:off x="2714522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704" name="グループ化 1703">
              <a:extLst>
                <a:ext uri="{FF2B5EF4-FFF2-40B4-BE49-F238E27FC236}">
                  <a16:creationId xmlns:a16="http://schemas.microsoft.com/office/drawing/2014/main" id="{52440E9E-B53D-4023-A8C6-5EEB587381D8}"/>
                </a:ext>
              </a:extLst>
            </p:cNvPr>
            <p:cNvGrpSpPr/>
            <p:nvPr/>
          </p:nvGrpSpPr>
          <p:grpSpPr>
            <a:xfrm>
              <a:off x="2006445" y="4442807"/>
              <a:ext cx="798077" cy="90000"/>
              <a:chOff x="2006445" y="4327559"/>
              <a:chExt cx="798077" cy="90000"/>
            </a:xfrm>
          </p:grpSpPr>
          <p:sp>
            <p:nvSpPr>
              <p:cNvPr id="1705" name="正方形/長方形 1704">
                <a:extLst>
                  <a:ext uri="{FF2B5EF4-FFF2-40B4-BE49-F238E27FC236}">
                    <a16:creationId xmlns:a16="http://schemas.microsoft.com/office/drawing/2014/main" id="{87BDE2A4-144E-41EE-806F-A04B66222909}"/>
                  </a:ext>
                </a:extLst>
              </p:cNvPr>
              <p:cNvSpPr/>
              <p:nvPr/>
            </p:nvSpPr>
            <p:spPr>
              <a:xfrm>
                <a:off x="2126456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06" name="正方形/長方形 1705">
                <a:extLst>
                  <a:ext uri="{FF2B5EF4-FFF2-40B4-BE49-F238E27FC236}">
                    <a16:creationId xmlns:a16="http://schemas.microsoft.com/office/drawing/2014/main" id="{C5E73BAD-995F-4EFB-8466-8DB4D9CE7F58}"/>
                  </a:ext>
                </a:extLst>
              </p:cNvPr>
              <p:cNvSpPr/>
              <p:nvPr/>
            </p:nvSpPr>
            <p:spPr>
              <a:xfrm>
                <a:off x="2243615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07" name="正方形/長方形 1706">
                <a:extLst>
                  <a:ext uri="{FF2B5EF4-FFF2-40B4-BE49-F238E27FC236}">
                    <a16:creationId xmlns:a16="http://schemas.microsoft.com/office/drawing/2014/main" id="{6E128D4F-D0A4-41F9-95E6-81D05E8BF70B}"/>
                  </a:ext>
                </a:extLst>
              </p:cNvPr>
              <p:cNvSpPr/>
              <p:nvPr/>
            </p:nvSpPr>
            <p:spPr>
              <a:xfrm>
                <a:off x="2360774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08" name="正方形/長方形 1707">
                <a:extLst>
                  <a:ext uri="{FF2B5EF4-FFF2-40B4-BE49-F238E27FC236}">
                    <a16:creationId xmlns:a16="http://schemas.microsoft.com/office/drawing/2014/main" id="{46743695-1E6E-41E6-87FC-5B4DA232E276}"/>
                  </a:ext>
                </a:extLst>
              </p:cNvPr>
              <p:cNvSpPr/>
              <p:nvPr/>
            </p:nvSpPr>
            <p:spPr>
              <a:xfrm>
                <a:off x="2477933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09" name="正方形/長方形 1708">
                <a:extLst>
                  <a:ext uri="{FF2B5EF4-FFF2-40B4-BE49-F238E27FC236}">
                    <a16:creationId xmlns:a16="http://schemas.microsoft.com/office/drawing/2014/main" id="{20248FDD-42DA-4270-9712-C7BE1F81B63F}"/>
                  </a:ext>
                </a:extLst>
              </p:cNvPr>
              <p:cNvSpPr/>
              <p:nvPr/>
            </p:nvSpPr>
            <p:spPr>
              <a:xfrm>
                <a:off x="2597944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10" name="正方形/長方形 1709">
                <a:extLst>
                  <a:ext uri="{FF2B5EF4-FFF2-40B4-BE49-F238E27FC236}">
                    <a16:creationId xmlns:a16="http://schemas.microsoft.com/office/drawing/2014/main" id="{80934D6F-D748-4CEF-9010-AC1EF88A7425}"/>
                  </a:ext>
                </a:extLst>
              </p:cNvPr>
              <p:cNvSpPr/>
              <p:nvPr/>
            </p:nvSpPr>
            <p:spPr>
              <a:xfrm>
                <a:off x="2006445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11" name="正方形/長方形 1710">
                <a:extLst>
                  <a:ext uri="{FF2B5EF4-FFF2-40B4-BE49-F238E27FC236}">
                    <a16:creationId xmlns:a16="http://schemas.microsoft.com/office/drawing/2014/main" id="{F0F6F477-FCC7-45AC-881B-6B7AE10AE809}"/>
                  </a:ext>
                </a:extLst>
              </p:cNvPr>
              <p:cNvSpPr/>
              <p:nvPr/>
            </p:nvSpPr>
            <p:spPr>
              <a:xfrm>
                <a:off x="2714522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712" name="グループ化 1711">
              <a:extLst>
                <a:ext uri="{FF2B5EF4-FFF2-40B4-BE49-F238E27FC236}">
                  <a16:creationId xmlns:a16="http://schemas.microsoft.com/office/drawing/2014/main" id="{06A5707D-C1AA-4FEA-AB21-9D1A8F621038}"/>
                </a:ext>
              </a:extLst>
            </p:cNvPr>
            <p:cNvGrpSpPr/>
            <p:nvPr/>
          </p:nvGrpSpPr>
          <p:grpSpPr>
            <a:xfrm>
              <a:off x="2001992" y="4542333"/>
              <a:ext cx="798077" cy="90000"/>
              <a:chOff x="2006445" y="4327559"/>
              <a:chExt cx="798077" cy="90000"/>
            </a:xfrm>
          </p:grpSpPr>
          <p:sp>
            <p:nvSpPr>
              <p:cNvPr id="1713" name="正方形/長方形 1712">
                <a:extLst>
                  <a:ext uri="{FF2B5EF4-FFF2-40B4-BE49-F238E27FC236}">
                    <a16:creationId xmlns:a16="http://schemas.microsoft.com/office/drawing/2014/main" id="{4F6C0323-9653-4B6F-8E8B-DEEA77A075A2}"/>
                  </a:ext>
                </a:extLst>
              </p:cNvPr>
              <p:cNvSpPr/>
              <p:nvPr/>
            </p:nvSpPr>
            <p:spPr>
              <a:xfrm>
                <a:off x="2126456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14" name="正方形/長方形 1713">
                <a:extLst>
                  <a:ext uri="{FF2B5EF4-FFF2-40B4-BE49-F238E27FC236}">
                    <a16:creationId xmlns:a16="http://schemas.microsoft.com/office/drawing/2014/main" id="{26216FC7-893B-4FD4-B510-B63F2B5D3A48}"/>
                  </a:ext>
                </a:extLst>
              </p:cNvPr>
              <p:cNvSpPr/>
              <p:nvPr/>
            </p:nvSpPr>
            <p:spPr>
              <a:xfrm>
                <a:off x="2243615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15" name="正方形/長方形 1714">
                <a:extLst>
                  <a:ext uri="{FF2B5EF4-FFF2-40B4-BE49-F238E27FC236}">
                    <a16:creationId xmlns:a16="http://schemas.microsoft.com/office/drawing/2014/main" id="{62783D0B-20D2-4B5B-AEAF-E2E0912AA680}"/>
                  </a:ext>
                </a:extLst>
              </p:cNvPr>
              <p:cNvSpPr/>
              <p:nvPr/>
            </p:nvSpPr>
            <p:spPr>
              <a:xfrm>
                <a:off x="2360774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16" name="正方形/長方形 1715">
                <a:extLst>
                  <a:ext uri="{FF2B5EF4-FFF2-40B4-BE49-F238E27FC236}">
                    <a16:creationId xmlns:a16="http://schemas.microsoft.com/office/drawing/2014/main" id="{1753DC42-A0E2-40D6-A65C-66CBE6913751}"/>
                  </a:ext>
                </a:extLst>
              </p:cNvPr>
              <p:cNvSpPr/>
              <p:nvPr/>
            </p:nvSpPr>
            <p:spPr>
              <a:xfrm>
                <a:off x="2477933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17" name="正方形/長方形 1716">
                <a:extLst>
                  <a:ext uri="{FF2B5EF4-FFF2-40B4-BE49-F238E27FC236}">
                    <a16:creationId xmlns:a16="http://schemas.microsoft.com/office/drawing/2014/main" id="{E312DD82-7F7C-42FD-B151-4C384D9C2985}"/>
                  </a:ext>
                </a:extLst>
              </p:cNvPr>
              <p:cNvSpPr/>
              <p:nvPr/>
            </p:nvSpPr>
            <p:spPr>
              <a:xfrm>
                <a:off x="2597944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18" name="正方形/長方形 1717">
                <a:extLst>
                  <a:ext uri="{FF2B5EF4-FFF2-40B4-BE49-F238E27FC236}">
                    <a16:creationId xmlns:a16="http://schemas.microsoft.com/office/drawing/2014/main" id="{D9E71370-D074-4D37-871D-772B33DCD545}"/>
                  </a:ext>
                </a:extLst>
              </p:cNvPr>
              <p:cNvSpPr/>
              <p:nvPr/>
            </p:nvSpPr>
            <p:spPr>
              <a:xfrm>
                <a:off x="2006445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19" name="正方形/長方形 1718">
                <a:extLst>
                  <a:ext uri="{FF2B5EF4-FFF2-40B4-BE49-F238E27FC236}">
                    <a16:creationId xmlns:a16="http://schemas.microsoft.com/office/drawing/2014/main" id="{AB75B8D1-05B8-4813-BD7C-AE6EC177A62A}"/>
                  </a:ext>
                </a:extLst>
              </p:cNvPr>
              <p:cNvSpPr/>
              <p:nvPr/>
            </p:nvSpPr>
            <p:spPr>
              <a:xfrm>
                <a:off x="2714522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720" name="グループ化 1719">
              <a:extLst>
                <a:ext uri="{FF2B5EF4-FFF2-40B4-BE49-F238E27FC236}">
                  <a16:creationId xmlns:a16="http://schemas.microsoft.com/office/drawing/2014/main" id="{BCA176AB-2EEA-424B-96C1-E3B68D8BF089}"/>
                </a:ext>
              </a:extLst>
            </p:cNvPr>
            <p:cNvGrpSpPr/>
            <p:nvPr/>
          </p:nvGrpSpPr>
          <p:grpSpPr>
            <a:xfrm>
              <a:off x="2001992" y="4775696"/>
              <a:ext cx="798077" cy="90000"/>
              <a:chOff x="2006445" y="4327559"/>
              <a:chExt cx="798077" cy="90000"/>
            </a:xfrm>
          </p:grpSpPr>
          <p:sp>
            <p:nvSpPr>
              <p:cNvPr id="1721" name="正方形/長方形 1720">
                <a:extLst>
                  <a:ext uri="{FF2B5EF4-FFF2-40B4-BE49-F238E27FC236}">
                    <a16:creationId xmlns:a16="http://schemas.microsoft.com/office/drawing/2014/main" id="{7B8BECEE-5C6B-4EE8-B050-5A1AC86DA590}"/>
                  </a:ext>
                </a:extLst>
              </p:cNvPr>
              <p:cNvSpPr/>
              <p:nvPr/>
            </p:nvSpPr>
            <p:spPr>
              <a:xfrm>
                <a:off x="2126456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22" name="正方形/長方形 1721">
                <a:extLst>
                  <a:ext uri="{FF2B5EF4-FFF2-40B4-BE49-F238E27FC236}">
                    <a16:creationId xmlns:a16="http://schemas.microsoft.com/office/drawing/2014/main" id="{235C9158-1C1F-4E34-AC7D-B78437D25E60}"/>
                  </a:ext>
                </a:extLst>
              </p:cNvPr>
              <p:cNvSpPr/>
              <p:nvPr/>
            </p:nvSpPr>
            <p:spPr>
              <a:xfrm>
                <a:off x="2243615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23" name="正方形/長方形 1722">
                <a:extLst>
                  <a:ext uri="{FF2B5EF4-FFF2-40B4-BE49-F238E27FC236}">
                    <a16:creationId xmlns:a16="http://schemas.microsoft.com/office/drawing/2014/main" id="{9173F184-E014-456D-97B6-D29A4C0795A6}"/>
                  </a:ext>
                </a:extLst>
              </p:cNvPr>
              <p:cNvSpPr/>
              <p:nvPr/>
            </p:nvSpPr>
            <p:spPr>
              <a:xfrm>
                <a:off x="2360774" y="4327559"/>
                <a:ext cx="90000" cy="90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24" name="正方形/長方形 1723">
                <a:extLst>
                  <a:ext uri="{FF2B5EF4-FFF2-40B4-BE49-F238E27FC236}">
                    <a16:creationId xmlns:a16="http://schemas.microsoft.com/office/drawing/2014/main" id="{DE6032B2-C31A-48B4-9629-FF92E9E2AE6F}"/>
                  </a:ext>
                </a:extLst>
              </p:cNvPr>
              <p:cNvSpPr/>
              <p:nvPr/>
            </p:nvSpPr>
            <p:spPr>
              <a:xfrm>
                <a:off x="2477933" y="4327559"/>
                <a:ext cx="90000" cy="90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25" name="正方形/長方形 1724">
                <a:extLst>
                  <a:ext uri="{FF2B5EF4-FFF2-40B4-BE49-F238E27FC236}">
                    <a16:creationId xmlns:a16="http://schemas.microsoft.com/office/drawing/2014/main" id="{5216AAB9-0CD0-4DC9-97BF-DCD47526DD4B}"/>
                  </a:ext>
                </a:extLst>
              </p:cNvPr>
              <p:cNvSpPr/>
              <p:nvPr/>
            </p:nvSpPr>
            <p:spPr>
              <a:xfrm>
                <a:off x="2597944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26" name="正方形/長方形 1725">
                <a:extLst>
                  <a:ext uri="{FF2B5EF4-FFF2-40B4-BE49-F238E27FC236}">
                    <a16:creationId xmlns:a16="http://schemas.microsoft.com/office/drawing/2014/main" id="{4B476D83-028C-49A0-BFEE-3D92DCBA694A}"/>
                  </a:ext>
                </a:extLst>
              </p:cNvPr>
              <p:cNvSpPr/>
              <p:nvPr/>
            </p:nvSpPr>
            <p:spPr>
              <a:xfrm>
                <a:off x="2006445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27" name="正方形/長方形 1726">
                <a:extLst>
                  <a:ext uri="{FF2B5EF4-FFF2-40B4-BE49-F238E27FC236}">
                    <a16:creationId xmlns:a16="http://schemas.microsoft.com/office/drawing/2014/main" id="{F153ECB4-5535-4C86-8F7A-1D224A5386D8}"/>
                  </a:ext>
                </a:extLst>
              </p:cNvPr>
              <p:cNvSpPr/>
              <p:nvPr/>
            </p:nvSpPr>
            <p:spPr>
              <a:xfrm>
                <a:off x="2714522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728" name="グループ化 1727">
              <a:extLst>
                <a:ext uri="{FF2B5EF4-FFF2-40B4-BE49-F238E27FC236}">
                  <a16:creationId xmlns:a16="http://schemas.microsoft.com/office/drawing/2014/main" id="{D68BCB9E-76A5-48DB-A829-7AC3EF6D8731}"/>
                </a:ext>
              </a:extLst>
            </p:cNvPr>
            <p:cNvGrpSpPr/>
            <p:nvPr/>
          </p:nvGrpSpPr>
          <p:grpSpPr>
            <a:xfrm>
              <a:off x="2001992" y="5109071"/>
              <a:ext cx="798077" cy="90000"/>
              <a:chOff x="2006445" y="4327559"/>
              <a:chExt cx="798077" cy="90000"/>
            </a:xfrm>
          </p:grpSpPr>
          <p:sp>
            <p:nvSpPr>
              <p:cNvPr id="1729" name="正方形/長方形 1728">
                <a:extLst>
                  <a:ext uri="{FF2B5EF4-FFF2-40B4-BE49-F238E27FC236}">
                    <a16:creationId xmlns:a16="http://schemas.microsoft.com/office/drawing/2014/main" id="{16F4DA42-DDF9-46A2-8B5D-F7EC82923AB0}"/>
                  </a:ext>
                </a:extLst>
              </p:cNvPr>
              <p:cNvSpPr/>
              <p:nvPr/>
            </p:nvSpPr>
            <p:spPr>
              <a:xfrm>
                <a:off x="2126456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30" name="正方形/長方形 1729">
                <a:extLst>
                  <a:ext uri="{FF2B5EF4-FFF2-40B4-BE49-F238E27FC236}">
                    <a16:creationId xmlns:a16="http://schemas.microsoft.com/office/drawing/2014/main" id="{7D59C161-D45F-4375-9D4F-F73F5B184CAD}"/>
                  </a:ext>
                </a:extLst>
              </p:cNvPr>
              <p:cNvSpPr/>
              <p:nvPr/>
            </p:nvSpPr>
            <p:spPr>
              <a:xfrm>
                <a:off x="2243615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31" name="正方形/長方形 1730">
                <a:extLst>
                  <a:ext uri="{FF2B5EF4-FFF2-40B4-BE49-F238E27FC236}">
                    <a16:creationId xmlns:a16="http://schemas.microsoft.com/office/drawing/2014/main" id="{A75A4866-CE1E-4F33-86B2-19B3D183E4A2}"/>
                  </a:ext>
                </a:extLst>
              </p:cNvPr>
              <p:cNvSpPr/>
              <p:nvPr/>
            </p:nvSpPr>
            <p:spPr>
              <a:xfrm>
                <a:off x="2360774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32" name="正方形/長方形 1731">
                <a:extLst>
                  <a:ext uri="{FF2B5EF4-FFF2-40B4-BE49-F238E27FC236}">
                    <a16:creationId xmlns:a16="http://schemas.microsoft.com/office/drawing/2014/main" id="{6460E027-C6E2-4E3A-9598-652D79996679}"/>
                  </a:ext>
                </a:extLst>
              </p:cNvPr>
              <p:cNvSpPr/>
              <p:nvPr/>
            </p:nvSpPr>
            <p:spPr>
              <a:xfrm>
                <a:off x="2477933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33" name="正方形/長方形 1732">
                <a:extLst>
                  <a:ext uri="{FF2B5EF4-FFF2-40B4-BE49-F238E27FC236}">
                    <a16:creationId xmlns:a16="http://schemas.microsoft.com/office/drawing/2014/main" id="{058EB9C3-8A9B-4B67-B8EF-31232C65DE63}"/>
                  </a:ext>
                </a:extLst>
              </p:cNvPr>
              <p:cNvSpPr/>
              <p:nvPr/>
            </p:nvSpPr>
            <p:spPr>
              <a:xfrm>
                <a:off x="2597944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34" name="正方形/長方形 1733">
                <a:extLst>
                  <a:ext uri="{FF2B5EF4-FFF2-40B4-BE49-F238E27FC236}">
                    <a16:creationId xmlns:a16="http://schemas.microsoft.com/office/drawing/2014/main" id="{49190BC7-1DAD-4552-BD49-137BD54D7C88}"/>
                  </a:ext>
                </a:extLst>
              </p:cNvPr>
              <p:cNvSpPr/>
              <p:nvPr/>
            </p:nvSpPr>
            <p:spPr>
              <a:xfrm>
                <a:off x="2006445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35" name="正方形/長方形 1734">
                <a:extLst>
                  <a:ext uri="{FF2B5EF4-FFF2-40B4-BE49-F238E27FC236}">
                    <a16:creationId xmlns:a16="http://schemas.microsoft.com/office/drawing/2014/main" id="{25AB3106-B298-4989-A1F4-271E5054D0E0}"/>
                  </a:ext>
                </a:extLst>
              </p:cNvPr>
              <p:cNvSpPr/>
              <p:nvPr/>
            </p:nvSpPr>
            <p:spPr>
              <a:xfrm>
                <a:off x="2714522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736" name="グループ化 1735">
              <a:extLst>
                <a:ext uri="{FF2B5EF4-FFF2-40B4-BE49-F238E27FC236}">
                  <a16:creationId xmlns:a16="http://schemas.microsoft.com/office/drawing/2014/main" id="{45016572-BA1C-482E-B904-4DF5D89841F4}"/>
                </a:ext>
              </a:extLst>
            </p:cNvPr>
            <p:cNvGrpSpPr/>
            <p:nvPr/>
          </p:nvGrpSpPr>
          <p:grpSpPr>
            <a:xfrm>
              <a:off x="2001992" y="5332909"/>
              <a:ext cx="798077" cy="90000"/>
              <a:chOff x="2006445" y="4327559"/>
              <a:chExt cx="798077" cy="90000"/>
            </a:xfrm>
          </p:grpSpPr>
          <p:sp>
            <p:nvSpPr>
              <p:cNvPr id="1737" name="正方形/長方形 1736">
                <a:extLst>
                  <a:ext uri="{FF2B5EF4-FFF2-40B4-BE49-F238E27FC236}">
                    <a16:creationId xmlns:a16="http://schemas.microsoft.com/office/drawing/2014/main" id="{ABE80E11-E132-4F2A-9F81-1D1BE4FD6AFC}"/>
                  </a:ext>
                </a:extLst>
              </p:cNvPr>
              <p:cNvSpPr/>
              <p:nvPr/>
            </p:nvSpPr>
            <p:spPr>
              <a:xfrm>
                <a:off x="2126456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38" name="正方形/長方形 1737">
                <a:extLst>
                  <a:ext uri="{FF2B5EF4-FFF2-40B4-BE49-F238E27FC236}">
                    <a16:creationId xmlns:a16="http://schemas.microsoft.com/office/drawing/2014/main" id="{0E561711-064B-484C-A7D3-7F89360EBEEE}"/>
                  </a:ext>
                </a:extLst>
              </p:cNvPr>
              <p:cNvSpPr/>
              <p:nvPr/>
            </p:nvSpPr>
            <p:spPr>
              <a:xfrm>
                <a:off x="2243615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39" name="正方形/長方形 1738">
                <a:extLst>
                  <a:ext uri="{FF2B5EF4-FFF2-40B4-BE49-F238E27FC236}">
                    <a16:creationId xmlns:a16="http://schemas.microsoft.com/office/drawing/2014/main" id="{438DDEDF-E4CC-456E-94AC-CDB41A9E5AF6}"/>
                  </a:ext>
                </a:extLst>
              </p:cNvPr>
              <p:cNvSpPr/>
              <p:nvPr/>
            </p:nvSpPr>
            <p:spPr>
              <a:xfrm>
                <a:off x="2360774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40" name="正方形/長方形 1739">
                <a:extLst>
                  <a:ext uri="{FF2B5EF4-FFF2-40B4-BE49-F238E27FC236}">
                    <a16:creationId xmlns:a16="http://schemas.microsoft.com/office/drawing/2014/main" id="{DFD8FBCF-90C7-4CF8-A08E-69D65103B368}"/>
                  </a:ext>
                </a:extLst>
              </p:cNvPr>
              <p:cNvSpPr/>
              <p:nvPr/>
            </p:nvSpPr>
            <p:spPr>
              <a:xfrm>
                <a:off x="2477933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41" name="正方形/長方形 1740">
                <a:extLst>
                  <a:ext uri="{FF2B5EF4-FFF2-40B4-BE49-F238E27FC236}">
                    <a16:creationId xmlns:a16="http://schemas.microsoft.com/office/drawing/2014/main" id="{CE794AA0-B612-4F65-A4D6-837AB3E4624F}"/>
                  </a:ext>
                </a:extLst>
              </p:cNvPr>
              <p:cNvSpPr/>
              <p:nvPr/>
            </p:nvSpPr>
            <p:spPr>
              <a:xfrm>
                <a:off x="2597944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42" name="正方形/長方形 1741">
                <a:extLst>
                  <a:ext uri="{FF2B5EF4-FFF2-40B4-BE49-F238E27FC236}">
                    <a16:creationId xmlns:a16="http://schemas.microsoft.com/office/drawing/2014/main" id="{A61899CC-0F20-43A3-B316-925401AFA17B}"/>
                  </a:ext>
                </a:extLst>
              </p:cNvPr>
              <p:cNvSpPr/>
              <p:nvPr/>
            </p:nvSpPr>
            <p:spPr>
              <a:xfrm>
                <a:off x="2006445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43" name="正方形/長方形 1742">
                <a:extLst>
                  <a:ext uri="{FF2B5EF4-FFF2-40B4-BE49-F238E27FC236}">
                    <a16:creationId xmlns:a16="http://schemas.microsoft.com/office/drawing/2014/main" id="{A9515B01-CD51-4661-9F87-7C350F70ABCE}"/>
                  </a:ext>
                </a:extLst>
              </p:cNvPr>
              <p:cNvSpPr/>
              <p:nvPr/>
            </p:nvSpPr>
            <p:spPr>
              <a:xfrm>
                <a:off x="2714522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744" name="グループ化 1743">
              <a:extLst>
                <a:ext uri="{FF2B5EF4-FFF2-40B4-BE49-F238E27FC236}">
                  <a16:creationId xmlns:a16="http://schemas.microsoft.com/office/drawing/2014/main" id="{6577069F-3689-4A8D-9481-AB83A142E1FC}"/>
                </a:ext>
              </a:extLst>
            </p:cNvPr>
            <p:cNvGrpSpPr/>
            <p:nvPr/>
          </p:nvGrpSpPr>
          <p:grpSpPr>
            <a:xfrm>
              <a:off x="2001992" y="5573156"/>
              <a:ext cx="798077" cy="90000"/>
              <a:chOff x="2006445" y="4327559"/>
              <a:chExt cx="798077" cy="90000"/>
            </a:xfrm>
          </p:grpSpPr>
          <p:sp>
            <p:nvSpPr>
              <p:cNvPr id="1745" name="正方形/長方形 1744">
                <a:extLst>
                  <a:ext uri="{FF2B5EF4-FFF2-40B4-BE49-F238E27FC236}">
                    <a16:creationId xmlns:a16="http://schemas.microsoft.com/office/drawing/2014/main" id="{155B381B-1A0B-45F4-95F0-193B0EF6E715}"/>
                  </a:ext>
                </a:extLst>
              </p:cNvPr>
              <p:cNvSpPr/>
              <p:nvPr/>
            </p:nvSpPr>
            <p:spPr>
              <a:xfrm>
                <a:off x="2126456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46" name="正方形/長方形 1745">
                <a:extLst>
                  <a:ext uri="{FF2B5EF4-FFF2-40B4-BE49-F238E27FC236}">
                    <a16:creationId xmlns:a16="http://schemas.microsoft.com/office/drawing/2014/main" id="{B720C1A1-518D-4398-8D62-8CC8CAD77473}"/>
                  </a:ext>
                </a:extLst>
              </p:cNvPr>
              <p:cNvSpPr/>
              <p:nvPr/>
            </p:nvSpPr>
            <p:spPr>
              <a:xfrm>
                <a:off x="2243615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47" name="正方形/長方形 1746">
                <a:extLst>
                  <a:ext uri="{FF2B5EF4-FFF2-40B4-BE49-F238E27FC236}">
                    <a16:creationId xmlns:a16="http://schemas.microsoft.com/office/drawing/2014/main" id="{718DB70A-0F11-4ADC-9976-CAC54D3D2CD2}"/>
                  </a:ext>
                </a:extLst>
              </p:cNvPr>
              <p:cNvSpPr/>
              <p:nvPr/>
            </p:nvSpPr>
            <p:spPr>
              <a:xfrm>
                <a:off x="2360774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48" name="正方形/長方形 1747">
                <a:extLst>
                  <a:ext uri="{FF2B5EF4-FFF2-40B4-BE49-F238E27FC236}">
                    <a16:creationId xmlns:a16="http://schemas.microsoft.com/office/drawing/2014/main" id="{F15B570D-17E8-4A71-AE92-03DCD108F517}"/>
                  </a:ext>
                </a:extLst>
              </p:cNvPr>
              <p:cNvSpPr/>
              <p:nvPr/>
            </p:nvSpPr>
            <p:spPr>
              <a:xfrm>
                <a:off x="2477933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49" name="正方形/長方形 1748">
                <a:extLst>
                  <a:ext uri="{FF2B5EF4-FFF2-40B4-BE49-F238E27FC236}">
                    <a16:creationId xmlns:a16="http://schemas.microsoft.com/office/drawing/2014/main" id="{74E05EE4-A7D3-46CA-B2FA-01ABD9EC68C1}"/>
                  </a:ext>
                </a:extLst>
              </p:cNvPr>
              <p:cNvSpPr/>
              <p:nvPr/>
            </p:nvSpPr>
            <p:spPr>
              <a:xfrm>
                <a:off x="2597944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50" name="正方形/長方形 1749">
                <a:extLst>
                  <a:ext uri="{FF2B5EF4-FFF2-40B4-BE49-F238E27FC236}">
                    <a16:creationId xmlns:a16="http://schemas.microsoft.com/office/drawing/2014/main" id="{9CF71513-6889-47F4-9137-F119910C93CD}"/>
                  </a:ext>
                </a:extLst>
              </p:cNvPr>
              <p:cNvSpPr/>
              <p:nvPr/>
            </p:nvSpPr>
            <p:spPr>
              <a:xfrm>
                <a:off x="2006445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51" name="正方形/長方形 1750">
                <a:extLst>
                  <a:ext uri="{FF2B5EF4-FFF2-40B4-BE49-F238E27FC236}">
                    <a16:creationId xmlns:a16="http://schemas.microsoft.com/office/drawing/2014/main" id="{5571A708-C8B8-4F63-9209-A437F0F5A679}"/>
                  </a:ext>
                </a:extLst>
              </p:cNvPr>
              <p:cNvSpPr/>
              <p:nvPr/>
            </p:nvSpPr>
            <p:spPr>
              <a:xfrm>
                <a:off x="2714522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752" name="正方形/長方形 1751">
              <a:extLst>
                <a:ext uri="{FF2B5EF4-FFF2-40B4-BE49-F238E27FC236}">
                  <a16:creationId xmlns:a16="http://schemas.microsoft.com/office/drawing/2014/main" id="{E0090066-8881-4E66-B454-9AF55852D1FE}"/>
                </a:ext>
              </a:extLst>
            </p:cNvPr>
            <p:cNvSpPr/>
            <p:nvPr/>
          </p:nvSpPr>
          <p:spPr>
            <a:xfrm>
              <a:off x="2124649" y="4989263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53" name="正方形/長方形 1752">
              <a:extLst>
                <a:ext uri="{FF2B5EF4-FFF2-40B4-BE49-F238E27FC236}">
                  <a16:creationId xmlns:a16="http://schemas.microsoft.com/office/drawing/2014/main" id="{3A2EDEBA-E418-44C8-994B-45D9BACFD054}"/>
                </a:ext>
              </a:extLst>
            </p:cNvPr>
            <p:cNvSpPr/>
            <p:nvPr/>
          </p:nvSpPr>
          <p:spPr>
            <a:xfrm>
              <a:off x="2241808" y="4989263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54" name="正方形/長方形 1753">
              <a:extLst>
                <a:ext uri="{FF2B5EF4-FFF2-40B4-BE49-F238E27FC236}">
                  <a16:creationId xmlns:a16="http://schemas.microsoft.com/office/drawing/2014/main" id="{769BEF0D-259A-4E73-B822-EAF9525CAB90}"/>
                </a:ext>
              </a:extLst>
            </p:cNvPr>
            <p:cNvSpPr/>
            <p:nvPr/>
          </p:nvSpPr>
          <p:spPr>
            <a:xfrm>
              <a:off x="2476126" y="4989263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55" name="正方形/長方形 1754">
              <a:extLst>
                <a:ext uri="{FF2B5EF4-FFF2-40B4-BE49-F238E27FC236}">
                  <a16:creationId xmlns:a16="http://schemas.microsoft.com/office/drawing/2014/main" id="{0B1E4730-E0CA-42A3-AE67-30DE449BB581}"/>
                </a:ext>
              </a:extLst>
            </p:cNvPr>
            <p:cNvSpPr/>
            <p:nvPr/>
          </p:nvSpPr>
          <p:spPr>
            <a:xfrm>
              <a:off x="2596137" y="4989263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56" name="正方形/長方形 1755">
              <a:extLst>
                <a:ext uri="{FF2B5EF4-FFF2-40B4-BE49-F238E27FC236}">
                  <a16:creationId xmlns:a16="http://schemas.microsoft.com/office/drawing/2014/main" id="{E864C688-A173-4870-BFD4-04D2DB589D07}"/>
                </a:ext>
              </a:extLst>
            </p:cNvPr>
            <p:cNvSpPr/>
            <p:nvPr/>
          </p:nvSpPr>
          <p:spPr>
            <a:xfrm>
              <a:off x="2004638" y="4989263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757" name="グループ化 1756">
              <a:extLst>
                <a:ext uri="{FF2B5EF4-FFF2-40B4-BE49-F238E27FC236}">
                  <a16:creationId xmlns:a16="http://schemas.microsoft.com/office/drawing/2014/main" id="{92CC5552-8537-49A2-89D4-0BE961DA9FB4}"/>
                </a:ext>
              </a:extLst>
            </p:cNvPr>
            <p:cNvGrpSpPr/>
            <p:nvPr/>
          </p:nvGrpSpPr>
          <p:grpSpPr>
            <a:xfrm>
              <a:off x="2004638" y="4885233"/>
              <a:ext cx="681499" cy="90000"/>
              <a:chOff x="2006445" y="4327559"/>
              <a:chExt cx="681499" cy="90000"/>
            </a:xfrm>
          </p:grpSpPr>
          <p:sp>
            <p:nvSpPr>
              <p:cNvPr id="1758" name="正方形/長方形 1757">
                <a:extLst>
                  <a:ext uri="{FF2B5EF4-FFF2-40B4-BE49-F238E27FC236}">
                    <a16:creationId xmlns:a16="http://schemas.microsoft.com/office/drawing/2014/main" id="{B5AB5407-93C5-4B20-B480-1F20F54796BA}"/>
                  </a:ext>
                </a:extLst>
              </p:cNvPr>
              <p:cNvSpPr/>
              <p:nvPr/>
            </p:nvSpPr>
            <p:spPr>
              <a:xfrm>
                <a:off x="2126456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59" name="正方形/長方形 1758">
                <a:extLst>
                  <a:ext uri="{FF2B5EF4-FFF2-40B4-BE49-F238E27FC236}">
                    <a16:creationId xmlns:a16="http://schemas.microsoft.com/office/drawing/2014/main" id="{7F3A447B-F985-4AC8-B5F0-5E188DCEE0D8}"/>
                  </a:ext>
                </a:extLst>
              </p:cNvPr>
              <p:cNvSpPr/>
              <p:nvPr/>
            </p:nvSpPr>
            <p:spPr>
              <a:xfrm>
                <a:off x="2243615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60" name="正方形/長方形 1759">
                <a:extLst>
                  <a:ext uri="{FF2B5EF4-FFF2-40B4-BE49-F238E27FC236}">
                    <a16:creationId xmlns:a16="http://schemas.microsoft.com/office/drawing/2014/main" id="{3B2863A9-7914-40FC-A3D3-11E26910B460}"/>
                  </a:ext>
                </a:extLst>
              </p:cNvPr>
              <p:cNvSpPr/>
              <p:nvPr/>
            </p:nvSpPr>
            <p:spPr>
              <a:xfrm>
                <a:off x="2477933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61" name="正方形/長方形 1760">
                <a:extLst>
                  <a:ext uri="{FF2B5EF4-FFF2-40B4-BE49-F238E27FC236}">
                    <a16:creationId xmlns:a16="http://schemas.microsoft.com/office/drawing/2014/main" id="{4030C50A-7E4A-49AD-ABDD-3C1A2958BF57}"/>
                  </a:ext>
                </a:extLst>
              </p:cNvPr>
              <p:cNvSpPr/>
              <p:nvPr/>
            </p:nvSpPr>
            <p:spPr>
              <a:xfrm>
                <a:off x="2597944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62" name="正方形/長方形 1761">
                <a:extLst>
                  <a:ext uri="{FF2B5EF4-FFF2-40B4-BE49-F238E27FC236}">
                    <a16:creationId xmlns:a16="http://schemas.microsoft.com/office/drawing/2014/main" id="{79F98834-3C11-4ED1-834A-9DB872EE9392}"/>
                  </a:ext>
                </a:extLst>
              </p:cNvPr>
              <p:cNvSpPr/>
              <p:nvPr/>
            </p:nvSpPr>
            <p:spPr>
              <a:xfrm>
                <a:off x="2006445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763" name="グループ化 1762">
              <a:extLst>
                <a:ext uri="{FF2B5EF4-FFF2-40B4-BE49-F238E27FC236}">
                  <a16:creationId xmlns:a16="http://schemas.microsoft.com/office/drawing/2014/main" id="{044999E0-2A8B-488D-826F-4E8D8F21E5F8}"/>
                </a:ext>
              </a:extLst>
            </p:cNvPr>
            <p:cNvGrpSpPr/>
            <p:nvPr/>
          </p:nvGrpSpPr>
          <p:grpSpPr>
            <a:xfrm>
              <a:off x="2004638" y="4662141"/>
              <a:ext cx="681499" cy="90000"/>
              <a:chOff x="2006445" y="4327559"/>
              <a:chExt cx="681499" cy="90000"/>
            </a:xfrm>
          </p:grpSpPr>
          <p:sp>
            <p:nvSpPr>
              <p:cNvPr id="1764" name="正方形/長方形 1763">
                <a:extLst>
                  <a:ext uri="{FF2B5EF4-FFF2-40B4-BE49-F238E27FC236}">
                    <a16:creationId xmlns:a16="http://schemas.microsoft.com/office/drawing/2014/main" id="{F18A3E51-1193-4ABB-90BC-29B6A4BB7B11}"/>
                  </a:ext>
                </a:extLst>
              </p:cNvPr>
              <p:cNvSpPr/>
              <p:nvPr/>
            </p:nvSpPr>
            <p:spPr>
              <a:xfrm>
                <a:off x="2126456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65" name="正方形/長方形 1764">
                <a:extLst>
                  <a:ext uri="{FF2B5EF4-FFF2-40B4-BE49-F238E27FC236}">
                    <a16:creationId xmlns:a16="http://schemas.microsoft.com/office/drawing/2014/main" id="{82588B57-E665-4492-ABAE-D8C29C4CA913}"/>
                  </a:ext>
                </a:extLst>
              </p:cNvPr>
              <p:cNvSpPr/>
              <p:nvPr/>
            </p:nvSpPr>
            <p:spPr>
              <a:xfrm>
                <a:off x="2243615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66" name="正方形/長方形 1765">
                <a:extLst>
                  <a:ext uri="{FF2B5EF4-FFF2-40B4-BE49-F238E27FC236}">
                    <a16:creationId xmlns:a16="http://schemas.microsoft.com/office/drawing/2014/main" id="{CCFD911D-9C31-4D9B-AD6D-45DAD874E7F0}"/>
                  </a:ext>
                </a:extLst>
              </p:cNvPr>
              <p:cNvSpPr/>
              <p:nvPr/>
            </p:nvSpPr>
            <p:spPr>
              <a:xfrm>
                <a:off x="2477933" y="4327559"/>
                <a:ext cx="90000" cy="90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67" name="正方形/長方形 1766">
                <a:extLst>
                  <a:ext uri="{FF2B5EF4-FFF2-40B4-BE49-F238E27FC236}">
                    <a16:creationId xmlns:a16="http://schemas.microsoft.com/office/drawing/2014/main" id="{2DA7CEED-14F1-4E32-A2A5-1F348CCF90FB}"/>
                  </a:ext>
                </a:extLst>
              </p:cNvPr>
              <p:cNvSpPr/>
              <p:nvPr/>
            </p:nvSpPr>
            <p:spPr>
              <a:xfrm>
                <a:off x="2597944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68" name="正方形/長方形 1767">
                <a:extLst>
                  <a:ext uri="{FF2B5EF4-FFF2-40B4-BE49-F238E27FC236}">
                    <a16:creationId xmlns:a16="http://schemas.microsoft.com/office/drawing/2014/main" id="{2BF65FA5-1788-451F-B602-F5A3C43C1F2D}"/>
                  </a:ext>
                </a:extLst>
              </p:cNvPr>
              <p:cNvSpPr/>
              <p:nvPr/>
            </p:nvSpPr>
            <p:spPr>
              <a:xfrm>
                <a:off x="2006445" y="4327559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769" name="正方形/長方形 1768">
              <a:extLst>
                <a:ext uri="{FF2B5EF4-FFF2-40B4-BE49-F238E27FC236}">
                  <a16:creationId xmlns:a16="http://schemas.microsoft.com/office/drawing/2014/main" id="{31218CF8-F46C-46CB-B027-BEC03BC80E9A}"/>
                </a:ext>
              </a:extLst>
            </p:cNvPr>
            <p:cNvSpPr/>
            <p:nvPr/>
          </p:nvSpPr>
          <p:spPr>
            <a:xfrm>
              <a:off x="2593491" y="522300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70" name="正方形/長方形 1769">
              <a:extLst>
                <a:ext uri="{FF2B5EF4-FFF2-40B4-BE49-F238E27FC236}">
                  <a16:creationId xmlns:a16="http://schemas.microsoft.com/office/drawing/2014/main" id="{0EDA5D5F-A8D6-4FEB-AECD-CF51FB63BA03}"/>
                </a:ext>
              </a:extLst>
            </p:cNvPr>
            <p:cNvSpPr/>
            <p:nvPr/>
          </p:nvSpPr>
          <p:spPr>
            <a:xfrm>
              <a:off x="2239162" y="5220032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71" name="正方形/長方形 1770">
              <a:extLst>
                <a:ext uri="{FF2B5EF4-FFF2-40B4-BE49-F238E27FC236}">
                  <a16:creationId xmlns:a16="http://schemas.microsoft.com/office/drawing/2014/main" id="{A24CC243-32DC-4E69-AFED-92E98EDEA7D3}"/>
                </a:ext>
              </a:extLst>
            </p:cNvPr>
            <p:cNvSpPr/>
            <p:nvPr/>
          </p:nvSpPr>
          <p:spPr>
            <a:xfrm>
              <a:off x="2357064" y="5455987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72" name="正方形/長方形 1771">
              <a:extLst>
                <a:ext uri="{FF2B5EF4-FFF2-40B4-BE49-F238E27FC236}">
                  <a16:creationId xmlns:a16="http://schemas.microsoft.com/office/drawing/2014/main" id="{EEE827B0-C3DF-416C-A400-0E8E43CB1308}"/>
                </a:ext>
              </a:extLst>
            </p:cNvPr>
            <p:cNvSpPr/>
            <p:nvPr/>
          </p:nvSpPr>
          <p:spPr>
            <a:xfrm>
              <a:off x="2477075" y="5455987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73" name="正方形/長方形 1772">
              <a:extLst>
                <a:ext uri="{FF2B5EF4-FFF2-40B4-BE49-F238E27FC236}">
                  <a16:creationId xmlns:a16="http://schemas.microsoft.com/office/drawing/2014/main" id="{A049BBE6-5A97-4460-911A-57E5DDD93BC1}"/>
                </a:ext>
              </a:extLst>
            </p:cNvPr>
            <p:cNvSpPr/>
            <p:nvPr/>
          </p:nvSpPr>
          <p:spPr>
            <a:xfrm>
              <a:off x="1999876" y="5446463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74" name="正方形/長方形 1773">
              <a:extLst>
                <a:ext uri="{FF2B5EF4-FFF2-40B4-BE49-F238E27FC236}">
                  <a16:creationId xmlns:a16="http://schemas.microsoft.com/office/drawing/2014/main" id="{44B47705-A6BD-412C-8570-19FACB7E2727}"/>
                </a:ext>
              </a:extLst>
            </p:cNvPr>
            <p:cNvSpPr/>
            <p:nvPr/>
          </p:nvSpPr>
          <p:spPr>
            <a:xfrm>
              <a:off x="2119887" y="5446463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75" name="正方形/長方形 1774">
              <a:extLst>
                <a:ext uri="{FF2B5EF4-FFF2-40B4-BE49-F238E27FC236}">
                  <a16:creationId xmlns:a16="http://schemas.microsoft.com/office/drawing/2014/main" id="{F531C245-C310-42CC-93A4-B67E331A0C1B}"/>
                </a:ext>
              </a:extLst>
            </p:cNvPr>
            <p:cNvSpPr/>
            <p:nvPr/>
          </p:nvSpPr>
          <p:spPr>
            <a:xfrm>
              <a:off x="2710069" y="5446463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76" name="正方形/長方形 1775">
              <a:extLst>
                <a:ext uri="{FF2B5EF4-FFF2-40B4-BE49-F238E27FC236}">
                  <a16:creationId xmlns:a16="http://schemas.microsoft.com/office/drawing/2014/main" id="{1C376234-5FF1-4BCC-8219-839D9B7B4ADD}"/>
                </a:ext>
              </a:extLst>
            </p:cNvPr>
            <p:cNvSpPr/>
            <p:nvPr/>
          </p:nvSpPr>
          <p:spPr>
            <a:xfrm>
              <a:off x="2710069" y="5690323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77" name="正方形/長方形 1776">
              <a:extLst>
                <a:ext uri="{FF2B5EF4-FFF2-40B4-BE49-F238E27FC236}">
                  <a16:creationId xmlns:a16="http://schemas.microsoft.com/office/drawing/2014/main" id="{922EA94D-0074-4E0C-BE66-018E75AE2445}"/>
                </a:ext>
              </a:extLst>
            </p:cNvPr>
            <p:cNvSpPr/>
            <p:nvPr/>
          </p:nvSpPr>
          <p:spPr>
            <a:xfrm>
              <a:off x="2356321" y="5690323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78" name="正方形/長方形 1777">
              <a:extLst>
                <a:ext uri="{FF2B5EF4-FFF2-40B4-BE49-F238E27FC236}">
                  <a16:creationId xmlns:a16="http://schemas.microsoft.com/office/drawing/2014/main" id="{57B71A20-EC56-4FA2-8CAF-23959D136083}"/>
                </a:ext>
              </a:extLst>
            </p:cNvPr>
            <p:cNvSpPr/>
            <p:nvPr/>
          </p:nvSpPr>
          <p:spPr>
            <a:xfrm>
              <a:off x="1999876" y="577992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79" name="正方形/長方形 1778">
              <a:extLst>
                <a:ext uri="{FF2B5EF4-FFF2-40B4-BE49-F238E27FC236}">
                  <a16:creationId xmlns:a16="http://schemas.microsoft.com/office/drawing/2014/main" id="{34CC81A3-7313-48C9-B720-944E3E4B9D82}"/>
                </a:ext>
              </a:extLst>
            </p:cNvPr>
            <p:cNvSpPr/>
            <p:nvPr/>
          </p:nvSpPr>
          <p:spPr>
            <a:xfrm>
              <a:off x="2119887" y="577992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80" name="正方形/長方形 1779">
              <a:extLst>
                <a:ext uri="{FF2B5EF4-FFF2-40B4-BE49-F238E27FC236}">
                  <a16:creationId xmlns:a16="http://schemas.microsoft.com/office/drawing/2014/main" id="{78B467EE-D51F-45E3-B89B-F23744A52D10}"/>
                </a:ext>
              </a:extLst>
            </p:cNvPr>
            <p:cNvSpPr/>
            <p:nvPr/>
          </p:nvSpPr>
          <p:spPr>
            <a:xfrm>
              <a:off x="2473480" y="5788876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81" name="正方形/長方形 1780">
              <a:extLst>
                <a:ext uri="{FF2B5EF4-FFF2-40B4-BE49-F238E27FC236}">
                  <a16:creationId xmlns:a16="http://schemas.microsoft.com/office/drawing/2014/main" id="{FEE5CF25-E7DF-470B-AA8C-EFA3A9B63AE9}"/>
                </a:ext>
              </a:extLst>
            </p:cNvPr>
            <p:cNvSpPr/>
            <p:nvPr/>
          </p:nvSpPr>
          <p:spPr>
            <a:xfrm>
              <a:off x="2238001" y="6022808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82" name="正方形/長方形 1781">
              <a:extLst>
                <a:ext uri="{FF2B5EF4-FFF2-40B4-BE49-F238E27FC236}">
                  <a16:creationId xmlns:a16="http://schemas.microsoft.com/office/drawing/2014/main" id="{53460432-39C3-4B23-97B9-8DA13F531D59}"/>
                </a:ext>
              </a:extLst>
            </p:cNvPr>
            <p:cNvSpPr/>
            <p:nvPr/>
          </p:nvSpPr>
          <p:spPr>
            <a:xfrm>
              <a:off x="2358012" y="6022808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83" name="正方形/長方形 1782">
              <a:extLst>
                <a:ext uri="{FF2B5EF4-FFF2-40B4-BE49-F238E27FC236}">
                  <a16:creationId xmlns:a16="http://schemas.microsoft.com/office/drawing/2014/main" id="{E0C5FBC5-1A84-4ACD-8D16-E44DFD1F5377}"/>
                </a:ext>
              </a:extLst>
            </p:cNvPr>
            <p:cNvSpPr/>
            <p:nvPr/>
          </p:nvSpPr>
          <p:spPr>
            <a:xfrm>
              <a:off x="2604714" y="600852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84" name="正方形/長方形 1783">
              <a:extLst>
                <a:ext uri="{FF2B5EF4-FFF2-40B4-BE49-F238E27FC236}">
                  <a16:creationId xmlns:a16="http://schemas.microsoft.com/office/drawing/2014/main" id="{E89D3870-7A76-4B90-8FDB-D0790DCD541A}"/>
                </a:ext>
              </a:extLst>
            </p:cNvPr>
            <p:cNvSpPr/>
            <p:nvPr/>
          </p:nvSpPr>
          <p:spPr>
            <a:xfrm>
              <a:off x="2724725" y="600852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85" name="正方形/長方形 1784">
              <a:extLst>
                <a:ext uri="{FF2B5EF4-FFF2-40B4-BE49-F238E27FC236}">
                  <a16:creationId xmlns:a16="http://schemas.microsoft.com/office/drawing/2014/main" id="{C5EC3698-3623-4702-8FD0-ED8C6DCF2FDB}"/>
                </a:ext>
              </a:extLst>
            </p:cNvPr>
            <p:cNvSpPr/>
            <p:nvPr/>
          </p:nvSpPr>
          <p:spPr>
            <a:xfrm>
              <a:off x="2366589" y="6241883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86" name="正方形/長方形 1785">
              <a:extLst>
                <a:ext uri="{FF2B5EF4-FFF2-40B4-BE49-F238E27FC236}">
                  <a16:creationId xmlns:a16="http://schemas.microsoft.com/office/drawing/2014/main" id="{21FAD7CC-3FFC-48CA-81A3-F72D9B6ED239}"/>
                </a:ext>
              </a:extLst>
            </p:cNvPr>
            <p:cNvSpPr/>
            <p:nvPr/>
          </p:nvSpPr>
          <p:spPr>
            <a:xfrm>
              <a:off x="2486600" y="6241883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87" name="正方形/長方形 1786">
              <a:extLst>
                <a:ext uri="{FF2B5EF4-FFF2-40B4-BE49-F238E27FC236}">
                  <a16:creationId xmlns:a16="http://schemas.microsoft.com/office/drawing/2014/main" id="{317ACA35-8203-46BE-9BB7-784855E5FAF8}"/>
                </a:ext>
              </a:extLst>
            </p:cNvPr>
            <p:cNvSpPr/>
            <p:nvPr/>
          </p:nvSpPr>
          <p:spPr>
            <a:xfrm>
              <a:off x="2028451" y="623712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88" name="正方形/長方形 1787">
              <a:extLst>
                <a:ext uri="{FF2B5EF4-FFF2-40B4-BE49-F238E27FC236}">
                  <a16:creationId xmlns:a16="http://schemas.microsoft.com/office/drawing/2014/main" id="{508D4E12-57DC-4F1D-B1AA-B650693D9E9C}"/>
                </a:ext>
              </a:extLst>
            </p:cNvPr>
            <p:cNvSpPr/>
            <p:nvPr/>
          </p:nvSpPr>
          <p:spPr>
            <a:xfrm>
              <a:off x="2148462" y="623712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89" name="正方形/長方形 1788">
              <a:extLst>
                <a:ext uri="{FF2B5EF4-FFF2-40B4-BE49-F238E27FC236}">
                  <a16:creationId xmlns:a16="http://schemas.microsoft.com/office/drawing/2014/main" id="{E55D9FDD-CD23-46F1-8E69-2E1322AC27C3}"/>
                </a:ext>
              </a:extLst>
            </p:cNvPr>
            <p:cNvSpPr/>
            <p:nvPr/>
          </p:nvSpPr>
          <p:spPr>
            <a:xfrm>
              <a:off x="2028451" y="6346658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90" name="正方形/長方形 1789">
              <a:extLst>
                <a:ext uri="{FF2B5EF4-FFF2-40B4-BE49-F238E27FC236}">
                  <a16:creationId xmlns:a16="http://schemas.microsoft.com/office/drawing/2014/main" id="{6518FAD1-54C6-4DC6-A981-C4BBAB2B4025}"/>
                </a:ext>
              </a:extLst>
            </p:cNvPr>
            <p:cNvSpPr/>
            <p:nvPr/>
          </p:nvSpPr>
          <p:spPr>
            <a:xfrm>
              <a:off x="2148462" y="6346658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91" name="正方形/長方形 1790">
              <a:extLst>
                <a:ext uri="{FF2B5EF4-FFF2-40B4-BE49-F238E27FC236}">
                  <a16:creationId xmlns:a16="http://schemas.microsoft.com/office/drawing/2014/main" id="{46708855-EB16-4D46-B879-473CAE4F2CDD}"/>
                </a:ext>
              </a:extLst>
            </p:cNvPr>
            <p:cNvSpPr/>
            <p:nvPr/>
          </p:nvSpPr>
          <p:spPr>
            <a:xfrm>
              <a:off x="2014164" y="6799095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92" name="正方形/長方形 1791">
              <a:extLst>
                <a:ext uri="{FF2B5EF4-FFF2-40B4-BE49-F238E27FC236}">
                  <a16:creationId xmlns:a16="http://schemas.microsoft.com/office/drawing/2014/main" id="{A769C912-ED45-4D6C-A9A4-CDDEE75BB81B}"/>
                </a:ext>
              </a:extLst>
            </p:cNvPr>
            <p:cNvSpPr/>
            <p:nvPr/>
          </p:nvSpPr>
          <p:spPr>
            <a:xfrm>
              <a:off x="2134175" y="6799095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93" name="正方形/長方形 1792">
              <a:extLst>
                <a:ext uri="{FF2B5EF4-FFF2-40B4-BE49-F238E27FC236}">
                  <a16:creationId xmlns:a16="http://schemas.microsoft.com/office/drawing/2014/main" id="{D28CD7F7-02B8-42B8-A8EE-94F17A7990BC}"/>
                </a:ext>
              </a:extLst>
            </p:cNvPr>
            <p:cNvSpPr/>
            <p:nvPr/>
          </p:nvSpPr>
          <p:spPr>
            <a:xfrm>
              <a:off x="2252289" y="6684795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94" name="正方形/長方形 1793">
              <a:extLst>
                <a:ext uri="{FF2B5EF4-FFF2-40B4-BE49-F238E27FC236}">
                  <a16:creationId xmlns:a16="http://schemas.microsoft.com/office/drawing/2014/main" id="{131886D4-9F35-41DC-87CB-76BF58B05C0B}"/>
                </a:ext>
              </a:extLst>
            </p:cNvPr>
            <p:cNvSpPr/>
            <p:nvPr/>
          </p:nvSpPr>
          <p:spPr>
            <a:xfrm>
              <a:off x="2372300" y="6684795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95" name="正方形/長方形 1794">
              <a:extLst>
                <a:ext uri="{FF2B5EF4-FFF2-40B4-BE49-F238E27FC236}">
                  <a16:creationId xmlns:a16="http://schemas.microsoft.com/office/drawing/2014/main" id="{67509766-A451-4147-9B96-413526433681}"/>
                </a:ext>
              </a:extLst>
            </p:cNvPr>
            <p:cNvSpPr/>
            <p:nvPr/>
          </p:nvSpPr>
          <p:spPr>
            <a:xfrm>
              <a:off x="2595189" y="6689558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96" name="正方形/長方形 1795">
              <a:extLst>
                <a:ext uri="{FF2B5EF4-FFF2-40B4-BE49-F238E27FC236}">
                  <a16:creationId xmlns:a16="http://schemas.microsoft.com/office/drawing/2014/main" id="{62D6BA1D-D6A0-423F-B1CB-C81B1FCC6062}"/>
                </a:ext>
              </a:extLst>
            </p:cNvPr>
            <p:cNvSpPr/>
            <p:nvPr/>
          </p:nvSpPr>
          <p:spPr>
            <a:xfrm>
              <a:off x="2715200" y="6689558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97" name="正方形/長方形 1796">
              <a:extLst>
                <a:ext uri="{FF2B5EF4-FFF2-40B4-BE49-F238E27FC236}">
                  <a16:creationId xmlns:a16="http://schemas.microsoft.com/office/drawing/2014/main" id="{A09A0AFD-B181-4017-9502-17EBED8368F9}"/>
                </a:ext>
              </a:extLst>
            </p:cNvPr>
            <p:cNvSpPr/>
            <p:nvPr/>
          </p:nvSpPr>
          <p:spPr>
            <a:xfrm>
              <a:off x="2724544" y="6133294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98" name="正方形/長方形 1797">
              <a:extLst>
                <a:ext uri="{FF2B5EF4-FFF2-40B4-BE49-F238E27FC236}">
                  <a16:creationId xmlns:a16="http://schemas.microsoft.com/office/drawing/2014/main" id="{1BD0B405-06D0-4AC0-8029-BF9567AE4048}"/>
                </a:ext>
              </a:extLst>
            </p:cNvPr>
            <p:cNvSpPr/>
            <p:nvPr/>
          </p:nvSpPr>
          <p:spPr>
            <a:xfrm>
              <a:off x="2724544" y="6245798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99" name="正方形/長方形 1798">
              <a:extLst>
                <a:ext uri="{FF2B5EF4-FFF2-40B4-BE49-F238E27FC236}">
                  <a16:creationId xmlns:a16="http://schemas.microsoft.com/office/drawing/2014/main" id="{AC20E4D1-D24E-415E-B974-346E97F9A855}"/>
                </a:ext>
              </a:extLst>
            </p:cNvPr>
            <p:cNvSpPr/>
            <p:nvPr/>
          </p:nvSpPr>
          <p:spPr>
            <a:xfrm>
              <a:off x="2486600" y="6369747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00" name="正方形/長方形 1799">
              <a:extLst>
                <a:ext uri="{FF2B5EF4-FFF2-40B4-BE49-F238E27FC236}">
                  <a16:creationId xmlns:a16="http://schemas.microsoft.com/office/drawing/2014/main" id="{7781E94C-94E5-4790-9E3F-C4AC24886282}"/>
                </a:ext>
              </a:extLst>
            </p:cNvPr>
            <p:cNvSpPr/>
            <p:nvPr/>
          </p:nvSpPr>
          <p:spPr>
            <a:xfrm>
              <a:off x="2593491" y="6580224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01" name="正方形/長方形 1800">
              <a:extLst>
                <a:ext uri="{FF2B5EF4-FFF2-40B4-BE49-F238E27FC236}">
                  <a16:creationId xmlns:a16="http://schemas.microsoft.com/office/drawing/2014/main" id="{9CB26A59-4B89-4120-8D2F-623369E4AD11}"/>
                </a:ext>
              </a:extLst>
            </p:cNvPr>
            <p:cNvSpPr/>
            <p:nvPr/>
          </p:nvSpPr>
          <p:spPr>
            <a:xfrm>
              <a:off x="2249290" y="6580224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02" name="正方形/長方形 1801">
              <a:extLst>
                <a:ext uri="{FF2B5EF4-FFF2-40B4-BE49-F238E27FC236}">
                  <a16:creationId xmlns:a16="http://schemas.microsoft.com/office/drawing/2014/main" id="{5CC3D7CB-31DE-4638-A739-DCDFE72F4553}"/>
                </a:ext>
              </a:extLst>
            </p:cNvPr>
            <p:cNvSpPr/>
            <p:nvPr/>
          </p:nvSpPr>
          <p:spPr>
            <a:xfrm>
              <a:off x="2385840" y="6461686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03" name="正方形/長方形 1802">
              <a:extLst>
                <a:ext uri="{FF2B5EF4-FFF2-40B4-BE49-F238E27FC236}">
                  <a16:creationId xmlns:a16="http://schemas.microsoft.com/office/drawing/2014/main" id="{9E720A91-B588-4EF1-9692-1CDCBCA4B7BF}"/>
                </a:ext>
              </a:extLst>
            </p:cNvPr>
            <p:cNvSpPr/>
            <p:nvPr/>
          </p:nvSpPr>
          <p:spPr>
            <a:xfrm>
              <a:off x="2710069" y="646697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04" name="正方形/長方形 1803">
              <a:extLst>
                <a:ext uri="{FF2B5EF4-FFF2-40B4-BE49-F238E27FC236}">
                  <a16:creationId xmlns:a16="http://schemas.microsoft.com/office/drawing/2014/main" id="{BAE0AB81-38D2-4926-8689-815A24379E73}"/>
                </a:ext>
              </a:extLst>
            </p:cNvPr>
            <p:cNvSpPr/>
            <p:nvPr/>
          </p:nvSpPr>
          <p:spPr>
            <a:xfrm>
              <a:off x="2710069" y="7022925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05" name="正方形/長方形 1804">
              <a:extLst>
                <a:ext uri="{FF2B5EF4-FFF2-40B4-BE49-F238E27FC236}">
                  <a16:creationId xmlns:a16="http://schemas.microsoft.com/office/drawing/2014/main" id="{166D7A0F-74C3-479C-9D65-87A134F8EBF0}"/>
                </a:ext>
              </a:extLst>
            </p:cNvPr>
            <p:cNvSpPr/>
            <p:nvPr/>
          </p:nvSpPr>
          <p:spPr>
            <a:xfrm>
              <a:off x="2486600" y="6799095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06" name="正方形/長方形 1805">
              <a:extLst>
                <a:ext uri="{FF2B5EF4-FFF2-40B4-BE49-F238E27FC236}">
                  <a16:creationId xmlns:a16="http://schemas.microsoft.com/office/drawing/2014/main" id="{FFF15A05-D5A2-4203-8BFE-FBBFC2B8552A}"/>
                </a:ext>
              </a:extLst>
            </p:cNvPr>
            <p:cNvSpPr/>
            <p:nvPr/>
          </p:nvSpPr>
          <p:spPr>
            <a:xfrm>
              <a:off x="2586678" y="713690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07" name="正方形/長方形 1806">
              <a:extLst>
                <a:ext uri="{FF2B5EF4-FFF2-40B4-BE49-F238E27FC236}">
                  <a16:creationId xmlns:a16="http://schemas.microsoft.com/office/drawing/2014/main" id="{F7718707-5905-4773-B32B-9F063CD38FC1}"/>
                </a:ext>
              </a:extLst>
            </p:cNvPr>
            <p:cNvSpPr/>
            <p:nvPr/>
          </p:nvSpPr>
          <p:spPr>
            <a:xfrm>
              <a:off x="2249290" y="7141714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08" name="正方形/長方形 1807">
              <a:extLst>
                <a:ext uri="{FF2B5EF4-FFF2-40B4-BE49-F238E27FC236}">
                  <a16:creationId xmlns:a16="http://schemas.microsoft.com/office/drawing/2014/main" id="{B7EE1C65-D4E2-4557-991A-629ED6CC4777}"/>
                </a:ext>
              </a:extLst>
            </p:cNvPr>
            <p:cNvSpPr/>
            <p:nvPr/>
          </p:nvSpPr>
          <p:spPr>
            <a:xfrm>
              <a:off x="2365354" y="701889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09" name="正方形/長方形 1808">
              <a:extLst>
                <a:ext uri="{FF2B5EF4-FFF2-40B4-BE49-F238E27FC236}">
                  <a16:creationId xmlns:a16="http://schemas.microsoft.com/office/drawing/2014/main" id="{41AFBE83-8A4C-4BE3-9815-52C4C8F25176}"/>
                </a:ext>
              </a:extLst>
            </p:cNvPr>
            <p:cNvSpPr/>
            <p:nvPr/>
          </p:nvSpPr>
          <p:spPr>
            <a:xfrm>
              <a:off x="2365354" y="6135212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10" name="正方形/長方形 1809">
              <a:extLst>
                <a:ext uri="{FF2B5EF4-FFF2-40B4-BE49-F238E27FC236}">
                  <a16:creationId xmlns:a16="http://schemas.microsoft.com/office/drawing/2014/main" id="{EAABE28D-A477-4CC9-8EBE-766AB74C6E8B}"/>
                </a:ext>
              </a:extLst>
            </p:cNvPr>
            <p:cNvSpPr/>
            <p:nvPr/>
          </p:nvSpPr>
          <p:spPr>
            <a:xfrm>
              <a:off x="2372300" y="7480544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11" name="正方形/長方形 1810">
              <a:extLst>
                <a:ext uri="{FF2B5EF4-FFF2-40B4-BE49-F238E27FC236}">
                  <a16:creationId xmlns:a16="http://schemas.microsoft.com/office/drawing/2014/main" id="{E47F3B9B-EC2E-4011-B31D-A8232A63101B}"/>
                </a:ext>
              </a:extLst>
            </p:cNvPr>
            <p:cNvSpPr/>
            <p:nvPr/>
          </p:nvSpPr>
          <p:spPr>
            <a:xfrm>
              <a:off x="2474501" y="7609733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12" name="正方形/長方形 1811">
              <a:extLst>
                <a:ext uri="{FF2B5EF4-FFF2-40B4-BE49-F238E27FC236}">
                  <a16:creationId xmlns:a16="http://schemas.microsoft.com/office/drawing/2014/main" id="{2B3609B5-E1AA-4DEB-8087-5C060814BB8F}"/>
                </a:ext>
              </a:extLst>
            </p:cNvPr>
            <p:cNvSpPr/>
            <p:nvPr/>
          </p:nvSpPr>
          <p:spPr>
            <a:xfrm>
              <a:off x="2356321" y="7823885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13" name="正方形/長方形 1812">
              <a:extLst>
                <a:ext uri="{FF2B5EF4-FFF2-40B4-BE49-F238E27FC236}">
                  <a16:creationId xmlns:a16="http://schemas.microsoft.com/office/drawing/2014/main" id="{59EEBBFA-4E76-415B-A969-E9D47617399E}"/>
                </a:ext>
              </a:extLst>
            </p:cNvPr>
            <p:cNvSpPr/>
            <p:nvPr/>
          </p:nvSpPr>
          <p:spPr>
            <a:xfrm>
              <a:off x="2592461" y="794453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14" name="正方形/長方形 1813">
              <a:extLst>
                <a:ext uri="{FF2B5EF4-FFF2-40B4-BE49-F238E27FC236}">
                  <a16:creationId xmlns:a16="http://schemas.microsoft.com/office/drawing/2014/main" id="{E9E46F31-9E67-4373-AEFD-20AF7901B132}"/>
                </a:ext>
              </a:extLst>
            </p:cNvPr>
            <p:cNvSpPr/>
            <p:nvPr/>
          </p:nvSpPr>
          <p:spPr>
            <a:xfrm>
              <a:off x="2732084" y="7831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15" name="正方形/長方形 1814">
              <a:extLst>
                <a:ext uri="{FF2B5EF4-FFF2-40B4-BE49-F238E27FC236}">
                  <a16:creationId xmlns:a16="http://schemas.microsoft.com/office/drawing/2014/main" id="{1DD60DDC-932F-42AE-B4DA-164E9CC72F1F}"/>
                </a:ext>
              </a:extLst>
            </p:cNvPr>
            <p:cNvSpPr/>
            <p:nvPr/>
          </p:nvSpPr>
          <p:spPr>
            <a:xfrm>
              <a:off x="2722125" y="7485343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16" name="正方形/長方形 1815">
              <a:extLst>
                <a:ext uri="{FF2B5EF4-FFF2-40B4-BE49-F238E27FC236}">
                  <a16:creationId xmlns:a16="http://schemas.microsoft.com/office/drawing/2014/main" id="{CD3D1733-D67B-41A9-A6F7-687D9AF1590C}"/>
                </a:ext>
              </a:extLst>
            </p:cNvPr>
            <p:cNvSpPr/>
            <p:nvPr/>
          </p:nvSpPr>
          <p:spPr>
            <a:xfrm>
              <a:off x="2589022" y="7480596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17" name="正方形/長方形 1816">
              <a:extLst>
                <a:ext uri="{FF2B5EF4-FFF2-40B4-BE49-F238E27FC236}">
                  <a16:creationId xmlns:a16="http://schemas.microsoft.com/office/drawing/2014/main" id="{47E3D402-D65F-4E16-A76B-0189C2149918}"/>
                </a:ext>
              </a:extLst>
            </p:cNvPr>
            <p:cNvSpPr/>
            <p:nvPr/>
          </p:nvSpPr>
          <p:spPr>
            <a:xfrm>
              <a:off x="1813397" y="6919899"/>
              <a:ext cx="72000" cy="57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18" name="正方形/長方形 1817">
              <a:extLst>
                <a:ext uri="{FF2B5EF4-FFF2-40B4-BE49-F238E27FC236}">
                  <a16:creationId xmlns:a16="http://schemas.microsoft.com/office/drawing/2014/main" id="{9DD4CED1-4C63-465A-A98F-51D49E12B9DA}"/>
                </a:ext>
              </a:extLst>
            </p:cNvPr>
            <p:cNvSpPr/>
            <p:nvPr/>
          </p:nvSpPr>
          <p:spPr>
            <a:xfrm>
              <a:off x="2980210" y="8342997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19" name="正方形/長方形 1818">
              <a:extLst>
                <a:ext uri="{FF2B5EF4-FFF2-40B4-BE49-F238E27FC236}">
                  <a16:creationId xmlns:a16="http://schemas.microsoft.com/office/drawing/2014/main" id="{DD155DBE-9177-4E72-985F-ED2D436161D7}"/>
                </a:ext>
              </a:extLst>
            </p:cNvPr>
            <p:cNvSpPr/>
            <p:nvPr/>
          </p:nvSpPr>
          <p:spPr>
            <a:xfrm>
              <a:off x="3061172" y="8257272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20" name="正方形/長方形 1819">
              <a:extLst>
                <a:ext uri="{FF2B5EF4-FFF2-40B4-BE49-F238E27FC236}">
                  <a16:creationId xmlns:a16="http://schemas.microsoft.com/office/drawing/2014/main" id="{1CA70A50-FDCF-46C2-AA31-9016C1FC5F59}"/>
                </a:ext>
              </a:extLst>
            </p:cNvPr>
            <p:cNvSpPr/>
            <p:nvPr/>
          </p:nvSpPr>
          <p:spPr>
            <a:xfrm>
              <a:off x="2888246" y="7921559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21" name="正方形/長方形 1820">
              <a:extLst>
                <a:ext uri="{FF2B5EF4-FFF2-40B4-BE49-F238E27FC236}">
                  <a16:creationId xmlns:a16="http://schemas.microsoft.com/office/drawing/2014/main" id="{6EEB0009-D46B-456C-A603-E6F7A5F69046}"/>
                </a:ext>
              </a:extLst>
            </p:cNvPr>
            <p:cNvSpPr/>
            <p:nvPr/>
          </p:nvSpPr>
          <p:spPr>
            <a:xfrm>
              <a:off x="3967152" y="870018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22" name="正方形/長方形 1821">
              <a:extLst>
                <a:ext uri="{FF2B5EF4-FFF2-40B4-BE49-F238E27FC236}">
                  <a16:creationId xmlns:a16="http://schemas.microsoft.com/office/drawing/2014/main" id="{C2E5D3F5-A562-4060-B730-9702F7D0907A}"/>
                </a:ext>
              </a:extLst>
            </p:cNvPr>
            <p:cNvSpPr/>
            <p:nvPr/>
          </p:nvSpPr>
          <p:spPr>
            <a:xfrm>
              <a:off x="3967152" y="8500159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23" name="正方形/長方形 1822">
              <a:extLst>
                <a:ext uri="{FF2B5EF4-FFF2-40B4-BE49-F238E27FC236}">
                  <a16:creationId xmlns:a16="http://schemas.microsoft.com/office/drawing/2014/main" id="{7B6996F9-2228-4FB9-8EDD-14B10A551CE4}"/>
                </a:ext>
              </a:extLst>
            </p:cNvPr>
            <p:cNvSpPr/>
            <p:nvPr/>
          </p:nvSpPr>
          <p:spPr>
            <a:xfrm>
              <a:off x="3859678" y="8342997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24" name="正方形/長方形 1823">
              <a:extLst>
                <a:ext uri="{FF2B5EF4-FFF2-40B4-BE49-F238E27FC236}">
                  <a16:creationId xmlns:a16="http://schemas.microsoft.com/office/drawing/2014/main" id="{097AAFB2-0B59-469F-AB11-5E0CCBB6BBE2}"/>
                </a:ext>
              </a:extLst>
            </p:cNvPr>
            <p:cNvSpPr/>
            <p:nvPr/>
          </p:nvSpPr>
          <p:spPr>
            <a:xfrm>
              <a:off x="3864515" y="8239981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25" name="正方形/長方形 1824">
              <a:extLst>
                <a:ext uri="{FF2B5EF4-FFF2-40B4-BE49-F238E27FC236}">
                  <a16:creationId xmlns:a16="http://schemas.microsoft.com/office/drawing/2014/main" id="{F0E47580-4635-424D-9A90-62263C465F5B}"/>
                </a:ext>
              </a:extLst>
            </p:cNvPr>
            <p:cNvSpPr/>
            <p:nvPr/>
          </p:nvSpPr>
          <p:spPr>
            <a:xfrm>
              <a:off x="1427635" y="7818506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826" name="グループ化 1825">
              <a:extLst>
                <a:ext uri="{FF2B5EF4-FFF2-40B4-BE49-F238E27FC236}">
                  <a16:creationId xmlns:a16="http://schemas.microsoft.com/office/drawing/2014/main" id="{0F05D45F-B520-4880-BAB9-063665432DCB}"/>
                </a:ext>
              </a:extLst>
            </p:cNvPr>
            <p:cNvGrpSpPr/>
            <p:nvPr/>
          </p:nvGrpSpPr>
          <p:grpSpPr>
            <a:xfrm>
              <a:off x="1637186" y="7692216"/>
              <a:ext cx="61948" cy="167669"/>
              <a:chOff x="1637186" y="7692216"/>
              <a:chExt cx="61948" cy="167669"/>
            </a:xfrm>
          </p:grpSpPr>
          <p:sp>
            <p:nvSpPr>
              <p:cNvPr id="1827" name="正方形/長方形 1826">
                <a:extLst>
                  <a:ext uri="{FF2B5EF4-FFF2-40B4-BE49-F238E27FC236}">
                    <a16:creationId xmlns:a16="http://schemas.microsoft.com/office/drawing/2014/main" id="{20B49307-6263-4635-88E2-E7EECEA52B01}"/>
                  </a:ext>
                </a:extLst>
              </p:cNvPr>
              <p:cNvSpPr/>
              <p:nvPr/>
            </p:nvSpPr>
            <p:spPr>
              <a:xfrm>
                <a:off x="1637186" y="7787885"/>
                <a:ext cx="54000" cy="7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28" name="正方形/長方形 1827">
                <a:extLst>
                  <a:ext uri="{FF2B5EF4-FFF2-40B4-BE49-F238E27FC236}">
                    <a16:creationId xmlns:a16="http://schemas.microsoft.com/office/drawing/2014/main" id="{BAC779DC-6C0A-4AEA-A5C6-22799B402A6A}"/>
                  </a:ext>
                </a:extLst>
              </p:cNvPr>
              <p:cNvSpPr/>
              <p:nvPr/>
            </p:nvSpPr>
            <p:spPr>
              <a:xfrm>
                <a:off x="1645134" y="7692216"/>
                <a:ext cx="54000" cy="7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829" name="正方形/長方形 1828">
              <a:extLst>
                <a:ext uri="{FF2B5EF4-FFF2-40B4-BE49-F238E27FC236}">
                  <a16:creationId xmlns:a16="http://schemas.microsoft.com/office/drawing/2014/main" id="{DD9B2516-CC45-4BAE-852A-5E59865C3976}"/>
                </a:ext>
              </a:extLst>
            </p:cNvPr>
            <p:cNvSpPr/>
            <p:nvPr/>
          </p:nvSpPr>
          <p:spPr>
            <a:xfrm>
              <a:off x="1654660" y="7421511"/>
              <a:ext cx="54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830" name="グループ化 1829">
              <a:extLst>
                <a:ext uri="{FF2B5EF4-FFF2-40B4-BE49-F238E27FC236}">
                  <a16:creationId xmlns:a16="http://schemas.microsoft.com/office/drawing/2014/main" id="{B8F26117-B6B4-49C7-B61F-26C2C27EC0F8}"/>
                </a:ext>
              </a:extLst>
            </p:cNvPr>
            <p:cNvGrpSpPr/>
            <p:nvPr/>
          </p:nvGrpSpPr>
          <p:grpSpPr>
            <a:xfrm>
              <a:off x="1537174" y="7532064"/>
              <a:ext cx="61948" cy="167669"/>
              <a:chOff x="1637186" y="7692216"/>
              <a:chExt cx="61948" cy="167669"/>
            </a:xfrm>
          </p:grpSpPr>
          <p:sp>
            <p:nvSpPr>
              <p:cNvPr id="1831" name="正方形/長方形 1830">
                <a:extLst>
                  <a:ext uri="{FF2B5EF4-FFF2-40B4-BE49-F238E27FC236}">
                    <a16:creationId xmlns:a16="http://schemas.microsoft.com/office/drawing/2014/main" id="{D0B24393-040E-41AF-B365-61653FBCA822}"/>
                  </a:ext>
                </a:extLst>
              </p:cNvPr>
              <p:cNvSpPr/>
              <p:nvPr/>
            </p:nvSpPr>
            <p:spPr>
              <a:xfrm>
                <a:off x="1637186" y="7787885"/>
                <a:ext cx="54000" cy="7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32" name="正方形/長方形 1831">
                <a:extLst>
                  <a:ext uri="{FF2B5EF4-FFF2-40B4-BE49-F238E27FC236}">
                    <a16:creationId xmlns:a16="http://schemas.microsoft.com/office/drawing/2014/main" id="{3000DEC5-3A26-4A3C-9CA5-6D4FE0B3D403}"/>
                  </a:ext>
                </a:extLst>
              </p:cNvPr>
              <p:cNvSpPr/>
              <p:nvPr/>
            </p:nvSpPr>
            <p:spPr>
              <a:xfrm>
                <a:off x="1645134" y="7692216"/>
                <a:ext cx="54000" cy="7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833" name="グループ化 1832">
              <a:extLst>
                <a:ext uri="{FF2B5EF4-FFF2-40B4-BE49-F238E27FC236}">
                  <a16:creationId xmlns:a16="http://schemas.microsoft.com/office/drawing/2014/main" id="{CC31EE9E-FEBE-4F3A-985D-970860BF3AEA}"/>
                </a:ext>
              </a:extLst>
            </p:cNvPr>
            <p:cNvGrpSpPr/>
            <p:nvPr/>
          </p:nvGrpSpPr>
          <p:grpSpPr>
            <a:xfrm>
              <a:off x="1543414" y="7198338"/>
              <a:ext cx="61948" cy="167669"/>
              <a:chOff x="1637186" y="7692216"/>
              <a:chExt cx="61948" cy="167669"/>
            </a:xfrm>
          </p:grpSpPr>
          <p:sp>
            <p:nvSpPr>
              <p:cNvPr id="1834" name="正方形/長方形 1833">
                <a:extLst>
                  <a:ext uri="{FF2B5EF4-FFF2-40B4-BE49-F238E27FC236}">
                    <a16:creationId xmlns:a16="http://schemas.microsoft.com/office/drawing/2014/main" id="{26C79E93-258A-43F5-89FF-1706BB1172EF}"/>
                  </a:ext>
                </a:extLst>
              </p:cNvPr>
              <p:cNvSpPr/>
              <p:nvPr/>
            </p:nvSpPr>
            <p:spPr>
              <a:xfrm>
                <a:off x="1637186" y="7787885"/>
                <a:ext cx="54000" cy="7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35" name="正方形/長方形 1834">
                <a:extLst>
                  <a:ext uri="{FF2B5EF4-FFF2-40B4-BE49-F238E27FC236}">
                    <a16:creationId xmlns:a16="http://schemas.microsoft.com/office/drawing/2014/main" id="{056062B9-D91D-4285-A523-383F489BB50E}"/>
                  </a:ext>
                </a:extLst>
              </p:cNvPr>
              <p:cNvSpPr/>
              <p:nvPr/>
            </p:nvSpPr>
            <p:spPr>
              <a:xfrm>
                <a:off x="1645134" y="7692216"/>
                <a:ext cx="54000" cy="7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836" name="グループ化 1835">
              <a:extLst>
                <a:ext uri="{FF2B5EF4-FFF2-40B4-BE49-F238E27FC236}">
                  <a16:creationId xmlns:a16="http://schemas.microsoft.com/office/drawing/2014/main" id="{1F9C2054-4182-43BA-8AC6-DB1E78A39F15}"/>
                </a:ext>
              </a:extLst>
            </p:cNvPr>
            <p:cNvGrpSpPr/>
            <p:nvPr/>
          </p:nvGrpSpPr>
          <p:grpSpPr>
            <a:xfrm>
              <a:off x="2865946" y="7520229"/>
              <a:ext cx="61948" cy="167669"/>
              <a:chOff x="1637186" y="7692216"/>
              <a:chExt cx="61948" cy="167669"/>
            </a:xfrm>
          </p:grpSpPr>
          <p:sp>
            <p:nvSpPr>
              <p:cNvPr id="1837" name="正方形/長方形 1836">
                <a:extLst>
                  <a:ext uri="{FF2B5EF4-FFF2-40B4-BE49-F238E27FC236}">
                    <a16:creationId xmlns:a16="http://schemas.microsoft.com/office/drawing/2014/main" id="{8CED6CC1-C077-496C-812B-5E7CE195E583}"/>
                  </a:ext>
                </a:extLst>
              </p:cNvPr>
              <p:cNvSpPr/>
              <p:nvPr/>
            </p:nvSpPr>
            <p:spPr>
              <a:xfrm>
                <a:off x="1637186" y="7787885"/>
                <a:ext cx="54000" cy="7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38" name="正方形/長方形 1837">
                <a:extLst>
                  <a:ext uri="{FF2B5EF4-FFF2-40B4-BE49-F238E27FC236}">
                    <a16:creationId xmlns:a16="http://schemas.microsoft.com/office/drawing/2014/main" id="{414F58DB-113E-4551-8ED3-4354BBE229D5}"/>
                  </a:ext>
                </a:extLst>
              </p:cNvPr>
              <p:cNvSpPr/>
              <p:nvPr/>
            </p:nvSpPr>
            <p:spPr>
              <a:xfrm>
                <a:off x="1645134" y="7692216"/>
                <a:ext cx="54000" cy="7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839" name="グループ化 1838">
              <a:extLst>
                <a:ext uri="{FF2B5EF4-FFF2-40B4-BE49-F238E27FC236}">
                  <a16:creationId xmlns:a16="http://schemas.microsoft.com/office/drawing/2014/main" id="{D1BE2752-F70F-4E57-B17E-79647F3414F5}"/>
                </a:ext>
              </a:extLst>
            </p:cNvPr>
            <p:cNvGrpSpPr/>
            <p:nvPr/>
          </p:nvGrpSpPr>
          <p:grpSpPr>
            <a:xfrm>
              <a:off x="2888246" y="7271404"/>
              <a:ext cx="61948" cy="167669"/>
              <a:chOff x="1637186" y="7692216"/>
              <a:chExt cx="61948" cy="167669"/>
            </a:xfrm>
          </p:grpSpPr>
          <p:sp>
            <p:nvSpPr>
              <p:cNvPr id="1840" name="正方形/長方形 1839">
                <a:extLst>
                  <a:ext uri="{FF2B5EF4-FFF2-40B4-BE49-F238E27FC236}">
                    <a16:creationId xmlns:a16="http://schemas.microsoft.com/office/drawing/2014/main" id="{D90EE379-A3FD-41BC-8DAF-115A99AF7A98}"/>
                  </a:ext>
                </a:extLst>
              </p:cNvPr>
              <p:cNvSpPr/>
              <p:nvPr/>
            </p:nvSpPr>
            <p:spPr>
              <a:xfrm>
                <a:off x="1637186" y="7787885"/>
                <a:ext cx="54000" cy="7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41" name="正方形/長方形 1840">
                <a:extLst>
                  <a:ext uri="{FF2B5EF4-FFF2-40B4-BE49-F238E27FC236}">
                    <a16:creationId xmlns:a16="http://schemas.microsoft.com/office/drawing/2014/main" id="{3C0C66DE-8C4D-4F54-B9C2-E06798F4A75E}"/>
                  </a:ext>
                </a:extLst>
              </p:cNvPr>
              <p:cNvSpPr/>
              <p:nvPr/>
            </p:nvSpPr>
            <p:spPr>
              <a:xfrm>
                <a:off x="1645134" y="7692216"/>
                <a:ext cx="54000" cy="7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842" name="グループ化 1841">
              <a:extLst>
                <a:ext uri="{FF2B5EF4-FFF2-40B4-BE49-F238E27FC236}">
                  <a16:creationId xmlns:a16="http://schemas.microsoft.com/office/drawing/2014/main" id="{2E6456E2-CFC4-486E-8878-9E5668B02312}"/>
                </a:ext>
              </a:extLst>
            </p:cNvPr>
            <p:cNvGrpSpPr/>
            <p:nvPr/>
          </p:nvGrpSpPr>
          <p:grpSpPr>
            <a:xfrm>
              <a:off x="2873894" y="7018899"/>
              <a:ext cx="61948" cy="167669"/>
              <a:chOff x="1637186" y="7692216"/>
              <a:chExt cx="61948" cy="167669"/>
            </a:xfrm>
          </p:grpSpPr>
          <p:sp>
            <p:nvSpPr>
              <p:cNvPr id="1843" name="正方形/長方形 1842">
                <a:extLst>
                  <a:ext uri="{FF2B5EF4-FFF2-40B4-BE49-F238E27FC236}">
                    <a16:creationId xmlns:a16="http://schemas.microsoft.com/office/drawing/2014/main" id="{BB14FCB1-C177-4081-9A4C-EB19BC63A1CF}"/>
                  </a:ext>
                </a:extLst>
              </p:cNvPr>
              <p:cNvSpPr/>
              <p:nvPr/>
            </p:nvSpPr>
            <p:spPr>
              <a:xfrm>
                <a:off x="1637186" y="7787885"/>
                <a:ext cx="54000" cy="7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44" name="正方形/長方形 1843">
                <a:extLst>
                  <a:ext uri="{FF2B5EF4-FFF2-40B4-BE49-F238E27FC236}">
                    <a16:creationId xmlns:a16="http://schemas.microsoft.com/office/drawing/2014/main" id="{71FC4EF6-8104-47C0-A5B9-026E96359AF7}"/>
                  </a:ext>
                </a:extLst>
              </p:cNvPr>
              <p:cNvSpPr/>
              <p:nvPr/>
            </p:nvSpPr>
            <p:spPr>
              <a:xfrm>
                <a:off x="1645134" y="7692216"/>
                <a:ext cx="54000" cy="7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845" name="グループ化 1844">
              <a:extLst>
                <a:ext uri="{FF2B5EF4-FFF2-40B4-BE49-F238E27FC236}">
                  <a16:creationId xmlns:a16="http://schemas.microsoft.com/office/drawing/2014/main" id="{45C68229-337F-44A8-BFBF-A201C9CF3B08}"/>
                </a:ext>
              </a:extLst>
            </p:cNvPr>
            <p:cNvGrpSpPr/>
            <p:nvPr/>
          </p:nvGrpSpPr>
          <p:grpSpPr>
            <a:xfrm>
              <a:off x="3591375" y="8012414"/>
              <a:ext cx="61948" cy="167669"/>
              <a:chOff x="1637186" y="7692216"/>
              <a:chExt cx="61948" cy="167669"/>
            </a:xfrm>
          </p:grpSpPr>
          <p:sp>
            <p:nvSpPr>
              <p:cNvPr id="1846" name="正方形/長方形 1845">
                <a:extLst>
                  <a:ext uri="{FF2B5EF4-FFF2-40B4-BE49-F238E27FC236}">
                    <a16:creationId xmlns:a16="http://schemas.microsoft.com/office/drawing/2014/main" id="{9A53C61C-6F54-4A1E-82FB-22408CB91254}"/>
                  </a:ext>
                </a:extLst>
              </p:cNvPr>
              <p:cNvSpPr/>
              <p:nvPr/>
            </p:nvSpPr>
            <p:spPr>
              <a:xfrm>
                <a:off x="1637186" y="7787885"/>
                <a:ext cx="54000" cy="7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47" name="正方形/長方形 1846">
                <a:extLst>
                  <a:ext uri="{FF2B5EF4-FFF2-40B4-BE49-F238E27FC236}">
                    <a16:creationId xmlns:a16="http://schemas.microsoft.com/office/drawing/2014/main" id="{5C1FFE35-8E97-4AC9-80C4-90CE5DEDC916}"/>
                  </a:ext>
                </a:extLst>
              </p:cNvPr>
              <p:cNvSpPr/>
              <p:nvPr/>
            </p:nvSpPr>
            <p:spPr>
              <a:xfrm>
                <a:off x="1645134" y="7692216"/>
                <a:ext cx="54000" cy="7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848" name="グループ化 1847">
              <a:extLst>
                <a:ext uri="{FF2B5EF4-FFF2-40B4-BE49-F238E27FC236}">
                  <a16:creationId xmlns:a16="http://schemas.microsoft.com/office/drawing/2014/main" id="{E0E228CE-B36A-4657-B325-C5EB1E343350}"/>
                </a:ext>
              </a:extLst>
            </p:cNvPr>
            <p:cNvGrpSpPr/>
            <p:nvPr/>
          </p:nvGrpSpPr>
          <p:grpSpPr>
            <a:xfrm>
              <a:off x="3872614" y="7406416"/>
              <a:ext cx="61948" cy="167669"/>
              <a:chOff x="1637186" y="7692216"/>
              <a:chExt cx="61948" cy="167669"/>
            </a:xfrm>
          </p:grpSpPr>
          <p:sp>
            <p:nvSpPr>
              <p:cNvPr id="1849" name="正方形/長方形 1848">
                <a:extLst>
                  <a:ext uri="{FF2B5EF4-FFF2-40B4-BE49-F238E27FC236}">
                    <a16:creationId xmlns:a16="http://schemas.microsoft.com/office/drawing/2014/main" id="{39967CE4-D875-4BD8-98C3-333142F79E08}"/>
                  </a:ext>
                </a:extLst>
              </p:cNvPr>
              <p:cNvSpPr/>
              <p:nvPr/>
            </p:nvSpPr>
            <p:spPr>
              <a:xfrm>
                <a:off x="1637186" y="7787885"/>
                <a:ext cx="54000" cy="7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50" name="正方形/長方形 1849">
                <a:extLst>
                  <a:ext uri="{FF2B5EF4-FFF2-40B4-BE49-F238E27FC236}">
                    <a16:creationId xmlns:a16="http://schemas.microsoft.com/office/drawing/2014/main" id="{0FAC4E67-35D8-4FC8-BB3D-1EB5D3F21FE4}"/>
                  </a:ext>
                </a:extLst>
              </p:cNvPr>
              <p:cNvSpPr/>
              <p:nvPr/>
            </p:nvSpPr>
            <p:spPr>
              <a:xfrm>
                <a:off x="1645134" y="7692216"/>
                <a:ext cx="54000" cy="7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851" name="グループ化 1850">
              <a:extLst>
                <a:ext uri="{FF2B5EF4-FFF2-40B4-BE49-F238E27FC236}">
                  <a16:creationId xmlns:a16="http://schemas.microsoft.com/office/drawing/2014/main" id="{6E57A7D0-919D-4E3B-826C-A6C8965A606C}"/>
                </a:ext>
              </a:extLst>
            </p:cNvPr>
            <p:cNvGrpSpPr/>
            <p:nvPr/>
          </p:nvGrpSpPr>
          <p:grpSpPr>
            <a:xfrm>
              <a:off x="3590053" y="7158309"/>
              <a:ext cx="61948" cy="167669"/>
              <a:chOff x="1637186" y="7692216"/>
              <a:chExt cx="61948" cy="167669"/>
            </a:xfrm>
          </p:grpSpPr>
          <p:sp>
            <p:nvSpPr>
              <p:cNvPr id="1852" name="正方形/長方形 1851">
                <a:extLst>
                  <a:ext uri="{FF2B5EF4-FFF2-40B4-BE49-F238E27FC236}">
                    <a16:creationId xmlns:a16="http://schemas.microsoft.com/office/drawing/2014/main" id="{9BA0F36E-6307-49D4-BB81-E9894D294BFE}"/>
                  </a:ext>
                </a:extLst>
              </p:cNvPr>
              <p:cNvSpPr/>
              <p:nvPr/>
            </p:nvSpPr>
            <p:spPr>
              <a:xfrm>
                <a:off x="1637186" y="7787885"/>
                <a:ext cx="54000" cy="7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53" name="正方形/長方形 1852">
                <a:extLst>
                  <a:ext uri="{FF2B5EF4-FFF2-40B4-BE49-F238E27FC236}">
                    <a16:creationId xmlns:a16="http://schemas.microsoft.com/office/drawing/2014/main" id="{C34488F2-F455-4CD3-B489-FB00D7BCD709}"/>
                  </a:ext>
                </a:extLst>
              </p:cNvPr>
              <p:cNvSpPr/>
              <p:nvPr/>
            </p:nvSpPr>
            <p:spPr>
              <a:xfrm>
                <a:off x="1645134" y="7692216"/>
                <a:ext cx="54000" cy="7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854" name="グループ化 1853">
              <a:extLst>
                <a:ext uri="{FF2B5EF4-FFF2-40B4-BE49-F238E27FC236}">
                  <a16:creationId xmlns:a16="http://schemas.microsoft.com/office/drawing/2014/main" id="{7C9D84E7-EC85-4382-AA43-B9972190DB5D}"/>
                </a:ext>
              </a:extLst>
            </p:cNvPr>
            <p:cNvGrpSpPr/>
            <p:nvPr/>
          </p:nvGrpSpPr>
          <p:grpSpPr>
            <a:xfrm>
              <a:off x="2982931" y="2640913"/>
              <a:ext cx="123279" cy="133473"/>
              <a:chOff x="2982931" y="2640913"/>
              <a:chExt cx="123279" cy="133473"/>
            </a:xfrm>
            <a:solidFill>
              <a:schemeClr val="bg2">
                <a:lumMod val="90000"/>
              </a:schemeClr>
            </a:solidFill>
          </p:grpSpPr>
          <p:sp>
            <p:nvSpPr>
              <p:cNvPr id="1855" name="正方形/長方形 1854">
                <a:extLst>
                  <a:ext uri="{FF2B5EF4-FFF2-40B4-BE49-F238E27FC236}">
                    <a16:creationId xmlns:a16="http://schemas.microsoft.com/office/drawing/2014/main" id="{B2B6B076-1527-4761-B685-14E7D0AD1110}"/>
                  </a:ext>
                </a:extLst>
              </p:cNvPr>
              <p:cNvSpPr/>
              <p:nvPr/>
            </p:nvSpPr>
            <p:spPr>
              <a:xfrm>
                <a:off x="3052210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56" name="正方形/長方形 1855">
                <a:extLst>
                  <a:ext uri="{FF2B5EF4-FFF2-40B4-BE49-F238E27FC236}">
                    <a16:creationId xmlns:a16="http://schemas.microsoft.com/office/drawing/2014/main" id="{348A3FDA-65BC-43EF-AA0C-2B733B1E6764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57" name="正方形/長方形 1856">
                <a:extLst>
                  <a:ext uri="{FF2B5EF4-FFF2-40B4-BE49-F238E27FC236}">
                    <a16:creationId xmlns:a16="http://schemas.microsoft.com/office/drawing/2014/main" id="{4B035E4E-05DB-4B08-BC06-CC232DDD4FA4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58" name="正方形/長方形 1857">
                <a:extLst>
                  <a:ext uri="{FF2B5EF4-FFF2-40B4-BE49-F238E27FC236}">
                    <a16:creationId xmlns:a16="http://schemas.microsoft.com/office/drawing/2014/main" id="{0448DF9F-148D-4ECF-8DF2-512B81C4DA43}"/>
                  </a:ext>
                </a:extLst>
              </p:cNvPr>
              <p:cNvSpPr/>
              <p:nvPr/>
            </p:nvSpPr>
            <p:spPr>
              <a:xfrm>
                <a:off x="2982931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859" name="グループ化 1858">
              <a:extLst>
                <a:ext uri="{FF2B5EF4-FFF2-40B4-BE49-F238E27FC236}">
                  <a16:creationId xmlns:a16="http://schemas.microsoft.com/office/drawing/2014/main" id="{D80201A1-05D9-41DE-8F78-DC97DB6216E8}"/>
                </a:ext>
              </a:extLst>
            </p:cNvPr>
            <p:cNvGrpSpPr/>
            <p:nvPr/>
          </p:nvGrpSpPr>
          <p:grpSpPr>
            <a:xfrm>
              <a:off x="2837148" y="2640913"/>
              <a:ext cx="123279" cy="133473"/>
              <a:chOff x="2982931" y="2640913"/>
              <a:chExt cx="123279" cy="133473"/>
            </a:xfrm>
            <a:solidFill>
              <a:schemeClr val="bg2">
                <a:lumMod val="90000"/>
              </a:schemeClr>
            </a:solidFill>
          </p:grpSpPr>
          <p:sp>
            <p:nvSpPr>
              <p:cNvPr id="1860" name="正方形/長方形 1859">
                <a:extLst>
                  <a:ext uri="{FF2B5EF4-FFF2-40B4-BE49-F238E27FC236}">
                    <a16:creationId xmlns:a16="http://schemas.microsoft.com/office/drawing/2014/main" id="{2C16F80A-EF76-426D-B543-3D9919223A56}"/>
                  </a:ext>
                </a:extLst>
              </p:cNvPr>
              <p:cNvSpPr/>
              <p:nvPr/>
            </p:nvSpPr>
            <p:spPr>
              <a:xfrm>
                <a:off x="3052210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61" name="正方形/長方形 1860">
                <a:extLst>
                  <a:ext uri="{FF2B5EF4-FFF2-40B4-BE49-F238E27FC236}">
                    <a16:creationId xmlns:a16="http://schemas.microsoft.com/office/drawing/2014/main" id="{3044948E-F062-44DA-9958-BF0C1F50E1C5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62" name="正方形/長方形 1861">
                <a:extLst>
                  <a:ext uri="{FF2B5EF4-FFF2-40B4-BE49-F238E27FC236}">
                    <a16:creationId xmlns:a16="http://schemas.microsoft.com/office/drawing/2014/main" id="{DA43390D-123F-4892-915B-0AD6A33CBA06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63" name="正方形/長方形 1862">
                <a:extLst>
                  <a:ext uri="{FF2B5EF4-FFF2-40B4-BE49-F238E27FC236}">
                    <a16:creationId xmlns:a16="http://schemas.microsoft.com/office/drawing/2014/main" id="{FE314D75-0CC9-4B8C-8939-E0AEA348ACA4}"/>
                  </a:ext>
                </a:extLst>
              </p:cNvPr>
              <p:cNvSpPr/>
              <p:nvPr/>
            </p:nvSpPr>
            <p:spPr>
              <a:xfrm>
                <a:off x="2982931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864" name="正方形/長方形 1863">
              <a:extLst>
                <a:ext uri="{FF2B5EF4-FFF2-40B4-BE49-F238E27FC236}">
                  <a16:creationId xmlns:a16="http://schemas.microsoft.com/office/drawing/2014/main" id="{C87A2044-68AB-4781-821B-6D4B0E31FB95}"/>
                </a:ext>
              </a:extLst>
            </p:cNvPr>
            <p:cNvSpPr/>
            <p:nvPr/>
          </p:nvSpPr>
          <p:spPr>
            <a:xfrm>
              <a:off x="2687235" y="2640913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65" name="正方形/長方形 1864">
              <a:extLst>
                <a:ext uri="{FF2B5EF4-FFF2-40B4-BE49-F238E27FC236}">
                  <a16:creationId xmlns:a16="http://schemas.microsoft.com/office/drawing/2014/main" id="{AABE87E2-F8F8-4DD8-96F0-454E4C0FFEBD}"/>
                </a:ext>
              </a:extLst>
            </p:cNvPr>
            <p:cNvSpPr/>
            <p:nvPr/>
          </p:nvSpPr>
          <p:spPr>
            <a:xfrm>
              <a:off x="2617956" y="2640913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66" name="正方形/長方形 1865">
              <a:extLst>
                <a:ext uri="{FF2B5EF4-FFF2-40B4-BE49-F238E27FC236}">
                  <a16:creationId xmlns:a16="http://schemas.microsoft.com/office/drawing/2014/main" id="{A9A7C36E-1B97-4EF4-83C3-8E3CC49A5077}"/>
                </a:ext>
              </a:extLst>
            </p:cNvPr>
            <p:cNvSpPr/>
            <p:nvPr/>
          </p:nvSpPr>
          <p:spPr>
            <a:xfrm>
              <a:off x="2687235" y="272038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67" name="正方形/長方形 1866">
              <a:extLst>
                <a:ext uri="{FF2B5EF4-FFF2-40B4-BE49-F238E27FC236}">
                  <a16:creationId xmlns:a16="http://schemas.microsoft.com/office/drawing/2014/main" id="{2A43D795-0C53-4DC0-AFDC-499EA0596A3A}"/>
                </a:ext>
              </a:extLst>
            </p:cNvPr>
            <p:cNvSpPr/>
            <p:nvPr/>
          </p:nvSpPr>
          <p:spPr>
            <a:xfrm>
              <a:off x="2617956" y="272038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68" name="正方形/長方形 1867">
              <a:extLst>
                <a:ext uri="{FF2B5EF4-FFF2-40B4-BE49-F238E27FC236}">
                  <a16:creationId xmlns:a16="http://schemas.microsoft.com/office/drawing/2014/main" id="{77A470AF-0AFB-41C7-825B-AB019D4500B8}"/>
                </a:ext>
              </a:extLst>
            </p:cNvPr>
            <p:cNvSpPr/>
            <p:nvPr/>
          </p:nvSpPr>
          <p:spPr>
            <a:xfrm>
              <a:off x="2759939" y="272038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69" name="正方形/長方形 1868">
              <a:extLst>
                <a:ext uri="{FF2B5EF4-FFF2-40B4-BE49-F238E27FC236}">
                  <a16:creationId xmlns:a16="http://schemas.microsoft.com/office/drawing/2014/main" id="{2E1EB993-2EBB-48AC-8294-703FE5C01948}"/>
                </a:ext>
              </a:extLst>
            </p:cNvPr>
            <p:cNvSpPr/>
            <p:nvPr/>
          </p:nvSpPr>
          <p:spPr>
            <a:xfrm>
              <a:off x="2759939" y="2640065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70" name="正方形/長方形 1869">
              <a:extLst>
                <a:ext uri="{FF2B5EF4-FFF2-40B4-BE49-F238E27FC236}">
                  <a16:creationId xmlns:a16="http://schemas.microsoft.com/office/drawing/2014/main" id="{AB0F135A-DDFB-4BA7-9015-0C0DF957DE52}"/>
                </a:ext>
              </a:extLst>
            </p:cNvPr>
            <p:cNvSpPr/>
            <p:nvPr/>
          </p:nvSpPr>
          <p:spPr>
            <a:xfrm>
              <a:off x="2687235" y="2800537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71" name="正方形/長方形 1870">
              <a:extLst>
                <a:ext uri="{FF2B5EF4-FFF2-40B4-BE49-F238E27FC236}">
                  <a16:creationId xmlns:a16="http://schemas.microsoft.com/office/drawing/2014/main" id="{A7EB89BA-84C9-44C7-8186-08EF6BCCEE08}"/>
                </a:ext>
              </a:extLst>
            </p:cNvPr>
            <p:cNvSpPr/>
            <p:nvPr/>
          </p:nvSpPr>
          <p:spPr>
            <a:xfrm>
              <a:off x="2617956" y="2800537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72" name="正方形/長方形 1871">
              <a:extLst>
                <a:ext uri="{FF2B5EF4-FFF2-40B4-BE49-F238E27FC236}">
                  <a16:creationId xmlns:a16="http://schemas.microsoft.com/office/drawing/2014/main" id="{BBFB5499-BA61-4D6C-850E-1474C2644822}"/>
                </a:ext>
              </a:extLst>
            </p:cNvPr>
            <p:cNvSpPr/>
            <p:nvPr/>
          </p:nvSpPr>
          <p:spPr>
            <a:xfrm>
              <a:off x="2759939" y="2794247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73" name="正方形/長方形 1872">
              <a:extLst>
                <a:ext uri="{FF2B5EF4-FFF2-40B4-BE49-F238E27FC236}">
                  <a16:creationId xmlns:a16="http://schemas.microsoft.com/office/drawing/2014/main" id="{0E263C0F-EC13-4DAA-A2FF-D63DCCC161E6}"/>
                </a:ext>
              </a:extLst>
            </p:cNvPr>
            <p:cNvSpPr/>
            <p:nvPr/>
          </p:nvSpPr>
          <p:spPr>
            <a:xfrm>
              <a:off x="2687235" y="2869321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74" name="正方形/長方形 1873">
              <a:extLst>
                <a:ext uri="{FF2B5EF4-FFF2-40B4-BE49-F238E27FC236}">
                  <a16:creationId xmlns:a16="http://schemas.microsoft.com/office/drawing/2014/main" id="{5CC4D495-B912-47B8-AAC1-BE58E240C823}"/>
                </a:ext>
              </a:extLst>
            </p:cNvPr>
            <p:cNvSpPr/>
            <p:nvPr/>
          </p:nvSpPr>
          <p:spPr>
            <a:xfrm>
              <a:off x="2617956" y="2869321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75" name="正方形/長方形 1874">
              <a:extLst>
                <a:ext uri="{FF2B5EF4-FFF2-40B4-BE49-F238E27FC236}">
                  <a16:creationId xmlns:a16="http://schemas.microsoft.com/office/drawing/2014/main" id="{7D458540-7D35-4724-9D9E-C32D873AC1B0}"/>
                </a:ext>
              </a:extLst>
            </p:cNvPr>
            <p:cNvSpPr/>
            <p:nvPr/>
          </p:nvSpPr>
          <p:spPr>
            <a:xfrm>
              <a:off x="2759939" y="2868473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76" name="正方形/長方形 1875">
              <a:extLst>
                <a:ext uri="{FF2B5EF4-FFF2-40B4-BE49-F238E27FC236}">
                  <a16:creationId xmlns:a16="http://schemas.microsoft.com/office/drawing/2014/main" id="{DCDA16DD-1B3A-4B1A-89FD-8E8454CB9623}"/>
                </a:ext>
              </a:extLst>
            </p:cNvPr>
            <p:cNvSpPr/>
            <p:nvPr/>
          </p:nvSpPr>
          <p:spPr>
            <a:xfrm>
              <a:off x="2687235" y="2945525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77" name="正方形/長方形 1876">
              <a:extLst>
                <a:ext uri="{FF2B5EF4-FFF2-40B4-BE49-F238E27FC236}">
                  <a16:creationId xmlns:a16="http://schemas.microsoft.com/office/drawing/2014/main" id="{4B4A2F61-898D-441A-A480-FBC52365FA83}"/>
                </a:ext>
              </a:extLst>
            </p:cNvPr>
            <p:cNvSpPr/>
            <p:nvPr/>
          </p:nvSpPr>
          <p:spPr>
            <a:xfrm>
              <a:off x="2617956" y="2945525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78" name="正方形/長方形 1877">
              <a:extLst>
                <a:ext uri="{FF2B5EF4-FFF2-40B4-BE49-F238E27FC236}">
                  <a16:creationId xmlns:a16="http://schemas.microsoft.com/office/drawing/2014/main" id="{0ABC4EC9-16FE-4413-85CF-43919E5235B6}"/>
                </a:ext>
              </a:extLst>
            </p:cNvPr>
            <p:cNvSpPr/>
            <p:nvPr/>
          </p:nvSpPr>
          <p:spPr>
            <a:xfrm>
              <a:off x="2759939" y="2939235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79" name="正方形/長方形 1878">
              <a:extLst>
                <a:ext uri="{FF2B5EF4-FFF2-40B4-BE49-F238E27FC236}">
                  <a16:creationId xmlns:a16="http://schemas.microsoft.com/office/drawing/2014/main" id="{6E4C7545-11B0-4978-A24D-B69B22EEED17}"/>
                </a:ext>
              </a:extLst>
            </p:cNvPr>
            <p:cNvSpPr/>
            <p:nvPr/>
          </p:nvSpPr>
          <p:spPr>
            <a:xfrm>
              <a:off x="2687235" y="303714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80" name="正方形/長方形 1879">
              <a:extLst>
                <a:ext uri="{FF2B5EF4-FFF2-40B4-BE49-F238E27FC236}">
                  <a16:creationId xmlns:a16="http://schemas.microsoft.com/office/drawing/2014/main" id="{F2777850-840D-4100-AC32-81E4C7E2E38A}"/>
                </a:ext>
              </a:extLst>
            </p:cNvPr>
            <p:cNvSpPr/>
            <p:nvPr/>
          </p:nvSpPr>
          <p:spPr>
            <a:xfrm>
              <a:off x="2617956" y="303714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81" name="正方形/長方形 1880">
              <a:extLst>
                <a:ext uri="{FF2B5EF4-FFF2-40B4-BE49-F238E27FC236}">
                  <a16:creationId xmlns:a16="http://schemas.microsoft.com/office/drawing/2014/main" id="{4ECBFEE6-1138-4C03-A4E0-4CE22744AF59}"/>
                </a:ext>
              </a:extLst>
            </p:cNvPr>
            <p:cNvSpPr/>
            <p:nvPr/>
          </p:nvSpPr>
          <p:spPr>
            <a:xfrm>
              <a:off x="2759939" y="303085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82" name="正方形/長方形 1881">
              <a:extLst>
                <a:ext uri="{FF2B5EF4-FFF2-40B4-BE49-F238E27FC236}">
                  <a16:creationId xmlns:a16="http://schemas.microsoft.com/office/drawing/2014/main" id="{E82AD3BA-B32F-417B-A731-43ECA4342EB9}"/>
                </a:ext>
              </a:extLst>
            </p:cNvPr>
            <p:cNvSpPr/>
            <p:nvPr/>
          </p:nvSpPr>
          <p:spPr>
            <a:xfrm>
              <a:off x="2687235" y="311507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83" name="正方形/長方形 1882">
              <a:extLst>
                <a:ext uri="{FF2B5EF4-FFF2-40B4-BE49-F238E27FC236}">
                  <a16:creationId xmlns:a16="http://schemas.microsoft.com/office/drawing/2014/main" id="{7F5F5E8E-50DA-4B14-B340-8455458D0D96}"/>
                </a:ext>
              </a:extLst>
            </p:cNvPr>
            <p:cNvSpPr/>
            <p:nvPr/>
          </p:nvSpPr>
          <p:spPr>
            <a:xfrm>
              <a:off x="2617956" y="311507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84" name="正方形/長方形 1883">
              <a:extLst>
                <a:ext uri="{FF2B5EF4-FFF2-40B4-BE49-F238E27FC236}">
                  <a16:creationId xmlns:a16="http://schemas.microsoft.com/office/drawing/2014/main" id="{16884F95-FDCB-4E95-8709-295CAD7216CD}"/>
                </a:ext>
              </a:extLst>
            </p:cNvPr>
            <p:cNvSpPr/>
            <p:nvPr/>
          </p:nvSpPr>
          <p:spPr>
            <a:xfrm>
              <a:off x="2759939" y="310878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85" name="正方形/長方形 1884">
              <a:extLst>
                <a:ext uri="{FF2B5EF4-FFF2-40B4-BE49-F238E27FC236}">
                  <a16:creationId xmlns:a16="http://schemas.microsoft.com/office/drawing/2014/main" id="{921C2EC9-7679-43EB-A249-71273C1A3F58}"/>
                </a:ext>
              </a:extLst>
            </p:cNvPr>
            <p:cNvSpPr/>
            <p:nvPr/>
          </p:nvSpPr>
          <p:spPr>
            <a:xfrm>
              <a:off x="2975706" y="2957233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86" name="正方形/長方形 1885">
              <a:extLst>
                <a:ext uri="{FF2B5EF4-FFF2-40B4-BE49-F238E27FC236}">
                  <a16:creationId xmlns:a16="http://schemas.microsoft.com/office/drawing/2014/main" id="{75F74899-DA8D-42E7-AFD4-11226C79C5D2}"/>
                </a:ext>
              </a:extLst>
            </p:cNvPr>
            <p:cNvSpPr/>
            <p:nvPr/>
          </p:nvSpPr>
          <p:spPr>
            <a:xfrm>
              <a:off x="2906427" y="2957233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87" name="正方形/長方形 1886">
              <a:extLst>
                <a:ext uri="{FF2B5EF4-FFF2-40B4-BE49-F238E27FC236}">
                  <a16:creationId xmlns:a16="http://schemas.microsoft.com/office/drawing/2014/main" id="{DB953572-F8BC-43EE-949B-D80DEA33E859}"/>
                </a:ext>
              </a:extLst>
            </p:cNvPr>
            <p:cNvSpPr/>
            <p:nvPr/>
          </p:nvSpPr>
          <p:spPr>
            <a:xfrm>
              <a:off x="3048410" y="2950943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888" name="グループ化 1887">
              <a:extLst>
                <a:ext uri="{FF2B5EF4-FFF2-40B4-BE49-F238E27FC236}">
                  <a16:creationId xmlns:a16="http://schemas.microsoft.com/office/drawing/2014/main" id="{125E238C-E692-4392-B818-F79EED8FA395}"/>
                </a:ext>
              </a:extLst>
            </p:cNvPr>
            <p:cNvGrpSpPr/>
            <p:nvPr/>
          </p:nvGrpSpPr>
          <p:grpSpPr>
            <a:xfrm>
              <a:off x="2982931" y="2798740"/>
              <a:ext cx="123279" cy="133473"/>
              <a:chOff x="2982931" y="2640913"/>
              <a:chExt cx="123279" cy="133473"/>
            </a:xfrm>
            <a:solidFill>
              <a:schemeClr val="bg2">
                <a:lumMod val="90000"/>
              </a:schemeClr>
            </a:solidFill>
          </p:grpSpPr>
          <p:sp>
            <p:nvSpPr>
              <p:cNvPr id="1889" name="正方形/長方形 1888">
                <a:extLst>
                  <a:ext uri="{FF2B5EF4-FFF2-40B4-BE49-F238E27FC236}">
                    <a16:creationId xmlns:a16="http://schemas.microsoft.com/office/drawing/2014/main" id="{6F531B5E-1A76-455A-AF75-7E72AFBC54AE}"/>
                  </a:ext>
                </a:extLst>
              </p:cNvPr>
              <p:cNvSpPr/>
              <p:nvPr/>
            </p:nvSpPr>
            <p:spPr>
              <a:xfrm>
                <a:off x="3052210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90" name="正方形/長方形 1889">
                <a:extLst>
                  <a:ext uri="{FF2B5EF4-FFF2-40B4-BE49-F238E27FC236}">
                    <a16:creationId xmlns:a16="http://schemas.microsoft.com/office/drawing/2014/main" id="{6A932191-BF99-48F5-868F-E8169AE46EF0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91" name="正方形/長方形 1890">
                <a:extLst>
                  <a:ext uri="{FF2B5EF4-FFF2-40B4-BE49-F238E27FC236}">
                    <a16:creationId xmlns:a16="http://schemas.microsoft.com/office/drawing/2014/main" id="{52586449-4AF6-41A1-A184-1D3BA2D84522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92" name="正方形/長方形 1891">
                <a:extLst>
                  <a:ext uri="{FF2B5EF4-FFF2-40B4-BE49-F238E27FC236}">
                    <a16:creationId xmlns:a16="http://schemas.microsoft.com/office/drawing/2014/main" id="{69880F75-B761-4104-A070-2C65ABF81D7C}"/>
                  </a:ext>
                </a:extLst>
              </p:cNvPr>
              <p:cNvSpPr/>
              <p:nvPr/>
            </p:nvSpPr>
            <p:spPr>
              <a:xfrm>
                <a:off x="2982931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893" name="グループ化 1892">
              <a:extLst>
                <a:ext uri="{FF2B5EF4-FFF2-40B4-BE49-F238E27FC236}">
                  <a16:creationId xmlns:a16="http://schemas.microsoft.com/office/drawing/2014/main" id="{6EB780F5-7039-45D8-B107-1BFD69F03D50}"/>
                </a:ext>
              </a:extLst>
            </p:cNvPr>
            <p:cNvGrpSpPr/>
            <p:nvPr/>
          </p:nvGrpSpPr>
          <p:grpSpPr>
            <a:xfrm>
              <a:off x="2837148" y="2798740"/>
              <a:ext cx="123279" cy="133473"/>
              <a:chOff x="2982931" y="2640913"/>
              <a:chExt cx="123279" cy="133473"/>
            </a:xfrm>
            <a:solidFill>
              <a:schemeClr val="bg2">
                <a:lumMod val="90000"/>
              </a:schemeClr>
            </a:solidFill>
          </p:grpSpPr>
          <p:sp>
            <p:nvSpPr>
              <p:cNvPr id="1894" name="正方形/長方形 1893">
                <a:extLst>
                  <a:ext uri="{FF2B5EF4-FFF2-40B4-BE49-F238E27FC236}">
                    <a16:creationId xmlns:a16="http://schemas.microsoft.com/office/drawing/2014/main" id="{BFC3ABEC-1620-4DB8-9007-58EA14A35404}"/>
                  </a:ext>
                </a:extLst>
              </p:cNvPr>
              <p:cNvSpPr/>
              <p:nvPr/>
            </p:nvSpPr>
            <p:spPr>
              <a:xfrm>
                <a:off x="3052210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95" name="正方形/長方形 1894">
                <a:extLst>
                  <a:ext uri="{FF2B5EF4-FFF2-40B4-BE49-F238E27FC236}">
                    <a16:creationId xmlns:a16="http://schemas.microsoft.com/office/drawing/2014/main" id="{CB5620E2-4932-432D-8B19-7B0B7D78297A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96" name="正方形/長方形 1895">
                <a:extLst>
                  <a:ext uri="{FF2B5EF4-FFF2-40B4-BE49-F238E27FC236}">
                    <a16:creationId xmlns:a16="http://schemas.microsoft.com/office/drawing/2014/main" id="{B544BE6F-0E07-459F-875A-8DC820AC6CCF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97" name="正方形/長方形 1896">
                <a:extLst>
                  <a:ext uri="{FF2B5EF4-FFF2-40B4-BE49-F238E27FC236}">
                    <a16:creationId xmlns:a16="http://schemas.microsoft.com/office/drawing/2014/main" id="{8C24DAB5-6241-4B1A-90DD-B4C153A7C394}"/>
                  </a:ext>
                </a:extLst>
              </p:cNvPr>
              <p:cNvSpPr/>
              <p:nvPr/>
            </p:nvSpPr>
            <p:spPr>
              <a:xfrm>
                <a:off x="2982931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898" name="グループ化 1897">
              <a:extLst>
                <a:ext uri="{FF2B5EF4-FFF2-40B4-BE49-F238E27FC236}">
                  <a16:creationId xmlns:a16="http://schemas.microsoft.com/office/drawing/2014/main" id="{F3CD5FBF-BEA0-4D8C-B3F5-0700E58EB690}"/>
                </a:ext>
              </a:extLst>
            </p:cNvPr>
            <p:cNvGrpSpPr/>
            <p:nvPr/>
          </p:nvGrpSpPr>
          <p:grpSpPr>
            <a:xfrm>
              <a:off x="2986368" y="3031085"/>
              <a:ext cx="123279" cy="133473"/>
              <a:chOff x="2982931" y="2640913"/>
              <a:chExt cx="123279" cy="133473"/>
            </a:xfrm>
            <a:solidFill>
              <a:schemeClr val="bg2">
                <a:lumMod val="90000"/>
              </a:schemeClr>
            </a:solidFill>
          </p:grpSpPr>
          <p:sp>
            <p:nvSpPr>
              <p:cNvPr id="1899" name="正方形/長方形 1898">
                <a:extLst>
                  <a:ext uri="{FF2B5EF4-FFF2-40B4-BE49-F238E27FC236}">
                    <a16:creationId xmlns:a16="http://schemas.microsoft.com/office/drawing/2014/main" id="{45E8BFBC-453F-43F6-90DC-4D318CD2FE11}"/>
                  </a:ext>
                </a:extLst>
              </p:cNvPr>
              <p:cNvSpPr/>
              <p:nvPr/>
            </p:nvSpPr>
            <p:spPr>
              <a:xfrm>
                <a:off x="3052210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00" name="正方形/長方形 1899">
                <a:extLst>
                  <a:ext uri="{FF2B5EF4-FFF2-40B4-BE49-F238E27FC236}">
                    <a16:creationId xmlns:a16="http://schemas.microsoft.com/office/drawing/2014/main" id="{1A30D1D0-19D7-4526-8515-344034BB2A74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01" name="正方形/長方形 1900">
                <a:extLst>
                  <a:ext uri="{FF2B5EF4-FFF2-40B4-BE49-F238E27FC236}">
                    <a16:creationId xmlns:a16="http://schemas.microsoft.com/office/drawing/2014/main" id="{A501DC45-BD6F-43C5-82C9-3F248CBC9DA4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02" name="正方形/長方形 1901">
                <a:extLst>
                  <a:ext uri="{FF2B5EF4-FFF2-40B4-BE49-F238E27FC236}">
                    <a16:creationId xmlns:a16="http://schemas.microsoft.com/office/drawing/2014/main" id="{65770BF0-6539-497C-8379-35D52AF4A32B}"/>
                  </a:ext>
                </a:extLst>
              </p:cNvPr>
              <p:cNvSpPr/>
              <p:nvPr/>
            </p:nvSpPr>
            <p:spPr>
              <a:xfrm>
                <a:off x="2982931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903" name="グループ化 1902">
              <a:extLst>
                <a:ext uri="{FF2B5EF4-FFF2-40B4-BE49-F238E27FC236}">
                  <a16:creationId xmlns:a16="http://schemas.microsoft.com/office/drawing/2014/main" id="{1ADCF6D5-C44D-45A7-BBEA-1D8CB8BDDE1E}"/>
                </a:ext>
              </a:extLst>
            </p:cNvPr>
            <p:cNvGrpSpPr/>
            <p:nvPr/>
          </p:nvGrpSpPr>
          <p:grpSpPr>
            <a:xfrm>
              <a:off x="2840585" y="3031085"/>
              <a:ext cx="123279" cy="133473"/>
              <a:chOff x="2982931" y="2640913"/>
              <a:chExt cx="123279" cy="133473"/>
            </a:xfrm>
            <a:solidFill>
              <a:schemeClr val="bg2">
                <a:lumMod val="90000"/>
              </a:schemeClr>
            </a:solidFill>
          </p:grpSpPr>
          <p:sp>
            <p:nvSpPr>
              <p:cNvPr id="1904" name="正方形/長方形 1903">
                <a:extLst>
                  <a:ext uri="{FF2B5EF4-FFF2-40B4-BE49-F238E27FC236}">
                    <a16:creationId xmlns:a16="http://schemas.microsoft.com/office/drawing/2014/main" id="{A00F8589-16CA-489A-9CB6-C70C4AAE7F97}"/>
                  </a:ext>
                </a:extLst>
              </p:cNvPr>
              <p:cNvSpPr/>
              <p:nvPr/>
            </p:nvSpPr>
            <p:spPr>
              <a:xfrm>
                <a:off x="3052210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05" name="正方形/長方形 1904">
                <a:extLst>
                  <a:ext uri="{FF2B5EF4-FFF2-40B4-BE49-F238E27FC236}">
                    <a16:creationId xmlns:a16="http://schemas.microsoft.com/office/drawing/2014/main" id="{5E3CC24F-76F5-475C-9BE2-9911098BC70E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06" name="正方形/長方形 1905">
                <a:extLst>
                  <a:ext uri="{FF2B5EF4-FFF2-40B4-BE49-F238E27FC236}">
                    <a16:creationId xmlns:a16="http://schemas.microsoft.com/office/drawing/2014/main" id="{E1F2454B-FDF8-41D1-AB96-462A02939FA1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07" name="正方形/長方形 1906">
                <a:extLst>
                  <a:ext uri="{FF2B5EF4-FFF2-40B4-BE49-F238E27FC236}">
                    <a16:creationId xmlns:a16="http://schemas.microsoft.com/office/drawing/2014/main" id="{9DDD832E-BB28-4A1E-BEF2-E243CF21C743}"/>
                  </a:ext>
                </a:extLst>
              </p:cNvPr>
              <p:cNvSpPr/>
              <p:nvPr/>
            </p:nvSpPr>
            <p:spPr>
              <a:xfrm>
                <a:off x="2982931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908" name="グループ化 1907">
              <a:extLst>
                <a:ext uri="{FF2B5EF4-FFF2-40B4-BE49-F238E27FC236}">
                  <a16:creationId xmlns:a16="http://schemas.microsoft.com/office/drawing/2014/main" id="{16247B38-0859-4D8A-8C9E-FC8398A400DC}"/>
                </a:ext>
              </a:extLst>
            </p:cNvPr>
            <p:cNvGrpSpPr/>
            <p:nvPr/>
          </p:nvGrpSpPr>
          <p:grpSpPr>
            <a:xfrm>
              <a:off x="2986770" y="3184623"/>
              <a:ext cx="123279" cy="133473"/>
              <a:chOff x="2982931" y="2640913"/>
              <a:chExt cx="123279" cy="133473"/>
            </a:xfrm>
            <a:solidFill>
              <a:schemeClr val="bg2">
                <a:lumMod val="90000"/>
              </a:schemeClr>
            </a:solidFill>
          </p:grpSpPr>
          <p:sp>
            <p:nvSpPr>
              <p:cNvPr id="1909" name="正方形/長方形 1908">
                <a:extLst>
                  <a:ext uri="{FF2B5EF4-FFF2-40B4-BE49-F238E27FC236}">
                    <a16:creationId xmlns:a16="http://schemas.microsoft.com/office/drawing/2014/main" id="{DAF52031-C8E4-419D-8B5A-7BE852CC64DB}"/>
                  </a:ext>
                </a:extLst>
              </p:cNvPr>
              <p:cNvSpPr/>
              <p:nvPr/>
            </p:nvSpPr>
            <p:spPr>
              <a:xfrm>
                <a:off x="3052210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10" name="正方形/長方形 1909">
                <a:extLst>
                  <a:ext uri="{FF2B5EF4-FFF2-40B4-BE49-F238E27FC236}">
                    <a16:creationId xmlns:a16="http://schemas.microsoft.com/office/drawing/2014/main" id="{C57005AE-F172-4DC7-B93A-CEE15FB0F63C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11" name="正方形/長方形 1910">
                <a:extLst>
                  <a:ext uri="{FF2B5EF4-FFF2-40B4-BE49-F238E27FC236}">
                    <a16:creationId xmlns:a16="http://schemas.microsoft.com/office/drawing/2014/main" id="{B0CC4F72-650F-4175-AF28-9E3473CC5F1B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12" name="正方形/長方形 1911">
                <a:extLst>
                  <a:ext uri="{FF2B5EF4-FFF2-40B4-BE49-F238E27FC236}">
                    <a16:creationId xmlns:a16="http://schemas.microsoft.com/office/drawing/2014/main" id="{398AC43C-D5C4-43F1-9372-AF0743C0B2E0}"/>
                  </a:ext>
                </a:extLst>
              </p:cNvPr>
              <p:cNvSpPr/>
              <p:nvPr/>
            </p:nvSpPr>
            <p:spPr>
              <a:xfrm>
                <a:off x="2982931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913" name="グループ化 1912">
              <a:extLst>
                <a:ext uri="{FF2B5EF4-FFF2-40B4-BE49-F238E27FC236}">
                  <a16:creationId xmlns:a16="http://schemas.microsoft.com/office/drawing/2014/main" id="{4C74FAC4-0A15-4550-8B51-34CBAA7F9738}"/>
                </a:ext>
              </a:extLst>
            </p:cNvPr>
            <p:cNvGrpSpPr/>
            <p:nvPr/>
          </p:nvGrpSpPr>
          <p:grpSpPr>
            <a:xfrm>
              <a:off x="2840987" y="3184623"/>
              <a:ext cx="123279" cy="133473"/>
              <a:chOff x="2982931" y="2640913"/>
              <a:chExt cx="123279" cy="133473"/>
            </a:xfrm>
            <a:solidFill>
              <a:schemeClr val="bg2">
                <a:lumMod val="90000"/>
              </a:schemeClr>
            </a:solidFill>
          </p:grpSpPr>
          <p:sp>
            <p:nvSpPr>
              <p:cNvPr id="1914" name="正方形/長方形 1913">
                <a:extLst>
                  <a:ext uri="{FF2B5EF4-FFF2-40B4-BE49-F238E27FC236}">
                    <a16:creationId xmlns:a16="http://schemas.microsoft.com/office/drawing/2014/main" id="{69000459-33B1-4CC6-B298-E09E34117AF7}"/>
                  </a:ext>
                </a:extLst>
              </p:cNvPr>
              <p:cNvSpPr/>
              <p:nvPr/>
            </p:nvSpPr>
            <p:spPr>
              <a:xfrm>
                <a:off x="3052210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15" name="正方形/長方形 1914">
                <a:extLst>
                  <a:ext uri="{FF2B5EF4-FFF2-40B4-BE49-F238E27FC236}">
                    <a16:creationId xmlns:a16="http://schemas.microsoft.com/office/drawing/2014/main" id="{8516F732-F6E3-46BE-BB8D-6D3DA873E748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16" name="正方形/長方形 1915">
                <a:extLst>
                  <a:ext uri="{FF2B5EF4-FFF2-40B4-BE49-F238E27FC236}">
                    <a16:creationId xmlns:a16="http://schemas.microsoft.com/office/drawing/2014/main" id="{BC32800E-8ED2-4A05-88C8-B13C9C9D95BA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17" name="正方形/長方形 1916">
                <a:extLst>
                  <a:ext uri="{FF2B5EF4-FFF2-40B4-BE49-F238E27FC236}">
                    <a16:creationId xmlns:a16="http://schemas.microsoft.com/office/drawing/2014/main" id="{B4E91E9C-C833-4700-B781-88878ABCC8E5}"/>
                  </a:ext>
                </a:extLst>
              </p:cNvPr>
              <p:cNvSpPr/>
              <p:nvPr/>
            </p:nvSpPr>
            <p:spPr>
              <a:xfrm>
                <a:off x="2982931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918" name="グループ化 1917">
              <a:extLst>
                <a:ext uri="{FF2B5EF4-FFF2-40B4-BE49-F238E27FC236}">
                  <a16:creationId xmlns:a16="http://schemas.microsoft.com/office/drawing/2014/main" id="{10072A2A-97CE-4D8F-A129-39DA17F8DD3E}"/>
                </a:ext>
              </a:extLst>
            </p:cNvPr>
            <p:cNvGrpSpPr/>
            <p:nvPr/>
          </p:nvGrpSpPr>
          <p:grpSpPr>
            <a:xfrm>
              <a:off x="2991903" y="3334273"/>
              <a:ext cx="123279" cy="133473"/>
              <a:chOff x="2982931" y="2640913"/>
              <a:chExt cx="123279" cy="133473"/>
            </a:xfrm>
            <a:solidFill>
              <a:schemeClr val="bg2">
                <a:lumMod val="90000"/>
              </a:schemeClr>
            </a:solidFill>
          </p:grpSpPr>
          <p:sp>
            <p:nvSpPr>
              <p:cNvPr id="1919" name="正方形/長方形 1918">
                <a:extLst>
                  <a:ext uri="{FF2B5EF4-FFF2-40B4-BE49-F238E27FC236}">
                    <a16:creationId xmlns:a16="http://schemas.microsoft.com/office/drawing/2014/main" id="{1E9B2138-1B0C-429D-957F-F3DECC498176}"/>
                  </a:ext>
                </a:extLst>
              </p:cNvPr>
              <p:cNvSpPr/>
              <p:nvPr/>
            </p:nvSpPr>
            <p:spPr>
              <a:xfrm>
                <a:off x="3052210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20" name="正方形/長方形 1919">
                <a:extLst>
                  <a:ext uri="{FF2B5EF4-FFF2-40B4-BE49-F238E27FC236}">
                    <a16:creationId xmlns:a16="http://schemas.microsoft.com/office/drawing/2014/main" id="{47B060D5-14E5-47EB-BED0-C27A23DA8F7D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21" name="正方形/長方形 1920">
                <a:extLst>
                  <a:ext uri="{FF2B5EF4-FFF2-40B4-BE49-F238E27FC236}">
                    <a16:creationId xmlns:a16="http://schemas.microsoft.com/office/drawing/2014/main" id="{895E1863-C410-43E9-9533-2373BACFB1A4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22" name="正方形/長方形 1921">
                <a:extLst>
                  <a:ext uri="{FF2B5EF4-FFF2-40B4-BE49-F238E27FC236}">
                    <a16:creationId xmlns:a16="http://schemas.microsoft.com/office/drawing/2014/main" id="{A57D5B08-15CD-4FF4-973A-4A9CDC1FE14E}"/>
                  </a:ext>
                </a:extLst>
              </p:cNvPr>
              <p:cNvSpPr/>
              <p:nvPr/>
            </p:nvSpPr>
            <p:spPr>
              <a:xfrm>
                <a:off x="2982931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923" name="グループ化 1922">
              <a:extLst>
                <a:ext uri="{FF2B5EF4-FFF2-40B4-BE49-F238E27FC236}">
                  <a16:creationId xmlns:a16="http://schemas.microsoft.com/office/drawing/2014/main" id="{07CD45CC-81CB-4153-A924-3EFAD4695708}"/>
                </a:ext>
              </a:extLst>
            </p:cNvPr>
            <p:cNvGrpSpPr/>
            <p:nvPr/>
          </p:nvGrpSpPr>
          <p:grpSpPr>
            <a:xfrm>
              <a:off x="2846120" y="3334273"/>
              <a:ext cx="123279" cy="133473"/>
              <a:chOff x="2982931" y="2640913"/>
              <a:chExt cx="123279" cy="133473"/>
            </a:xfrm>
            <a:solidFill>
              <a:schemeClr val="bg2">
                <a:lumMod val="90000"/>
              </a:schemeClr>
            </a:solidFill>
          </p:grpSpPr>
          <p:sp>
            <p:nvSpPr>
              <p:cNvPr id="1924" name="正方形/長方形 1923">
                <a:extLst>
                  <a:ext uri="{FF2B5EF4-FFF2-40B4-BE49-F238E27FC236}">
                    <a16:creationId xmlns:a16="http://schemas.microsoft.com/office/drawing/2014/main" id="{BD66C7F5-830B-4330-8BC2-C3DF22BC5451}"/>
                  </a:ext>
                </a:extLst>
              </p:cNvPr>
              <p:cNvSpPr/>
              <p:nvPr/>
            </p:nvSpPr>
            <p:spPr>
              <a:xfrm>
                <a:off x="3052210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25" name="正方形/長方形 1924">
                <a:extLst>
                  <a:ext uri="{FF2B5EF4-FFF2-40B4-BE49-F238E27FC236}">
                    <a16:creationId xmlns:a16="http://schemas.microsoft.com/office/drawing/2014/main" id="{B6A1A30F-90E1-413E-AD9B-9592114AF256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26" name="正方形/長方形 1925">
                <a:extLst>
                  <a:ext uri="{FF2B5EF4-FFF2-40B4-BE49-F238E27FC236}">
                    <a16:creationId xmlns:a16="http://schemas.microsoft.com/office/drawing/2014/main" id="{79334DC3-333E-4E4C-8AA6-C100DB5DCDBC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27" name="正方形/長方形 1926">
                <a:extLst>
                  <a:ext uri="{FF2B5EF4-FFF2-40B4-BE49-F238E27FC236}">
                    <a16:creationId xmlns:a16="http://schemas.microsoft.com/office/drawing/2014/main" id="{66B48E75-8C67-4EF8-ACEC-0A47E50A74FD}"/>
                  </a:ext>
                </a:extLst>
              </p:cNvPr>
              <p:cNvSpPr/>
              <p:nvPr/>
            </p:nvSpPr>
            <p:spPr>
              <a:xfrm>
                <a:off x="2982931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928" name="グループ化 1927">
              <a:extLst>
                <a:ext uri="{FF2B5EF4-FFF2-40B4-BE49-F238E27FC236}">
                  <a16:creationId xmlns:a16="http://schemas.microsoft.com/office/drawing/2014/main" id="{AF7F3CBD-FD98-4C73-9BBF-9F4CD7AD4040}"/>
                </a:ext>
              </a:extLst>
            </p:cNvPr>
            <p:cNvGrpSpPr/>
            <p:nvPr/>
          </p:nvGrpSpPr>
          <p:grpSpPr>
            <a:xfrm>
              <a:off x="2986460" y="3490237"/>
              <a:ext cx="123279" cy="133473"/>
              <a:chOff x="2982931" y="2640913"/>
              <a:chExt cx="123279" cy="133473"/>
            </a:xfrm>
            <a:solidFill>
              <a:schemeClr val="bg2">
                <a:lumMod val="90000"/>
              </a:schemeClr>
            </a:solidFill>
          </p:grpSpPr>
          <p:sp>
            <p:nvSpPr>
              <p:cNvPr id="1929" name="正方形/長方形 1928">
                <a:extLst>
                  <a:ext uri="{FF2B5EF4-FFF2-40B4-BE49-F238E27FC236}">
                    <a16:creationId xmlns:a16="http://schemas.microsoft.com/office/drawing/2014/main" id="{06BA55CB-CF7C-45FA-83C4-A1C255DCC27B}"/>
                  </a:ext>
                </a:extLst>
              </p:cNvPr>
              <p:cNvSpPr/>
              <p:nvPr/>
            </p:nvSpPr>
            <p:spPr>
              <a:xfrm>
                <a:off x="3052210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30" name="正方形/長方形 1929">
                <a:extLst>
                  <a:ext uri="{FF2B5EF4-FFF2-40B4-BE49-F238E27FC236}">
                    <a16:creationId xmlns:a16="http://schemas.microsoft.com/office/drawing/2014/main" id="{82579F5D-7E4F-4164-84A1-F7FB8D08F2C7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31" name="正方形/長方形 1930">
                <a:extLst>
                  <a:ext uri="{FF2B5EF4-FFF2-40B4-BE49-F238E27FC236}">
                    <a16:creationId xmlns:a16="http://schemas.microsoft.com/office/drawing/2014/main" id="{74F02385-66F0-4AAB-811F-476A9840F97F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32" name="正方形/長方形 1931">
                <a:extLst>
                  <a:ext uri="{FF2B5EF4-FFF2-40B4-BE49-F238E27FC236}">
                    <a16:creationId xmlns:a16="http://schemas.microsoft.com/office/drawing/2014/main" id="{B0CF881C-5096-4268-971B-C45EC36C727A}"/>
                  </a:ext>
                </a:extLst>
              </p:cNvPr>
              <p:cNvSpPr/>
              <p:nvPr/>
            </p:nvSpPr>
            <p:spPr>
              <a:xfrm>
                <a:off x="2982931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933" name="グループ化 1932">
              <a:extLst>
                <a:ext uri="{FF2B5EF4-FFF2-40B4-BE49-F238E27FC236}">
                  <a16:creationId xmlns:a16="http://schemas.microsoft.com/office/drawing/2014/main" id="{6B96FD32-C0BD-4B1B-BA3B-8F8190733A03}"/>
                </a:ext>
              </a:extLst>
            </p:cNvPr>
            <p:cNvGrpSpPr/>
            <p:nvPr/>
          </p:nvGrpSpPr>
          <p:grpSpPr>
            <a:xfrm>
              <a:off x="2840677" y="3490237"/>
              <a:ext cx="123279" cy="133473"/>
              <a:chOff x="2982931" y="2640913"/>
              <a:chExt cx="123279" cy="133473"/>
            </a:xfrm>
            <a:solidFill>
              <a:schemeClr val="bg2">
                <a:lumMod val="90000"/>
              </a:schemeClr>
            </a:solidFill>
          </p:grpSpPr>
          <p:sp>
            <p:nvSpPr>
              <p:cNvPr id="1934" name="正方形/長方形 1933">
                <a:extLst>
                  <a:ext uri="{FF2B5EF4-FFF2-40B4-BE49-F238E27FC236}">
                    <a16:creationId xmlns:a16="http://schemas.microsoft.com/office/drawing/2014/main" id="{1925D252-E8E9-458B-8F8C-D42A390D231C}"/>
                  </a:ext>
                </a:extLst>
              </p:cNvPr>
              <p:cNvSpPr/>
              <p:nvPr/>
            </p:nvSpPr>
            <p:spPr>
              <a:xfrm>
                <a:off x="3052210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35" name="正方形/長方形 1934">
                <a:extLst>
                  <a:ext uri="{FF2B5EF4-FFF2-40B4-BE49-F238E27FC236}">
                    <a16:creationId xmlns:a16="http://schemas.microsoft.com/office/drawing/2014/main" id="{8220AED5-2688-49F8-ABAC-9E65EDE2AF60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36" name="正方形/長方形 1935">
                <a:extLst>
                  <a:ext uri="{FF2B5EF4-FFF2-40B4-BE49-F238E27FC236}">
                    <a16:creationId xmlns:a16="http://schemas.microsoft.com/office/drawing/2014/main" id="{6D439061-8823-4BA1-A7A9-877C86496599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937" name="グループ化 1936">
              <a:extLst>
                <a:ext uri="{FF2B5EF4-FFF2-40B4-BE49-F238E27FC236}">
                  <a16:creationId xmlns:a16="http://schemas.microsoft.com/office/drawing/2014/main" id="{5D1DEBD0-4B23-492B-B224-23276AB682E9}"/>
                </a:ext>
              </a:extLst>
            </p:cNvPr>
            <p:cNvGrpSpPr/>
            <p:nvPr/>
          </p:nvGrpSpPr>
          <p:grpSpPr>
            <a:xfrm>
              <a:off x="2980210" y="3650866"/>
              <a:ext cx="123279" cy="133473"/>
              <a:chOff x="2982931" y="2640913"/>
              <a:chExt cx="123279" cy="133473"/>
            </a:xfrm>
            <a:solidFill>
              <a:schemeClr val="bg2">
                <a:lumMod val="90000"/>
              </a:schemeClr>
            </a:solidFill>
          </p:grpSpPr>
          <p:sp>
            <p:nvSpPr>
              <p:cNvPr id="1938" name="正方形/長方形 1937">
                <a:extLst>
                  <a:ext uri="{FF2B5EF4-FFF2-40B4-BE49-F238E27FC236}">
                    <a16:creationId xmlns:a16="http://schemas.microsoft.com/office/drawing/2014/main" id="{72EB8D8C-1F7B-42DD-94AE-2E0C4C701652}"/>
                  </a:ext>
                </a:extLst>
              </p:cNvPr>
              <p:cNvSpPr/>
              <p:nvPr/>
            </p:nvSpPr>
            <p:spPr>
              <a:xfrm>
                <a:off x="3052210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39" name="正方形/長方形 1938">
                <a:extLst>
                  <a:ext uri="{FF2B5EF4-FFF2-40B4-BE49-F238E27FC236}">
                    <a16:creationId xmlns:a16="http://schemas.microsoft.com/office/drawing/2014/main" id="{1050A532-57CD-462D-8C9B-F23AD019430E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40" name="正方形/長方形 1939">
                <a:extLst>
                  <a:ext uri="{FF2B5EF4-FFF2-40B4-BE49-F238E27FC236}">
                    <a16:creationId xmlns:a16="http://schemas.microsoft.com/office/drawing/2014/main" id="{E86D72CD-0BB8-4516-834D-4C4568852992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41" name="正方形/長方形 1940">
                <a:extLst>
                  <a:ext uri="{FF2B5EF4-FFF2-40B4-BE49-F238E27FC236}">
                    <a16:creationId xmlns:a16="http://schemas.microsoft.com/office/drawing/2014/main" id="{92997827-4A0A-4358-A675-D74D34FC8524}"/>
                  </a:ext>
                </a:extLst>
              </p:cNvPr>
              <p:cNvSpPr/>
              <p:nvPr/>
            </p:nvSpPr>
            <p:spPr>
              <a:xfrm>
                <a:off x="2982931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942" name="グループ化 1941">
              <a:extLst>
                <a:ext uri="{FF2B5EF4-FFF2-40B4-BE49-F238E27FC236}">
                  <a16:creationId xmlns:a16="http://schemas.microsoft.com/office/drawing/2014/main" id="{620AA0A8-9FBA-4A6A-AD49-10522B80FB67}"/>
                </a:ext>
              </a:extLst>
            </p:cNvPr>
            <p:cNvGrpSpPr/>
            <p:nvPr/>
          </p:nvGrpSpPr>
          <p:grpSpPr>
            <a:xfrm>
              <a:off x="2834427" y="3650866"/>
              <a:ext cx="123279" cy="133473"/>
              <a:chOff x="2982931" y="2640913"/>
              <a:chExt cx="123279" cy="133473"/>
            </a:xfrm>
            <a:solidFill>
              <a:schemeClr val="bg2">
                <a:lumMod val="90000"/>
              </a:schemeClr>
            </a:solidFill>
          </p:grpSpPr>
          <p:sp>
            <p:nvSpPr>
              <p:cNvPr id="1943" name="正方形/長方形 1942">
                <a:extLst>
                  <a:ext uri="{FF2B5EF4-FFF2-40B4-BE49-F238E27FC236}">
                    <a16:creationId xmlns:a16="http://schemas.microsoft.com/office/drawing/2014/main" id="{7AAA8064-D7A3-4869-AC6C-48A758293AD8}"/>
                  </a:ext>
                </a:extLst>
              </p:cNvPr>
              <p:cNvSpPr/>
              <p:nvPr/>
            </p:nvSpPr>
            <p:spPr>
              <a:xfrm>
                <a:off x="3052210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44" name="正方形/長方形 1943">
                <a:extLst>
                  <a:ext uri="{FF2B5EF4-FFF2-40B4-BE49-F238E27FC236}">
                    <a16:creationId xmlns:a16="http://schemas.microsoft.com/office/drawing/2014/main" id="{B52AA21E-723B-432D-BE0C-87D3C2CE52FD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45" name="正方形/長方形 1944">
                <a:extLst>
                  <a:ext uri="{FF2B5EF4-FFF2-40B4-BE49-F238E27FC236}">
                    <a16:creationId xmlns:a16="http://schemas.microsoft.com/office/drawing/2014/main" id="{7D2F2097-3597-4B1B-BCBC-AF508C3B09A4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46" name="正方形/長方形 1945">
                <a:extLst>
                  <a:ext uri="{FF2B5EF4-FFF2-40B4-BE49-F238E27FC236}">
                    <a16:creationId xmlns:a16="http://schemas.microsoft.com/office/drawing/2014/main" id="{FC7D341A-7C0E-401E-977B-D06DF4000E5D}"/>
                  </a:ext>
                </a:extLst>
              </p:cNvPr>
              <p:cNvSpPr/>
              <p:nvPr/>
            </p:nvSpPr>
            <p:spPr>
              <a:xfrm>
                <a:off x="2982931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947" name="グループ化 1946">
              <a:extLst>
                <a:ext uri="{FF2B5EF4-FFF2-40B4-BE49-F238E27FC236}">
                  <a16:creationId xmlns:a16="http://schemas.microsoft.com/office/drawing/2014/main" id="{CFC0D4DB-E006-4878-B5C4-8B2F9907454E}"/>
                </a:ext>
              </a:extLst>
            </p:cNvPr>
            <p:cNvGrpSpPr/>
            <p:nvPr/>
          </p:nvGrpSpPr>
          <p:grpSpPr>
            <a:xfrm>
              <a:off x="2879345" y="3846463"/>
              <a:ext cx="636635" cy="133473"/>
              <a:chOff x="2879345" y="3846463"/>
              <a:chExt cx="636635" cy="133473"/>
            </a:xfrm>
          </p:grpSpPr>
          <p:grpSp>
            <p:nvGrpSpPr>
              <p:cNvPr id="1948" name="グループ化 1947">
                <a:extLst>
                  <a:ext uri="{FF2B5EF4-FFF2-40B4-BE49-F238E27FC236}">
                    <a16:creationId xmlns:a16="http://schemas.microsoft.com/office/drawing/2014/main" id="{B01E785F-D802-4097-8F3A-ED0F1D64EA8A}"/>
                  </a:ext>
                </a:extLst>
              </p:cNvPr>
              <p:cNvGrpSpPr/>
              <p:nvPr/>
            </p:nvGrpSpPr>
            <p:grpSpPr>
              <a:xfrm>
                <a:off x="3392701" y="3846463"/>
                <a:ext cx="123279" cy="133473"/>
                <a:chOff x="2982931" y="2640913"/>
                <a:chExt cx="123279" cy="13347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1965" name="正方形/長方形 1964">
                  <a:extLst>
                    <a:ext uri="{FF2B5EF4-FFF2-40B4-BE49-F238E27FC236}">
                      <a16:creationId xmlns:a16="http://schemas.microsoft.com/office/drawing/2014/main" id="{EE2AF496-3923-4A7B-979B-32633126522B}"/>
                    </a:ext>
                  </a:extLst>
                </p:cNvPr>
                <p:cNvSpPr/>
                <p:nvPr/>
              </p:nvSpPr>
              <p:spPr>
                <a:xfrm>
                  <a:off x="3052210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66" name="正方形/長方形 1965">
                  <a:extLst>
                    <a:ext uri="{FF2B5EF4-FFF2-40B4-BE49-F238E27FC236}">
                      <a16:creationId xmlns:a16="http://schemas.microsoft.com/office/drawing/2014/main" id="{9449EAED-0F0D-4BBC-832E-AE00CA4C8B24}"/>
                    </a:ext>
                  </a:extLst>
                </p:cNvPr>
                <p:cNvSpPr/>
                <p:nvPr/>
              </p:nvSpPr>
              <p:spPr>
                <a:xfrm>
                  <a:off x="2982931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67" name="正方形/長方形 1966">
                  <a:extLst>
                    <a:ext uri="{FF2B5EF4-FFF2-40B4-BE49-F238E27FC236}">
                      <a16:creationId xmlns:a16="http://schemas.microsoft.com/office/drawing/2014/main" id="{5A250690-5239-414D-8B4B-54130413FF92}"/>
                    </a:ext>
                  </a:extLst>
                </p:cNvPr>
                <p:cNvSpPr/>
                <p:nvPr/>
              </p:nvSpPr>
              <p:spPr>
                <a:xfrm>
                  <a:off x="3052210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68" name="正方形/長方形 1967">
                  <a:extLst>
                    <a:ext uri="{FF2B5EF4-FFF2-40B4-BE49-F238E27FC236}">
                      <a16:creationId xmlns:a16="http://schemas.microsoft.com/office/drawing/2014/main" id="{DBCBDBE0-36D6-4F2E-BCBC-8358C0E145BC}"/>
                    </a:ext>
                  </a:extLst>
                </p:cNvPr>
                <p:cNvSpPr/>
                <p:nvPr/>
              </p:nvSpPr>
              <p:spPr>
                <a:xfrm>
                  <a:off x="2982931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949" name="グループ化 1948">
                <a:extLst>
                  <a:ext uri="{FF2B5EF4-FFF2-40B4-BE49-F238E27FC236}">
                    <a16:creationId xmlns:a16="http://schemas.microsoft.com/office/drawing/2014/main" id="{67F19C51-3961-4F45-A471-B4B26CA8AA62}"/>
                  </a:ext>
                </a:extLst>
              </p:cNvPr>
              <p:cNvGrpSpPr/>
              <p:nvPr/>
            </p:nvGrpSpPr>
            <p:grpSpPr>
              <a:xfrm>
                <a:off x="3258066" y="3846463"/>
                <a:ext cx="123279" cy="133473"/>
                <a:chOff x="2982931" y="2640913"/>
                <a:chExt cx="123279" cy="13347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1961" name="正方形/長方形 1960">
                  <a:extLst>
                    <a:ext uri="{FF2B5EF4-FFF2-40B4-BE49-F238E27FC236}">
                      <a16:creationId xmlns:a16="http://schemas.microsoft.com/office/drawing/2014/main" id="{E8845655-FA8C-4D27-8CE7-292A3CCEBE69}"/>
                    </a:ext>
                  </a:extLst>
                </p:cNvPr>
                <p:cNvSpPr/>
                <p:nvPr/>
              </p:nvSpPr>
              <p:spPr>
                <a:xfrm>
                  <a:off x="3052210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62" name="正方形/長方形 1961">
                  <a:extLst>
                    <a:ext uri="{FF2B5EF4-FFF2-40B4-BE49-F238E27FC236}">
                      <a16:creationId xmlns:a16="http://schemas.microsoft.com/office/drawing/2014/main" id="{B2FC2786-9618-4548-8C59-89C6F2705DA5}"/>
                    </a:ext>
                  </a:extLst>
                </p:cNvPr>
                <p:cNvSpPr/>
                <p:nvPr/>
              </p:nvSpPr>
              <p:spPr>
                <a:xfrm>
                  <a:off x="2982931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63" name="正方形/長方形 1962">
                  <a:extLst>
                    <a:ext uri="{FF2B5EF4-FFF2-40B4-BE49-F238E27FC236}">
                      <a16:creationId xmlns:a16="http://schemas.microsoft.com/office/drawing/2014/main" id="{CF21DC2E-D3B3-4179-A7ED-EA62307651BC}"/>
                    </a:ext>
                  </a:extLst>
                </p:cNvPr>
                <p:cNvSpPr/>
                <p:nvPr/>
              </p:nvSpPr>
              <p:spPr>
                <a:xfrm>
                  <a:off x="3052210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64" name="正方形/長方形 1963">
                  <a:extLst>
                    <a:ext uri="{FF2B5EF4-FFF2-40B4-BE49-F238E27FC236}">
                      <a16:creationId xmlns:a16="http://schemas.microsoft.com/office/drawing/2014/main" id="{5E010F89-1BAF-44C5-92FB-30FD05851E59}"/>
                    </a:ext>
                  </a:extLst>
                </p:cNvPr>
                <p:cNvSpPr/>
                <p:nvPr/>
              </p:nvSpPr>
              <p:spPr>
                <a:xfrm>
                  <a:off x="2982931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950" name="グループ化 1949">
                <a:extLst>
                  <a:ext uri="{FF2B5EF4-FFF2-40B4-BE49-F238E27FC236}">
                    <a16:creationId xmlns:a16="http://schemas.microsoft.com/office/drawing/2014/main" id="{4B7BCB95-EF7D-4F95-B39B-EE2165E33057}"/>
                  </a:ext>
                </a:extLst>
              </p:cNvPr>
              <p:cNvGrpSpPr/>
              <p:nvPr/>
            </p:nvGrpSpPr>
            <p:grpSpPr>
              <a:xfrm>
                <a:off x="3103968" y="3846463"/>
                <a:ext cx="123279" cy="133473"/>
                <a:chOff x="2982931" y="2640913"/>
                <a:chExt cx="123279" cy="13347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1957" name="正方形/長方形 1956">
                  <a:extLst>
                    <a:ext uri="{FF2B5EF4-FFF2-40B4-BE49-F238E27FC236}">
                      <a16:creationId xmlns:a16="http://schemas.microsoft.com/office/drawing/2014/main" id="{9C82FD19-F64B-4562-A42D-DDDE054B44F2}"/>
                    </a:ext>
                  </a:extLst>
                </p:cNvPr>
                <p:cNvSpPr/>
                <p:nvPr/>
              </p:nvSpPr>
              <p:spPr>
                <a:xfrm>
                  <a:off x="3052210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58" name="正方形/長方形 1957">
                  <a:extLst>
                    <a:ext uri="{FF2B5EF4-FFF2-40B4-BE49-F238E27FC236}">
                      <a16:creationId xmlns:a16="http://schemas.microsoft.com/office/drawing/2014/main" id="{9253D34A-5A9B-4304-A942-C61CD0F954FD}"/>
                    </a:ext>
                  </a:extLst>
                </p:cNvPr>
                <p:cNvSpPr/>
                <p:nvPr/>
              </p:nvSpPr>
              <p:spPr>
                <a:xfrm>
                  <a:off x="2982931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59" name="正方形/長方形 1958">
                  <a:extLst>
                    <a:ext uri="{FF2B5EF4-FFF2-40B4-BE49-F238E27FC236}">
                      <a16:creationId xmlns:a16="http://schemas.microsoft.com/office/drawing/2014/main" id="{FB1B3B87-25CB-4E41-AA0B-879B7417595E}"/>
                    </a:ext>
                  </a:extLst>
                </p:cNvPr>
                <p:cNvSpPr/>
                <p:nvPr/>
              </p:nvSpPr>
              <p:spPr>
                <a:xfrm>
                  <a:off x="3052210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60" name="正方形/長方形 1959">
                  <a:extLst>
                    <a:ext uri="{FF2B5EF4-FFF2-40B4-BE49-F238E27FC236}">
                      <a16:creationId xmlns:a16="http://schemas.microsoft.com/office/drawing/2014/main" id="{3614B508-8530-409F-9932-761207D4B43E}"/>
                    </a:ext>
                  </a:extLst>
                </p:cNvPr>
                <p:cNvSpPr/>
                <p:nvPr/>
              </p:nvSpPr>
              <p:spPr>
                <a:xfrm>
                  <a:off x="2982931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951" name="正方形/長方形 1950">
                <a:extLst>
                  <a:ext uri="{FF2B5EF4-FFF2-40B4-BE49-F238E27FC236}">
                    <a16:creationId xmlns:a16="http://schemas.microsoft.com/office/drawing/2014/main" id="{C3815F92-3FD1-4693-BC9A-94A949049289}"/>
                  </a:ext>
                </a:extLst>
              </p:cNvPr>
              <p:cNvSpPr/>
              <p:nvPr/>
            </p:nvSpPr>
            <p:spPr>
              <a:xfrm>
                <a:off x="3038612" y="3846463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52" name="正方形/長方形 1951">
                <a:extLst>
                  <a:ext uri="{FF2B5EF4-FFF2-40B4-BE49-F238E27FC236}">
                    <a16:creationId xmlns:a16="http://schemas.microsoft.com/office/drawing/2014/main" id="{776F4F72-7D0A-4256-94D2-E69AA948FB41}"/>
                  </a:ext>
                </a:extLst>
              </p:cNvPr>
              <p:cNvSpPr/>
              <p:nvPr/>
            </p:nvSpPr>
            <p:spPr>
              <a:xfrm>
                <a:off x="2969333" y="3846463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53" name="正方形/長方形 1952">
                <a:extLst>
                  <a:ext uri="{FF2B5EF4-FFF2-40B4-BE49-F238E27FC236}">
                    <a16:creationId xmlns:a16="http://schemas.microsoft.com/office/drawing/2014/main" id="{EF52AFDB-7E83-4563-8311-1700B99A9BA0}"/>
                  </a:ext>
                </a:extLst>
              </p:cNvPr>
              <p:cNvSpPr/>
              <p:nvPr/>
            </p:nvSpPr>
            <p:spPr>
              <a:xfrm>
                <a:off x="3038612" y="3925936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54" name="正方形/長方形 1953">
                <a:extLst>
                  <a:ext uri="{FF2B5EF4-FFF2-40B4-BE49-F238E27FC236}">
                    <a16:creationId xmlns:a16="http://schemas.microsoft.com/office/drawing/2014/main" id="{17856440-0FB6-4174-8755-D1CB9A281782}"/>
                  </a:ext>
                </a:extLst>
              </p:cNvPr>
              <p:cNvSpPr/>
              <p:nvPr/>
            </p:nvSpPr>
            <p:spPr>
              <a:xfrm>
                <a:off x="2969333" y="3925936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55" name="正方形/長方形 1954">
                <a:extLst>
                  <a:ext uri="{FF2B5EF4-FFF2-40B4-BE49-F238E27FC236}">
                    <a16:creationId xmlns:a16="http://schemas.microsoft.com/office/drawing/2014/main" id="{F4181C49-2E2C-48E2-A240-DF078A1E75DE}"/>
                  </a:ext>
                </a:extLst>
              </p:cNvPr>
              <p:cNvSpPr/>
              <p:nvPr/>
            </p:nvSpPr>
            <p:spPr>
              <a:xfrm>
                <a:off x="2879345" y="3846463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56" name="正方形/長方形 1955">
                <a:extLst>
                  <a:ext uri="{FF2B5EF4-FFF2-40B4-BE49-F238E27FC236}">
                    <a16:creationId xmlns:a16="http://schemas.microsoft.com/office/drawing/2014/main" id="{9BC78EF4-691E-4210-B50E-ABD88C835F35}"/>
                  </a:ext>
                </a:extLst>
              </p:cNvPr>
              <p:cNvSpPr/>
              <p:nvPr/>
            </p:nvSpPr>
            <p:spPr>
              <a:xfrm>
                <a:off x="2879345" y="3925936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969" name="グループ化 1968">
              <a:extLst>
                <a:ext uri="{FF2B5EF4-FFF2-40B4-BE49-F238E27FC236}">
                  <a16:creationId xmlns:a16="http://schemas.microsoft.com/office/drawing/2014/main" id="{0EB85CBA-DF62-4105-BC6D-74D826ABA325}"/>
                </a:ext>
              </a:extLst>
            </p:cNvPr>
            <p:cNvGrpSpPr/>
            <p:nvPr/>
          </p:nvGrpSpPr>
          <p:grpSpPr>
            <a:xfrm>
              <a:off x="2879345" y="4000723"/>
              <a:ext cx="636635" cy="133473"/>
              <a:chOff x="2879345" y="3846463"/>
              <a:chExt cx="636635" cy="133473"/>
            </a:xfrm>
          </p:grpSpPr>
          <p:grpSp>
            <p:nvGrpSpPr>
              <p:cNvPr id="1970" name="グループ化 1969">
                <a:extLst>
                  <a:ext uri="{FF2B5EF4-FFF2-40B4-BE49-F238E27FC236}">
                    <a16:creationId xmlns:a16="http://schemas.microsoft.com/office/drawing/2014/main" id="{88B4B89D-6CA7-4F42-A6BF-84DAC657FAA3}"/>
                  </a:ext>
                </a:extLst>
              </p:cNvPr>
              <p:cNvGrpSpPr/>
              <p:nvPr/>
            </p:nvGrpSpPr>
            <p:grpSpPr>
              <a:xfrm>
                <a:off x="3392701" y="3846463"/>
                <a:ext cx="123279" cy="133473"/>
                <a:chOff x="2982931" y="2640913"/>
                <a:chExt cx="123279" cy="13347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1987" name="正方形/長方形 1986">
                  <a:extLst>
                    <a:ext uri="{FF2B5EF4-FFF2-40B4-BE49-F238E27FC236}">
                      <a16:creationId xmlns:a16="http://schemas.microsoft.com/office/drawing/2014/main" id="{B7CBDE45-95C9-466C-BF5F-4914760B4348}"/>
                    </a:ext>
                  </a:extLst>
                </p:cNvPr>
                <p:cNvSpPr/>
                <p:nvPr/>
              </p:nvSpPr>
              <p:spPr>
                <a:xfrm>
                  <a:off x="3052210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88" name="正方形/長方形 1987">
                  <a:extLst>
                    <a:ext uri="{FF2B5EF4-FFF2-40B4-BE49-F238E27FC236}">
                      <a16:creationId xmlns:a16="http://schemas.microsoft.com/office/drawing/2014/main" id="{5035D275-A7F1-40A8-8279-3FE57D1E5FAC}"/>
                    </a:ext>
                  </a:extLst>
                </p:cNvPr>
                <p:cNvSpPr/>
                <p:nvPr/>
              </p:nvSpPr>
              <p:spPr>
                <a:xfrm>
                  <a:off x="2982931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89" name="正方形/長方形 1988">
                  <a:extLst>
                    <a:ext uri="{FF2B5EF4-FFF2-40B4-BE49-F238E27FC236}">
                      <a16:creationId xmlns:a16="http://schemas.microsoft.com/office/drawing/2014/main" id="{9DBCB733-9BCB-4124-A62A-6857FC6201E0}"/>
                    </a:ext>
                  </a:extLst>
                </p:cNvPr>
                <p:cNvSpPr/>
                <p:nvPr/>
              </p:nvSpPr>
              <p:spPr>
                <a:xfrm>
                  <a:off x="3052210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90" name="正方形/長方形 1989">
                  <a:extLst>
                    <a:ext uri="{FF2B5EF4-FFF2-40B4-BE49-F238E27FC236}">
                      <a16:creationId xmlns:a16="http://schemas.microsoft.com/office/drawing/2014/main" id="{65614406-C1EB-4C5D-9767-E19ACB22384E}"/>
                    </a:ext>
                  </a:extLst>
                </p:cNvPr>
                <p:cNvSpPr/>
                <p:nvPr/>
              </p:nvSpPr>
              <p:spPr>
                <a:xfrm>
                  <a:off x="2982931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971" name="グループ化 1970">
                <a:extLst>
                  <a:ext uri="{FF2B5EF4-FFF2-40B4-BE49-F238E27FC236}">
                    <a16:creationId xmlns:a16="http://schemas.microsoft.com/office/drawing/2014/main" id="{909E58DA-C396-40BD-9570-CE7D6453C4FB}"/>
                  </a:ext>
                </a:extLst>
              </p:cNvPr>
              <p:cNvGrpSpPr/>
              <p:nvPr/>
            </p:nvGrpSpPr>
            <p:grpSpPr>
              <a:xfrm>
                <a:off x="3258066" y="3846463"/>
                <a:ext cx="123279" cy="133473"/>
                <a:chOff x="2982931" y="2640913"/>
                <a:chExt cx="123279" cy="13347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1983" name="正方形/長方形 1982">
                  <a:extLst>
                    <a:ext uri="{FF2B5EF4-FFF2-40B4-BE49-F238E27FC236}">
                      <a16:creationId xmlns:a16="http://schemas.microsoft.com/office/drawing/2014/main" id="{3B755E57-E891-4EBB-84AE-6E2E53EF305C}"/>
                    </a:ext>
                  </a:extLst>
                </p:cNvPr>
                <p:cNvSpPr/>
                <p:nvPr/>
              </p:nvSpPr>
              <p:spPr>
                <a:xfrm>
                  <a:off x="3052210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84" name="正方形/長方形 1983">
                  <a:extLst>
                    <a:ext uri="{FF2B5EF4-FFF2-40B4-BE49-F238E27FC236}">
                      <a16:creationId xmlns:a16="http://schemas.microsoft.com/office/drawing/2014/main" id="{29FDE395-15D9-428A-A856-768A969A1D0C}"/>
                    </a:ext>
                  </a:extLst>
                </p:cNvPr>
                <p:cNvSpPr/>
                <p:nvPr/>
              </p:nvSpPr>
              <p:spPr>
                <a:xfrm>
                  <a:off x="2982931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85" name="正方形/長方形 1984">
                  <a:extLst>
                    <a:ext uri="{FF2B5EF4-FFF2-40B4-BE49-F238E27FC236}">
                      <a16:creationId xmlns:a16="http://schemas.microsoft.com/office/drawing/2014/main" id="{9CE44E31-2667-4B58-9DF1-7CD7DB5EA83F}"/>
                    </a:ext>
                  </a:extLst>
                </p:cNvPr>
                <p:cNvSpPr/>
                <p:nvPr/>
              </p:nvSpPr>
              <p:spPr>
                <a:xfrm>
                  <a:off x="3052210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86" name="正方形/長方形 1985">
                  <a:extLst>
                    <a:ext uri="{FF2B5EF4-FFF2-40B4-BE49-F238E27FC236}">
                      <a16:creationId xmlns:a16="http://schemas.microsoft.com/office/drawing/2014/main" id="{CEE397C3-CBF3-4BA2-A495-2259AD88DB03}"/>
                    </a:ext>
                  </a:extLst>
                </p:cNvPr>
                <p:cNvSpPr/>
                <p:nvPr/>
              </p:nvSpPr>
              <p:spPr>
                <a:xfrm>
                  <a:off x="2982931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972" name="グループ化 1971">
                <a:extLst>
                  <a:ext uri="{FF2B5EF4-FFF2-40B4-BE49-F238E27FC236}">
                    <a16:creationId xmlns:a16="http://schemas.microsoft.com/office/drawing/2014/main" id="{6B0FBF4D-AEC1-4C93-A053-E2CD15E915E8}"/>
                  </a:ext>
                </a:extLst>
              </p:cNvPr>
              <p:cNvGrpSpPr/>
              <p:nvPr/>
            </p:nvGrpSpPr>
            <p:grpSpPr>
              <a:xfrm>
                <a:off x="3103968" y="3846463"/>
                <a:ext cx="123279" cy="133473"/>
                <a:chOff x="2982931" y="2640913"/>
                <a:chExt cx="123279" cy="13347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1979" name="正方形/長方形 1978">
                  <a:extLst>
                    <a:ext uri="{FF2B5EF4-FFF2-40B4-BE49-F238E27FC236}">
                      <a16:creationId xmlns:a16="http://schemas.microsoft.com/office/drawing/2014/main" id="{C309694A-16E6-4AF2-BF8F-C9A93E2C09DB}"/>
                    </a:ext>
                  </a:extLst>
                </p:cNvPr>
                <p:cNvSpPr/>
                <p:nvPr/>
              </p:nvSpPr>
              <p:spPr>
                <a:xfrm>
                  <a:off x="3052210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80" name="正方形/長方形 1979">
                  <a:extLst>
                    <a:ext uri="{FF2B5EF4-FFF2-40B4-BE49-F238E27FC236}">
                      <a16:creationId xmlns:a16="http://schemas.microsoft.com/office/drawing/2014/main" id="{2EE4737C-3ED0-497B-B704-738E0D8B8283}"/>
                    </a:ext>
                  </a:extLst>
                </p:cNvPr>
                <p:cNvSpPr/>
                <p:nvPr/>
              </p:nvSpPr>
              <p:spPr>
                <a:xfrm>
                  <a:off x="2982931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81" name="正方形/長方形 1980">
                  <a:extLst>
                    <a:ext uri="{FF2B5EF4-FFF2-40B4-BE49-F238E27FC236}">
                      <a16:creationId xmlns:a16="http://schemas.microsoft.com/office/drawing/2014/main" id="{EAAD2E62-95CA-4A94-80A8-8C21A1ECEF08}"/>
                    </a:ext>
                  </a:extLst>
                </p:cNvPr>
                <p:cNvSpPr/>
                <p:nvPr/>
              </p:nvSpPr>
              <p:spPr>
                <a:xfrm>
                  <a:off x="3052210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82" name="正方形/長方形 1981">
                  <a:extLst>
                    <a:ext uri="{FF2B5EF4-FFF2-40B4-BE49-F238E27FC236}">
                      <a16:creationId xmlns:a16="http://schemas.microsoft.com/office/drawing/2014/main" id="{04D8664F-AF2E-4E39-9BEB-CBD4C6880740}"/>
                    </a:ext>
                  </a:extLst>
                </p:cNvPr>
                <p:cNvSpPr/>
                <p:nvPr/>
              </p:nvSpPr>
              <p:spPr>
                <a:xfrm>
                  <a:off x="2982931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973" name="正方形/長方形 1972">
                <a:extLst>
                  <a:ext uri="{FF2B5EF4-FFF2-40B4-BE49-F238E27FC236}">
                    <a16:creationId xmlns:a16="http://schemas.microsoft.com/office/drawing/2014/main" id="{1EF1983F-AC37-409B-A2C3-A4D9F4338F9E}"/>
                  </a:ext>
                </a:extLst>
              </p:cNvPr>
              <p:cNvSpPr/>
              <p:nvPr/>
            </p:nvSpPr>
            <p:spPr>
              <a:xfrm>
                <a:off x="3038612" y="3846463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74" name="正方形/長方形 1973">
                <a:extLst>
                  <a:ext uri="{FF2B5EF4-FFF2-40B4-BE49-F238E27FC236}">
                    <a16:creationId xmlns:a16="http://schemas.microsoft.com/office/drawing/2014/main" id="{E910FFB9-193D-4C18-914A-D1C37B98184E}"/>
                  </a:ext>
                </a:extLst>
              </p:cNvPr>
              <p:cNvSpPr/>
              <p:nvPr/>
            </p:nvSpPr>
            <p:spPr>
              <a:xfrm>
                <a:off x="2969333" y="3846463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75" name="正方形/長方形 1974">
                <a:extLst>
                  <a:ext uri="{FF2B5EF4-FFF2-40B4-BE49-F238E27FC236}">
                    <a16:creationId xmlns:a16="http://schemas.microsoft.com/office/drawing/2014/main" id="{E92C20E7-FFF2-475F-9331-609F0FD06CC6}"/>
                  </a:ext>
                </a:extLst>
              </p:cNvPr>
              <p:cNvSpPr/>
              <p:nvPr/>
            </p:nvSpPr>
            <p:spPr>
              <a:xfrm>
                <a:off x="3038612" y="3925936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76" name="正方形/長方形 1975">
                <a:extLst>
                  <a:ext uri="{FF2B5EF4-FFF2-40B4-BE49-F238E27FC236}">
                    <a16:creationId xmlns:a16="http://schemas.microsoft.com/office/drawing/2014/main" id="{C52BBB23-F64C-4652-81CC-DB9A0D998EEF}"/>
                  </a:ext>
                </a:extLst>
              </p:cNvPr>
              <p:cNvSpPr/>
              <p:nvPr/>
            </p:nvSpPr>
            <p:spPr>
              <a:xfrm>
                <a:off x="2969333" y="3925936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77" name="正方形/長方形 1976">
                <a:extLst>
                  <a:ext uri="{FF2B5EF4-FFF2-40B4-BE49-F238E27FC236}">
                    <a16:creationId xmlns:a16="http://schemas.microsoft.com/office/drawing/2014/main" id="{E935A1EF-5DB8-49DD-80CE-F85A34898543}"/>
                  </a:ext>
                </a:extLst>
              </p:cNvPr>
              <p:cNvSpPr/>
              <p:nvPr/>
            </p:nvSpPr>
            <p:spPr>
              <a:xfrm>
                <a:off x="2879345" y="3846463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78" name="正方形/長方形 1977">
                <a:extLst>
                  <a:ext uri="{FF2B5EF4-FFF2-40B4-BE49-F238E27FC236}">
                    <a16:creationId xmlns:a16="http://schemas.microsoft.com/office/drawing/2014/main" id="{6F8E5289-02CF-4163-97A0-7ECCC30860EE}"/>
                  </a:ext>
                </a:extLst>
              </p:cNvPr>
              <p:cNvSpPr/>
              <p:nvPr/>
            </p:nvSpPr>
            <p:spPr>
              <a:xfrm>
                <a:off x="2879345" y="3925936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991" name="グループ化 1990">
              <a:extLst>
                <a:ext uri="{FF2B5EF4-FFF2-40B4-BE49-F238E27FC236}">
                  <a16:creationId xmlns:a16="http://schemas.microsoft.com/office/drawing/2014/main" id="{14B90729-9374-46EC-9720-203F6F5E36AE}"/>
                </a:ext>
              </a:extLst>
            </p:cNvPr>
            <p:cNvGrpSpPr/>
            <p:nvPr/>
          </p:nvGrpSpPr>
          <p:grpSpPr>
            <a:xfrm>
              <a:off x="2879345" y="4161414"/>
              <a:ext cx="636635" cy="133473"/>
              <a:chOff x="2879345" y="3846463"/>
              <a:chExt cx="636635" cy="133473"/>
            </a:xfrm>
          </p:grpSpPr>
          <p:grpSp>
            <p:nvGrpSpPr>
              <p:cNvPr id="1992" name="グループ化 1991">
                <a:extLst>
                  <a:ext uri="{FF2B5EF4-FFF2-40B4-BE49-F238E27FC236}">
                    <a16:creationId xmlns:a16="http://schemas.microsoft.com/office/drawing/2014/main" id="{AD3B8E0D-A487-498E-A149-B6B62A56753B}"/>
                  </a:ext>
                </a:extLst>
              </p:cNvPr>
              <p:cNvGrpSpPr/>
              <p:nvPr/>
            </p:nvGrpSpPr>
            <p:grpSpPr>
              <a:xfrm>
                <a:off x="3392701" y="3846463"/>
                <a:ext cx="123279" cy="133473"/>
                <a:chOff x="2982931" y="2640913"/>
                <a:chExt cx="123279" cy="13347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2008" name="正方形/長方形 2007">
                  <a:extLst>
                    <a:ext uri="{FF2B5EF4-FFF2-40B4-BE49-F238E27FC236}">
                      <a16:creationId xmlns:a16="http://schemas.microsoft.com/office/drawing/2014/main" id="{C6C9F5CC-112C-42E8-9660-434ACA9AFE71}"/>
                    </a:ext>
                  </a:extLst>
                </p:cNvPr>
                <p:cNvSpPr/>
                <p:nvPr/>
              </p:nvSpPr>
              <p:spPr>
                <a:xfrm>
                  <a:off x="2982931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09" name="正方形/長方形 2008">
                  <a:extLst>
                    <a:ext uri="{FF2B5EF4-FFF2-40B4-BE49-F238E27FC236}">
                      <a16:creationId xmlns:a16="http://schemas.microsoft.com/office/drawing/2014/main" id="{412581C2-C41C-422A-ACB8-49E275ED9E02}"/>
                    </a:ext>
                  </a:extLst>
                </p:cNvPr>
                <p:cNvSpPr/>
                <p:nvPr/>
              </p:nvSpPr>
              <p:spPr>
                <a:xfrm>
                  <a:off x="3052210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10" name="正方形/長方形 2009">
                  <a:extLst>
                    <a:ext uri="{FF2B5EF4-FFF2-40B4-BE49-F238E27FC236}">
                      <a16:creationId xmlns:a16="http://schemas.microsoft.com/office/drawing/2014/main" id="{0A6D0D1E-8AF3-4CBB-A811-F6EE34DAD877}"/>
                    </a:ext>
                  </a:extLst>
                </p:cNvPr>
                <p:cNvSpPr/>
                <p:nvPr/>
              </p:nvSpPr>
              <p:spPr>
                <a:xfrm>
                  <a:off x="2982931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993" name="グループ化 1992">
                <a:extLst>
                  <a:ext uri="{FF2B5EF4-FFF2-40B4-BE49-F238E27FC236}">
                    <a16:creationId xmlns:a16="http://schemas.microsoft.com/office/drawing/2014/main" id="{4B3241A2-A596-42C9-97A5-D5343C9A5AB2}"/>
                  </a:ext>
                </a:extLst>
              </p:cNvPr>
              <p:cNvGrpSpPr/>
              <p:nvPr/>
            </p:nvGrpSpPr>
            <p:grpSpPr>
              <a:xfrm>
                <a:off x="3258066" y="3846463"/>
                <a:ext cx="123279" cy="133473"/>
                <a:chOff x="2982931" y="2640913"/>
                <a:chExt cx="123279" cy="13347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2004" name="正方形/長方形 2003">
                  <a:extLst>
                    <a:ext uri="{FF2B5EF4-FFF2-40B4-BE49-F238E27FC236}">
                      <a16:creationId xmlns:a16="http://schemas.microsoft.com/office/drawing/2014/main" id="{56BCA53A-59C0-495C-A0C6-F8FA6B8E685C}"/>
                    </a:ext>
                  </a:extLst>
                </p:cNvPr>
                <p:cNvSpPr/>
                <p:nvPr/>
              </p:nvSpPr>
              <p:spPr>
                <a:xfrm>
                  <a:off x="3052210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05" name="正方形/長方形 2004">
                  <a:extLst>
                    <a:ext uri="{FF2B5EF4-FFF2-40B4-BE49-F238E27FC236}">
                      <a16:creationId xmlns:a16="http://schemas.microsoft.com/office/drawing/2014/main" id="{01901FCC-C368-468D-8E0C-09742A1EDF73}"/>
                    </a:ext>
                  </a:extLst>
                </p:cNvPr>
                <p:cNvSpPr/>
                <p:nvPr/>
              </p:nvSpPr>
              <p:spPr>
                <a:xfrm>
                  <a:off x="2982931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06" name="正方形/長方形 2005">
                  <a:extLst>
                    <a:ext uri="{FF2B5EF4-FFF2-40B4-BE49-F238E27FC236}">
                      <a16:creationId xmlns:a16="http://schemas.microsoft.com/office/drawing/2014/main" id="{956344FB-AE5C-41C3-83D3-2C68C49D0415}"/>
                    </a:ext>
                  </a:extLst>
                </p:cNvPr>
                <p:cNvSpPr/>
                <p:nvPr/>
              </p:nvSpPr>
              <p:spPr>
                <a:xfrm>
                  <a:off x="3052210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07" name="正方形/長方形 2006">
                  <a:extLst>
                    <a:ext uri="{FF2B5EF4-FFF2-40B4-BE49-F238E27FC236}">
                      <a16:creationId xmlns:a16="http://schemas.microsoft.com/office/drawing/2014/main" id="{6D94F499-FF90-41AC-BF3D-906998D05E71}"/>
                    </a:ext>
                  </a:extLst>
                </p:cNvPr>
                <p:cNvSpPr/>
                <p:nvPr/>
              </p:nvSpPr>
              <p:spPr>
                <a:xfrm>
                  <a:off x="2982931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994" name="グループ化 1993">
                <a:extLst>
                  <a:ext uri="{FF2B5EF4-FFF2-40B4-BE49-F238E27FC236}">
                    <a16:creationId xmlns:a16="http://schemas.microsoft.com/office/drawing/2014/main" id="{313F9244-8552-453D-934A-CEB4A752E26F}"/>
                  </a:ext>
                </a:extLst>
              </p:cNvPr>
              <p:cNvGrpSpPr/>
              <p:nvPr/>
            </p:nvGrpSpPr>
            <p:grpSpPr>
              <a:xfrm>
                <a:off x="3103968" y="3846463"/>
                <a:ext cx="123279" cy="133473"/>
                <a:chOff x="2982931" y="2640913"/>
                <a:chExt cx="123279" cy="13347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2001" name="正方形/長方形 2000">
                  <a:extLst>
                    <a:ext uri="{FF2B5EF4-FFF2-40B4-BE49-F238E27FC236}">
                      <a16:creationId xmlns:a16="http://schemas.microsoft.com/office/drawing/2014/main" id="{385F17A1-0D20-4427-8A69-BA7C1BDE35D8}"/>
                    </a:ext>
                  </a:extLst>
                </p:cNvPr>
                <p:cNvSpPr/>
                <p:nvPr/>
              </p:nvSpPr>
              <p:spPr>
                <a:xfrm>
                  <a:off x="3052210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02" name="正方形/長方形 2001">
                  <a:extLst>
                    <a:ext uri="{FF2B5EF4-FFF2-40B4-BE49-F238E27FC236}">
                      <a16:creationId xmlns:a16="http://schemas.microsoft.com/office/drawing/2014/main" id="{8CFE6167-A2D9-4493-9E4C-C2A75E4F559E}"/>
                    </a:ext>
                  </a:extLst>
                </p:cNvPr>
                <p:cNvSpPr/>
                <p:nvPr/>
              </p:nvSpPr>
              <p:spPr>
                <a:xfrm>
                  <a:off x="3052210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03" name="正方形/長方形 2002">
                  <a:extLst>
                    <a:ext uri="{FF2B5EF4-FFF2-40B4-BE49-F238E27FC236}">
                      <a16:creationId xmlns:a16="http://schemas.microsoft.com/office/drawing/2014/main" id="{D770295E-224C-4E7A-A0FF-7B9BCEBEB0BA}"/>
                    </a:ext>
                  </a:extLst>
                </p:cNvPr>
                <p:cNvSpPr/>
                <p:nvPr/>
              </p:nvSpPr>
              <p:spPr>
                <a:xfrm>
                  <a:off x="2982931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995" name="正方形/長方形 1994">
                <a:extLst>
                  <a:ext uri="{FF2B5EF4-FFF2-40B4-BE49-F238E27FC236}">
                    <a16:creationId xmlns:a16="http://schemas.microsoft.com/office/drawing/2014/main" id="{636548AA-47D8-4928-AA0E-770D37FB0075}"/>
                  </a:ext>
                </a:extLst>
              </p:cNvPr>
              <p:cNvSpPr/>
              <p:nvPr/>
            </p:nvSpPr>
            <p:spPr>
              <a:xfrm>
                <a:off x="3038612" y="3846463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96" name="正方形/長方形 1995">
                <a:extLst>
                  <a:ext uri="{FF2B5EF4-FFF2-40B4-BE49-F238E27FC236}">
                    <a16:creationId xmlns:a16="http://schemas.microsoft.com/office/drawing/2014/main" id="{3C79DBBF-71E1-4F78-9146-166C09B43A75}"/>
                  </a:ext>
                </a:extLst>
              </p:cNvPr>
              <p:cNvSpPr/>
              <p:nvPr/>
            </p:nvSpPr>
            <p:spPr>
              <a:xfrm>
                <a:off x="2969333" y="3846463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97" name="正方形/長方形 1996">
                <a:extLst>
                  <a:ext uri="{FF2B5EF4-FFF2-40B4-BE49-F238E27FC236}">
                    <a16:creationId xmlns:a16="http://schemas.microsoft.com/office/drawing/2014/main" id="{6E7D4EDF-7413-4F93-82A7-94A4AA55B6F6}"/>
                  </a:ext>
                </a:extLst>
              </p:cNvPr>
              <p:cNvSpPr/>
              <p:nvPr/>
            </p:nvSpPr>
            <p:spPr>
              <a:xfrm>
                <a:off x="3038612" y="3925936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98" name="正方形/長方形 1997">
                <a:extLst>
                  <a:ext uri="{FF2B5EF4-FFF2-40B4-BE49-F238E27FC236}">
                    <a16:creationId xmlns:a16="http://schemas.microsoft.com/office/drawing/2014/main" id="{604DE41E-BE57-4A45-9246-AEEAEC5F0AC6}"/>
                  </a:ext>
                </a:extLst>
              </p:cNvPr>
              <p:cNvSpPr/>
              <p:nvPr/>
            </p:nvSpPr>
            <p:spPr>
              <a:xfrm>
                <a:off x="2969333" y="3925936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99" name="正方形/長方形 1998">
                <a:extLst>
                  <a:ext uri="{FF2B5EF4-FFF2-40B4-BE49-F238E27FC236}">
                    <a16:creationId xmlns:a16="http://schemas.microsoft.com/office/drawing/2014/main" id="{68C848A1-8D07-44D0-972C-26ED915A7519}"/>
                  </a:ext>
                </a:extLst>
              </p:cNvPr>
              <p:cNvSpPr/>
              <p:nvPr/>
            </p:nvSpPr>
            <p:spPr>
              <a:xfrm>
                <a:off x="2879345" y="3846463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00" name="正方形/長方形 1999">
                <a:extLst>
                  <a:ext uri="{FF2B5EF4-FFF2-40B4-BE49-F238E27FC236}">
                    <a16:creationId xmlns:a16="http://schemas.microsoft.com/office/drawing/2014/main" id="{2EB07ED1-83B2-4AB0-AB97-9AA5964D8A3D}"/>
                  </a:ext>
                </a:extLst>
              </p:cNvPr>
              <p:cNvSpPr/>
              <p:nvPr/>
            </p:nvSpPr>
            <p:spPr>
              <a:xfrm>
                <a:off x="2879345" y="3925936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011" name="グループ化 2010">
              <a:extLst>
                <a:ext uri="{FF2B5EF4-FFF2-40B4-BE49-F238E27FC236}">
                  <a16:creationId xmlns:a16="http://schemas.microsoft.com/office/drawing/2014/main" id="{9A4A6264-1A5B-48AD-9DF2-839B21D53B8B}"/>
                </a:ext>
              </a:extLst>
            </p:cNvPr>
            <p:cNvGrpSpPr/>
            <p:nvPr/>
          </p:nvGrpSpPr>
          <p:grpSpPr>
            <a:xfrm>
              <a:off x="2879345" y="4310308"/>
              <a:ext cx="636635" cy="213511"/>
              <a:chOff x="2879345" y="3846463"/>
              <a:chExt cx="636635" cy="213511"/>
            </a:xfrm>
          </p:grpSpPr>
          <p:grpSp>
            <p:nvGrpSpPr>
              <p:cNvPr id="2012" name="グループ化 2011">
                <a:extLst>
                  <a:ext uri="{FF2B5EF4-FFF2-40B4-BE49-F238E27FC236}">
                    <a16:creationId xmlns:a16="http://schemas.microsoft.com/office/drawing/2014/main" id="{050A1841-02CE-4BF1-BFF8-DC1C0F306E19}"/>
                  </a:ext>
                </a:extLst>
              </p:cNvPr>
              <p:cNvGrpSpPr/>
              <p:nvPr/>
            </p:nvGrpSpPr>
            <p:grpSpPr>
              <a:xfrm>
                <a:off x="3392701" y="3846463"/>
                <a:ext cx="123279" cy="213511"/>
                <a:chOff x="2982931" y="2640913"/>
                <a:chExt cx="123279" cy="213511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2034" name="正方形/長方形 2033">
                  <a:extLst>
                    <a:ext uri="{FF2B5EF4-FFF2-40B4-BE49-F238E27FC236}">
                      <a16:creationId xmlns:a16="http://schemas.microsoft.com/office/drawing/2014/main" id="{C43D89B3-A46A-40D1-8C14-9694CEFC8739}"/>
                    </a:ext>
                  </a:extLst>
                </p:cNvPr>
                <p:cNvSpPr/>
                <p:nvPr/>
              </p:nvSpPr>
              <p:spPr>
                <a:xfrm>
                  <a:off x="3052210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35" name="正方形/長方形 2034">
                  <a:extLst>
                    <a:ext uri="{FF2B5EF4-FFF2-40B4-BE49-F238E27FC236}">
                      <a16:creationId xmlns:a16="http://schemas.microsoft.com/office/drawing/2014/main" id="{EBAEB212-65A7-4AE8-B00D-86C40B5303DD}"/>
                    </a:ext>
                  </a:extLst>
                </p:cNvPr>
                <p:cNvSpPr/>
                <p:nvPr/>
              </p:nvSpPr>
              <p:spPr>
                <a:xfrm>
                  <a:off x="2982931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36" name="正方形/長方形 2035">
                  <a:extLst>
                    <a:ext uri="{FF2B5EF4-FFF2-40B4-BE49-F238E27FC236}">
                      <a16:creationId xmlns:a16="http://schemas.microsoft.com/office/drawing/2014/main" id="{077D316F-F63E-4568-8AEF-B16F38779884}"/>
                    </a:ext>
                  </a:extLst>
                </p:cNvPr>
                <p:cNvSpPr/>
                <p:nvPr/>
              </p:nvSpPr>
              <p:spPr>
                <a:xfrm>
                  <a:off x="3052210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37" name="正方形/長方形 2036">
                  <a:extLst>
                    <a:ext uri="{FF2B5EF4-FFF2-40B4-BE49-F238E27FC236}">
                      <a16:creationId xmlns:a16="http://schemas.microsoft.com/office/drawing/2014/main" id="{9AA61C19-0AB1-43D8-BAA3-46A551335070}"/>
                    </a:ext>
                  </a:extLst>
                </p:cNvPr>
                <p:cNvSpPr/>
                <p:nvPr/>
              </p:nvSpPr>
              <p:spPr>
                <a:xfrm>
                  <a:off x="2982931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38" name="正方形/長方形 2037">
                  <a:extLst>
                    <a:ext uri="{FF2B5EF4-FFF2-40B4-BE49-F238E27FC236}">
                      <a16:creationId xmlns:a16="http://schemas.microsoft.com/office/drawing/2014/main" id="{AFAE2830-4254-4AF9-8BF7-C2A454309EBD}"/>
                    </a:ext>
                  </a:extLst>
                </p:cNvPr>
                <p:cNvSpPr/>
                <p:nvPr/>
              </p:nvSpPr>
              <p:spPr>
                <a:xfrm>
                  <a:off x="3052210" y="2800424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013" name="グループ化 2012">
                <a:extLst>
                  <a:ext uri="{FF2B5EF4-FFF2-40B4-BE49-F238E27FC236}">
                    <a16:creationId xmlns:a16="http://schemas.microsoft.com/office/drawing/2014/main" id="{79CF701D-90A1-403E-8A26-B65AD6AEDD45}"/>
                  </a:ext>
                </a:extLst>
              </p:cNvPr>
              <p:cNvGrpSpPr/>
              <p:nvPr/>
            </p:nvGrpSpPr>
            <p:grpSpPr>
              <a:xfrm>
                <a:off x="3258066" y="3846463"/>
                <a:ext cx="123279" cy="213511"/>
                <a:chOff x="2982931" y="2640913"/>
                <a:chExt cx="123279" cy="213511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2029" name="正方形/長方形 2028">
                  <a:extLst>
                    <a:ext uri="{FF2B5EF4-FFF2-40B4-BE49-F238E27FC236}">
                      <a16:creationId xmlns:a16="http://schemas.microsoft.com/office/drawing/2014/main" id="{A8719FFF-22B0-4013-8442-F18989AAE328}"/>
                    </a:ext>
                  </a:extLst>
                </p:cNvPr>
                <p:cNvSpPr/>
                <p:nvPr/>
              </p:nvSpPr>
              <p:spPr>
                <a:xfrm>
                  <a:off x="3052210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30" name="正方形/長方形 2029">
                  <a:extLst>
                    <a:ext uri="{FF2B5EF4-FFF2-40B4-BE49-F238E27FC236}">
                      <a16:creationId xmlns:a16="http://schemas.microsoft.com/office/drawing/2014/main" id="{35676B00-AF43-4F0E-A9DE-FB2B03BE140D}"/>
                    </a:ext>
                  </a:extLst>
                </p:cNvPr>
                <p:cNvSpPr/>
                <p:nvPr/>
              </p:nvSpPr>
              <p:spPr>
                <a:xfrm>
                  <a:off x="2982931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31" name="正方形/長方形 2030">
                  <a:extLst>
                    <a:ext uri="{FF2B5EF4-FFF2-40B4-BE49-F238E27FC236}">
                      <a16:creationId xmlns:a16="http://schemas.microsoft.com/office/drawing/2014/main" id="{B9D91C33-42C2-4E69-9E0F-3972A6E82F9F}"/>
                    </a:ext>
                  </a:extLst>
                </p:cNvPr>
                <p:cNvSpPr/>
                <p:nvPr/>
              </p:nvSpPr>
              <p:spPr>
                <a:xfrm>
                  <a:off x="3052210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32" name="正方形/長方形 2031">
                  <a:extLst>
                    <a:ext uri="{FF2B5EF4-FFF2-40B4-BE49-F238E27FC236}">
                      <a16:creationId xmlns:a16="http://schemas.microsoft.com/office/drawing/2014/main" id="{C1B4302F-9419-40EE-ADF3-3481F958CD5E}"/>
                    </a:ext>
                  </a:extLst>
                </p:cNvPr>
                <p:cNvSpPr/>
                <p:nvPr/>
              </p:nvSpPr>
              <p:spPr>
                <a:xfrm>
                  <a:off x="2982931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33" name="正方形/長方形 2032">
                  <a:extLst>
                    <a:ext uri="{FF2B5EF4-FFF2-40B4-BE49-F238E27FC236}">
                      <a16:creationId xmlns:a16="http://schemas.microsoft.com/office/drawing/2014/main" id="{4CF8B07D-69FB-4BAE-8246-C4925CD8F7A7}"/>
                    </a:ext>
                  </a:extLst>
                </p:cNvPr>
                <p:cNvSpPr/>
                <p:nvPr/>
              </p:nvSpPr>
              <p:spPr>
                <a:xfrm>
                  <a:off x="3052210" y="2800424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014" name="グループ化 2013">
                <a:extLst>
                  <a:ext uri="{FF2B5EF4-FFF2-40B4-BE49-F238E27FC236}">
                    <a16:creationId xmlns:a16="http://schemas.microsoft.com/office/drawing/2014/main" id="{86772833-7B20-4EB8-9680-A1AE1D267335}"/>
                  </a:ext>
                </a:extLst>
              </p:cNvPr>
              <p:cNvGrpSpPr/>
              <p:nvPr/>
            </p:nvGrpSpPr>
            <p:grpSpPr>
              <a:xfrm>
                <a:off x="3103968" y="3846463"/>
                <a:ext cx="123279" cy="213511"/>
                <a:chOff x="2982931" y="2640913"/>
                <a:chExt cx="123279" cy="213511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2023" name="正方形/長方形 2022">
                  <a:extLst>
                    <a:ext uri="{FF2B5EF4-FFF2-40B4-BE49-F238E27FC236}">
                      <a16:creationId xmlns:a16="http://schemas.microsoft.com/office/drawing/2014/main" id="{60958EB7-6FB8-445D-BCCA-29952CCAA3C4}"/>
                    </a:ext>
                  </a:extLst>
                </p:cNvPr>
                <p:cNvSpPr/>
                <p:nvPr/>
              </p:nvSpPr>
              <p:spPr>
                <a:xfrm>
                  <a:off x="3052210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24" name="正方形/長方形 2023">
                  <a:extLst>
                    <a:ext uri="{FF2B5EF4-FFF2-40B4-BE49-F238E27FC236}">
                      <a16:creationId xmlns:a16="http://schemas.microsoft.com/office/drawing/2014/main" id="{9BFA527A-0195-489E-B209-27C04A3C6F39}"/>
                    </a:ext>
                  </a:extLst>
                </p:cNvPr>
                <p:cNvSpPr/>
                <p:nvPr/>
              </p:nvSpPr>
              <p:spPr>
                <a:xfrm>
                  <a:off x="2982931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25" name="正方形/長方形 2024">
                  <a:extLst>
                    <a:ext uri="{FF2B5EF4-FFF2-40B4-BE49-F238E27FC236}">
                      <a16:creationId xmlns:a16="http://schemas.microsoft.com/office/drawing/2014/main" id="{DE077F8D-BF1D-4444-BF6D-808BDCC29BE4}"/>
                    </a:ext>
                  </a:extLst>
                </p:cNvPr>
                <p:cNvSpPr/>
                <p:nvPr/>
              </p:nvSpPr>
              <p:spPr>
                <a:xfrm>
                  <a:off x="3052210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26" name="正方形/長方形 2025">
                  <a:extLst>
                    <a:ext uri="{FF2B5EF4-FFF2-40B4-BE49-F238E27FC236}">
                      <a16:creationId xmlns:a16="http://schemas.microsoft.com/office/drawing/2014/main" id="{B50046C0-FAE9-488B-9EC9-CE9E51247D7E}"/>
                    </a:ext>
                  </a:extLst>
                </p:cNvPr>
                <p:cNvSpPr/>
                <p:nvPr/>
              </p:nvSpPr>
              <p:spPr>
                <a:xfrm>
                  <a:off x="2982931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27" name="正方形/長方形 2026">
                  <a:extLst>
                    <a:ext uri="{FF2B5EF4-FFF2-40B4-BE49-F238E27FC236}">
                      <a16:creationId xmlns:a16="http://schemas.microsoft.com/office/drawing/2014/main" id="{4E32020D-5CCD-433B-822D-E8DED7351853}"/>
                    </a:ext>
                  </a:extLst>
                </p:cNvPr>
                <p:cNvSpPr/>
                <p:nvPr/>
              </p:nvSpPr>
              <p:spPr>
                <a:xfrm>
                  <a:off x="3052210" y="2800424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28" name="正方形/長方形 2027">
                  <a:extLst>
                    <a:ext uri="{FF2B5EF4-FFF2-40B4-BE49-F238E27FC236}">
                      <a16:creationId xmlns:a16="http://schemas.microsoft.com/office/drawing/2014/main" id="{2A67654E-F0DC-477E-9E23-A3FBFE4C0BE6}"/>
                    </a:ext>
                  </a:extLst>
                </p:cNvPr>
                <p:cNvSpPr/>
                <p:nvPr/>
              </p:nvSpPr>
              <p:spPr>
                <a:xfrm>
                  <a:off x="2982931" y="2800424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015" name="正方形/長方形 2014">
                <a:extLst>
                  <a:ext uri="{FF2B5EF4-FFF2-40B4-BE49-F238E27FC236}">
                    <a16:creationId xmlns:a16="http://schemas.microsoft.com/office/drawing/2014/main" id="{28807E2D-64A8-4C12-BF63-D51298ED4C82}"/>
                  </a:ext>
                </a:extLst>
              </p:cNvPr>
              <p:cNvSpPr/>
              <p:nvPr/>
            </p:nvSpPr>
            <p:spPr>
              <a:xfrm>
                <a:off x="3038612" y="3846463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16" name="正方形/長方形 2015">
                <a:extLst>
                  <a:ext uri="{FF2B5EF4-FFF2-40B4-BE49-F238E27FC236}">
                    <a16:creationId xmlns:a16="http://schemas.microsoft.com/office/drawing/2014/main" id="{9C73399A-436A-47AC-8B44-E1343231019C}"/>
                  </a:ext>
                </a:extLst>
              </p:cNvPr>
              <p:cNvSpPr/>
              <p:nvPr/>
            </p:nvSpPr>
            <p:spPr>
              <a:xfrm>
                <a:off x="2969333" y="3846463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17" name="正方形/長方形 2016">
                <a:extLst>
                  <a:ext uri="{FF2B5EF4-FFF2-40B4-BE49-F238E27FC236}">
                    <a16:creationId xmlns:a16="http://schemas.microsoft.com/office/drawing/2014/main" id="{BAFA725D-90C9-4FE6-9AE0-EE50F37706E1}"/>
                  </a:ext>
                </a:extLst>
              </p:cNvPr>
              <p:cNvSpPr/>
              <p:nvPr/>
            </p:nvSpPr>
            <p:spPr>
              <a:xfrm>
                <a:off x="3038612" y="3925936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18" name="正方形/長方形 2017">
                <a:extLst>
                  <a:ext uri="{FF2B5EF4-FFF2-40B4-BE49-F238E27FC236}">
                    <a16:creationId xmlns:a16="http://schemas.microsoft.com/office/drawing/2014/main" id="{025FD945-E708-431E-B4EC-A0879D0C64C6}"/>
                  </a:ext>
                </a:extLst>
              </p:cNvPr>
              <p:cNvSpPr/>
              <p:nvPr/>
            </p:nvSpPr>
            <p:spPr>
              <a:xfrm>
                <a:off x="2969333" y="3925936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19" name="正方形/長方形 2018">
                <a:extLst>
                  <a:ext uri="{FF2B5EF4-FFF2-40B4-BE49-F238E27FC236}">
                    <a16:creationId xmlns:a16="http://schemas.microsoft.com/office/drawing/2014/main" id="{4DDCFD47-6EE4-43F8-A12E-D70C21797FC2}"/>
                  </a:ext>
                </a:extLst>
              </p:cNvPr>
              <p:cNvSpPr/>
              <p:nvPr/>
            </p:nvSpPr>
            <p:spPr>
              <a:xfrm>
                <a:off x="2879345" y="3846463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20" name="正方形/長方形 2019">
                <a:extLst>
                  <a:ext uri="{FF2B5EF4-FFF2-40B4-BE49-F238E27FC236}">
                    <a16:creationId xmlns:a16="http://schemas.microsoft.com/office/drawing/2014/main" id="{389F5DC3-EDB0-4474-8633-943D489246E7}"/>
                  </a:ext>
                </a:extLst>
              </p:cNvPr>
              <p:cNvSpPr/>
              <p:nvPr/>
            </p:nvSpPr>
            <p:spPr>
              <a:xfrm>
                <a:off x="2879345" y="3925936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21" name="正方形/長方形 2020">
                <a:extLst>
                  <a:ext uri="{FF2B5EF4-FFF2-40B4-BE49-F238E27FC236}">
                    <a16:creationId xmlns:a16="http://schemas.microsoft.com/office/drawing/2014/main" id="{09C31A8E-2E66-45CF-8353-C253E7148C69}"/>
                  </a:ext>
                </a:extLst>
              </p:cNvPr>
              <p:cNvSpPr/>
              <p:nvPr/>
            </p:nvSpPr>
            <p:spPr>
              <a:xfrm>
                <a:off x="2969333" y="4005974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22" name="正方形/長方形 2021">
                <a:extLst>
                  <a:ext uri="{FF2B5EF4-FFF2-40B4-BE49-F238E27FC236}">
                    <a16:creationId xmlns:a16="http://schemas.microsoft.com/office/drawing/2014/main" id="{1F414ABD-31C0-4D11-AB2E-29D212D39E06}"/>
                  </a:ext>
                </a:extLst>
              </p:cNvPr>
              <p:cNvSpPr/>
              <p:nvPr/>
            </p:nvSpPr>
            <p:spPr>
              <a:xfrm>
                <a:off x="2879345" y="4005974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039" name="グループ化 2038">
              <a:extLst>
                <a:ext uri="{FF2B5EF4-FFF2-40B4-BE49-F238E27FC236}">
                  <a16:creationId xmlns:a16="http://schemas.microsoft.com/office/drawing/2014/main" id="{D0E8F159-6DB9-46A9-90A3-E8C6FE07C09C}"/>
                </a:ext>
              </a:extLst>
            </p:cNvPr>
            <p:cNvGrpSpPr/>
            <p:nvPr/>
          </p:nvGrpSpPr>
          <p:grpSpPr>
            <a:xfrm>
              <a:off x="2879345" y="4544179"/>
              <a:ext cx="636635" cy="133473"/>
              <a:chOff x="2879345" y="3846463"/>
              <a:chExt cx="636635" cy="133473"/>
            </a:xfrm>
          </p:grpSpPr>
          <p:grpSp>
            <p:nvGrpSpPr>
              <p:cNvPr id="2040" name="グループ化 2039">
                <a:extLst>
                  <a:ext uri="{FF2B5EF4-FFF2-40B4-BE49-F238E27FC236}">
                    <a16:creationId xmlns:a16="http://schemas.microsoft.com/office/drawing/2014/main" id="{33D03A14-6C3C-44C1-B1AD-AA038D78B6C2}"/>
                  </a:ext>
                </a:extLst>
              </p:cNvPr>
              <p:cNvGrpSpPr/>
              <p:nvPr/>
            </p:nvGrpSpPr>
            <p:grpSpPr>
              <a:xfrm>
                <a:off x="3392701" y="3846463"/>
                <a:ext cx="123279" cy="133473"/>
                <a:chOff x="2982931" y="2640913"/>
                <a:chExt cx="123279" cy="13347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2057" name="正方形/長方形 2056">
                  <a:extLst>
                    <a:ext uri="{FF2B5EF4-FFF2-40B4-BE49-F238E27FC236}">
                      <a16:creationId xmlns:a16="http://schemas.microsoft.com/office/drawing/2014/main" id="{69D08B2B-41F6-46FC-B0A4-F957C1E6C8A4}"/>
                    </a:ext>
                  </a:extLst>
                </p:cNvPr>
                <p:cNvSpPr/>
                <p:nvPr/>
              </p:nvSpPr>
              <p:spPr>
                <a:xfrm>
                  <a:off x="3052210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58" name="正方形/長方形 2057">
                  <a:extLst>
                    <a:ext uri="{FF2B5EF4-FFF2-40B4-BE49-F238E27FC236}">
                      <a16:creationId xmlns:a16="http://schemas.microsoft.com/office/drawing/2014/main" id="{E1107629-5E13-4027-AE1F-EA2E8B2F85F9}"/>
                    </a:ext>
                  </a:extLst>
                </p:cNvPr>
                <p:cNvSpPr/>
                <p:nvPr/>
              </p:nvSpPr>
              <p:spPr>
                <a:xfrm>
                  <a:off x="2982931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59" name="正方形/長方形 2058">
                  <a:extLst>
                    <a:ext uri="{FF2B5EF4-FFF2-40B4-BE49-F238E27FC236}">
                      <a16:creationId xmlns:a16="http://schemas.microsoft.com/office/drawing/2014/main" id="{8678C914-0C74-4F55-B0A7-5BC973EF1CA3}"/>
                    </a:ext>
                  </a:extLst>
                </p:cNvPr>
                <p:cNvSpPr/>
                <p:nvPr/>
              </p:nvSpPr>
              <p:spPr>
                <a:xfrm>
                  <a:off x="3052210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60" name="正方形/長方形 2059">
                  <a:extLst>
                    <a:ext uri="{FF2B5EF4-FFF2-40B4-BE49-F238E27FC236}">
                      <a16:creationId xmlns:a16="http://schemas.microsoft.com/office/drawing/2014/main" id="{9BE6617B-8229-44B0-831D-66BD7B2F7CC5}"/>
                    </a:ext>
                  </a:extLst>
                </p:cNvPr>
                <p:cNvSpPr/>
                <p:nvPr/>
              </p:nvSpPr>
              <p:spPr>
                <a:xfrm>
                  <a:off x="2982931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041" name="グループ化 2040">
                <a:extLst>
                  <a:ext uri="{FF2B5EF4-FFF2-40B4-BE49-F238E27FC236}">
                    <a16:creationId xmlns:a16="http://schemas.microsoft.com/office/drawing/2014/main" id="{26891382-917E-43A4-BF57-E53AB2CAB532}"/>
                  </a:ext>
                </a:extLst>
              </p:cNvPr>
              <p:cNvGrpSpPr/>
              <p:nvPr/>
            </p:nvGrpSpPr>
            <p:grpSpPr>
              <a:xfrm>
                <a:off x="3258066" y="3846463"/>
                <a:ext cx="123279" cy="133473"/>
                <a:chOff x="2982931" y="2640913"/>
                <a:chExt cx="123279" cy="13347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2053" name="正方形/長方形 2052">
                  <a:extLst>
                    <a:ext uri="{FF2B5EF4-FFF2-40B4-BE49-F238E27FC236}">
                      <a16:creationId xmlns:a16="http://schemas.microsoft.com/office/drawing/2014/main" id="{4ED103BC-BBC7-4552-A7EF-93694096F1D5}"/>
                    </a:ext>
                  </a:extLst>
                </p:cNvPr>
                <p:cNvSpPr/>
                <p:nvPr/>
              </p:nvSpPr>
              <p:spPr>
                <a:xfrm>
                  <a:off x="3052210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54" name="正方形/長方形 2053">
                  <a:extLst>
                    <a:ext uri="{FF2B5EF4-FFF2-40B4-BE49-F238E27FC236}">
                      <a16:creationId xmlns:a16="http://schemas.microsoft.com/office/drawing/2014/main" id="{8B6ABB24-C7EB-4DAF-B559-29BFD646BC63}"/>
                    </a:ext>
                  </a:extLst>
                </p:cNvPr>
                <p:cNvSpPr/>
                <p:nvPr/>
              </p:nvSpPr>
              <p:spPr>
                <a:xfrm>
                  <a:off x="2982931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55" name="正方形/長方形 2054">
                  <a:extLst>
                    <a:ext uri="{FF2B5EF4-FFF2-40B4-BE49-F238E27FC236}">
                      <a16:creationId xmlns:a16="http://schemas.microsoft.com/office/drawing/2014/main" id="{1329D9D2-B9F5-4E1E-AE1B-99A84A5AB731}"/>
                    </a:ext>
                  </a:extLst>
                </p:cNvPr>
                <p:cNvSpPr/>
                <p:nvPr/>
              </p:nvSpPr>
              <p:spPr>
                <a:xfrm>
                  <a:off x="3052210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56" name="正方形/長方形 2055">
                  <a:extLst>
                    <a:ext uri="{FF2B5EF4-FFF2-40B4-BE49-F238E27FC236}">
                      <a16:creationId xmlns:a16="http://schemas.microsoft.com/office/drawing/2014/main" id="{DD53EEAE-EA9B-448B-97A3-A33D01460296}"/>
                    </a:ext>
                  </a:extLst>
                </p:cNvPr>
                <p:cNvSpPr/>
                <p:nvPr/>
              </p:nvSpPr>
              <p:spPr>
                <a:xfrm>
                  <a:off x="2982931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042" name="グループ化 2041">
                <a:extLst>
                  <a:ext uri="{FF2B5EF4-FFF2-40B4-BE49-F238E27FC236}">
                    <a16:creationId xmlns:a16="http://schemas.microsoft.com/office/drawing/2014/main" id="{E9E04AF3-2D3F-4AFD-91F0-670F173C72E1}"/>
                  </a:ext>
                </a:extLst>
              </p:cNvPr>
              <p:cNvGrpSpPr/>
              <p:nvPr/>
            </p:nvGrpSpPr>
            <p:grpSpPr>
              <a:xfrm>
                <a:off x="3103968" y="3846463"/>
                <a:ext cx="123279" cy="133473"/>
                <a:chOff x="2982931" y="2640913"/>
                <a:chExt cx="123279" cy="13347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2049" name="正方形/長方形 2048">
                  <a:extLst>
                    <a:ext uri="{FF2B5EF4-FFF2-40B4-BE49-F238E27FC236}">
                      <a16:creationId xmlns:a16="http://schemas.microsoft.com/office/drawing/2014/main" id="{EBA3F852-E00D-4E20-8369-E9FB014B8E46}"/>
                    </a:ext>
                  </a:extLst>
                </p:cNvPr>
                <p:cNvSpPr/>
                <p:nvPr/>
              </p:nvSpPr>
              <p:spPr>
                <a:xfrm>
                  <a:off x="3052210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50" name="正方形/長方形 2049">
                  <a:extLst>
                    <a:ext uri="{FF2B5EF4-FFF2-40B4-BE49-F238E27FC236}">
                      <a16:creationId xmlns:a16="http://schemas.microsoft.com/office/drawing/2014/main" id="{D8E906C2-94DB-4323-9B1F-7A6DD70E4725}"/>
                    </a:ext>
                  </a:extLst>
                </p:cNvPr>
                <p:cNvSpPr/>
                <p:nvPr/>
              </p:nvSpPr>
              <p:spPr>
                <a:xfrm>
                  <a:off x="2982931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51" name="正方形/長方形 2050">
                  <a:extLst>
                    <a:ext uri="{FF2B5EF4-FFF2-40B4-BE49-F238E27FC236}">
                      <a16:creationId xmlns:a16="http://schemas.microsoft.com/office/drawing/2014/main" id="{9697DF0C-8D61-487E-9F33-BD7E91E30C3B}"/>
                    </a:ext>
                  </a:extLst>
                </p:cNvPr>
                <p:cNvSpPr/>
                <p:nvPr/>
              </p:nvSpPr>
              <p:spPr>
                <a:xfrm>
                  <a:off x="3052210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52" name="正方形/長方形 2051">
                  <a:extLst>
                    <a:ext uri="{FF2B5EF4-FFF2-40B4-BE49-F238E27FC236}">
                      <a16:creationId xmlns:a16="http://schemas.microsoft.com/office/drawing/2014/main" id="{5DBE5917-3125-4BA9-9795-EAF0C6E5E265}"/>
                    </a:ext>
                  </a:extLst>
                </p:cNvPr>
                <p:cNvSpPr/>
                <p:nvPr/>
              </p:nvSpPr>
              <p:spPr>
                <a:xfrm>
                  <a:off x="2982931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043" name="正方形/長方形 2042">
                <a:extLst>
                  <a:ext uri="{FF2B5EF4-FFF2-40B4-BE49-F238E27FC236}">
                    <a16:creationId xmlns:a16="http://schemas.microsoft.com/office/drawing/2014/main" id="{5F2408C3-4F78-4FF1-9B31-43A735CAAB93}"/>
                  </a:ext>
                </a:extLst>
              </p:cNvPr>
              <p:cNvSpPr/>
              <p:nvPr/>
            </p:nvSpPr>
            <p:spPr>
              <a:xfrm>
                <a:off x="3038612" y="3846463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44" name="正方形/長方形 2043">
                <a:extLst>
                  <a:ext uri="{FF2B5EF4-FFF2-40B4-BE49-F238E27FC236}">
                    <a16:creationId xmlns:a16="http://schemas.microsoft.com/office/drawing/2014/main" id="{D719373B-6D37-40D6-A658-4C32A9F52551}"/>
                  </a:ext>
                </a:extLst>
              </p:cNvPr>
              <p:cNvSpPr/>
              <p:nvPr/>
            </p:nvSpPr>
            <p:spPr>
              <a:xfrm>
                <a:off x="2969333" y="3846463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45" name="正方形/長方形 2044">
                <a:extLst>
                  <a:ext uri="{FF2B5EF4-FFF2-40B4-BE49-F238E27FC236}">
                    <a16:creationId xmlns:a16="http://schemas.microsoft.com/office/drawing/2014/main" id="{F68783C4-5617-4FAC-BD64-3E29D29A730C}"/>
                  </a:ext>
                </a:extLst>
              </p:cNvPr>
              <p:cNvSpPr/>
              <p:nvPr/>
            </p:nvSpPr>
            <p:spPr>
              <a:xfrm>
                <a:off x="3038612" y="3925936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46" name="正方形/長方形 2045">
                <a:extLst>
                  <a:ext uri="{FF2B5EF4-FFF2-40B4-BE49-F238E27FC236}">
                    <a16:creationId xmlns:a16="http://schemas.microsoft.com/office/drawing/2014/main" id="{AB2922DC-6D36-4136-819D-32122F28B0E4}"/>
                  </a:ext>
                </a:extLst>
              </p:cNvPr>
              <p:cNvSpPr/>
              <p:nvPr/>
            </p:nvSpPr>
            <p:spPr>
              <a:xfrm>
                <a:off x="2969333" y="3925936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47" name="正方形/長方形 2046">
                <a:extLst>
                  <a:ext uri="{FF2B5EF4-FFF2-40B4-BE49-F238E27FC236}">
                    <a16:creationId xmlns:a16="http://schemas.microsoft.com/office/drawing/2014/main" id="{5C158EF3-0462-417C-951F-6DD2BCD5E6D0}"/>
                  </a:ext>
                </a:extLst>
              </p:cNvPr>
              <p:cNvSpPr/>
              <p:nvPr/>
            </p:nvSpPr>
            <p:spPr>
              <a:xfrm>
                <a:off x="2879345" y="3846463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48" name="正方形/長方形 2047">
                <a:extLst>
                  <a:ext uri="{FF2B5EF4-FFF2-40B4-BE49-F238E27FC236}">
                    <a16:creationId xmlns:a16="http://schemas.microsoft.com/office/drawing/2014/main" id="{7FD06037-2E0D-4969-B96C-51DBC32F0759}"/>
                  </a:ext>
                </a:extLst>
              </p:cNvPr>
              <p:cNvSpPr/>
              <p:nvPr/>
            </p:nvSpPr>
            <p:spPr>
              <a:xfrm>
                <a:off x="2879345" y="3925936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061" name="グループ化 2060">
              <a:extLst>
                <a:ext uri="{FF2B5EF4-FFF2-40B4-BE49-F238E27FC236}">
                  <a16:creationId xmlns:a16="http://schemas.microsoft.com/office/drawing/2014/main" id="{C10C8784-790C-40F1-8F01-5FFD5B23D28E}"/>
                </a:ext>
              </a:extLst>
            </p:cNvPr>
            <p:cNvGrpSpPr/>
            <p:nvPr/>
          </p:nvGrpSpPr>
          <p:grpSpPr>
            <a:xfrm>
              <a:off x="2879345" y="4691401"/>
              <a:ext cx="636635" cy="133473"/>
              <a:chOff x="2879345" y="3846463"/>
              <a:chExt cx="636635" cy="133473"/>
            </a:xfrm>
          </p:grpSpPr>
          <p:grpSp>
            <p:nvGrpSpPr>
              <p:cNvPr id="2062" name="グループ化 2061">
                <a:extLst>
                  <a:ext uri="{FF2B5EF4-FFF2-40B4-BE49-F238E27FC236}">
                    <a16:creationId xmlns:a16="http://schemas.microsoft.com/office/drawing/2014/main" id="{A824E189-F81E-476B-95AB-3588B977C805}"/>
                  </a:ext>
                </a:extLst>
              </p:cNvPr>
              <p:cNvGrpSpPr/>
              <p:nvPr/>
            </p:nvGrpSpPr>
            <p:grpSpPr>
              <a:xfrm>
                <a:off x="3392701" y="3846463"/>
                <a:ext cx="123279" cy="133473"/>
                <a:chOff x="2982931" y="2640913"/>
                <a:chExt cx="123279" cy="13347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2077" name="正方形/長方形 2076">
                  <a:extLst>
                    <a:ext uri="{FF2B5EF4-FFF2-40B4-BE49-F238E27FC236}">
                      <a16:creationId xmlns:a16="http://schemas.microsoft.com/office/drawing/2014/main" id="{74EF913F-0AB4-4488-8242-A55830BE6F12}"/>
                    </a:ext>
                  </a:extLst>
                </p:cNvPr>
                <p:cNvSpPr/>
                <p:nvPr/>
              </p:nvSpPr>
              <p:spPr>
                <a:xfrm>
                  <a:off x="3052210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78" name="正方形/長方形 2077">
                  <a:extLst>
                    <a:ext uri="{FF2B5EF4-FFF2-40B4-BE49-F238E27FC236}">
                      <a16:creationId xmlns:a16="http://schemas.microsoft.com/office/drawing/2014/main" id="{FE103D5D-7A46-4107-ACEE-D16186A0C7CD}"/>
                    </a:ext>
                  </a:extLst>
                </p:cNvPr>
                <p:cNvSpPr/>
                <p:nvPr/>
              </p:nvSpPr>
              <p:spPr>
                <a:xfrm>
                  <a:off x="2982931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79" name="正方形/長方形 2078">
                  <a:extLst>
                    <a:ext uri="{FF2B5EF4-FFF2-40B4-BE49-F238E27FC236}">
                      <a16:creationId xmlns:a16="http://schemas.microsoft.com/office/drawing/2014/main" id="{0EEB10E5-4DCC-4494-BBF8-6345E1821ACC}"/>
                    </a:ext>
                  </a:extLst>
                </p:cNvPr>
                <p:cNvSpPr/>
                <p:nvPr/>
              </p:nvSpPr>
              <p:spPr>
                <a:xfrm>
                  <a:off x="3052210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80" name="正方形/長方形 2079">
                  <a:extLst>
                    <a:ext uri="{FF2B5EF4-FFF2-40B4-BE49-F238E27FC236}">
                      <a16:creationId xmlns:a16="http://schemas.microsoft.com/office/drawing/2014/main" id="{E3E540D9-A79E-42F3-AA18-3D464EA47C22}"/>
                    </a:ext>
                  </a:extLst>
                </p:cNvPr>
                <p:cNvSpPr/>
                <p:nvPr/>
              </p:nvSpPr>
              <p:spPr>
                <a:xfrm>
                  <a:off x="2982931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063" name="グループ化 2062">
                <a:extLst>
                  <a:ext uri="{FF2B5EF4-FFF2-40B4-BE49-F238E27FC236}">
                    <a16:creationId xmlns:a16="http://schemas.microsoft.com/office/drawing/2014/main" id="{2F8A2ECD-CD0E-4553-B995-B409F2B4FA39}"/>
                  </a:ext>
                </a:extLst>
              </p:cNvPr>
              <p:cNvGrpSpPr/>
              <p:nvPr/>
            </p:nvGrpSpPr>
            <p:grpSpPr>
              <a:xfrm>
                <a:off x="3258066" y="3846463"/>
                <a:ext cx="123279" cy="133473"/>
                <a:chOff x="2982931" y="2640913"/>
                <a:chExt cx="123279" cy="13347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2074" name="正方形/長方形 2073">
                  <a:extLst>
                    <a:ext uri="{FF2B5EF4-FFF2-40B4-BE49-F238E27FC236}">
                      <a16:creationId xmlns:a16="http://schemas.microsoft.com/office/drawing/2014/main" id="{54DB8654-3CAA-48D8-A5EA-C4B5D6D1AAD3}"/>
                    </a:ext>
                  </a:extLst>
                </p:cNvPr>
                <p:cNvSpPr/>
                <p:nvPr/>
              </p:nvSpPr>
              <p:spPr>
                <a:xfrm>
                  <a:off x="2982931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75" name="正方形/長方形 2074">
                  <a:extLst>
                    <a:ext uri="{FF2B5EF4-FFF2-40B4-BE49-F238E27FC236}">
                      <a16:creationId xmlns:a16="http://schemas.microsoft.com/office/drawing/2014/main" id="{0964F519-8480-4D41-9340-724122EB2C2C}"/>
                    </a:ext>
                  </a:extLst>
                </p:cNvPr>
                <p:cNvSpPr/>
                <p:nvPr/>
              </p:nvSpPr>
              <p:spPr>
                <a:xfrm>
                  <a:off x="3052210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76" name="正方形/長方形 2075">
                  <a:extLst>
                    <a:ext uri="{FF2B5EF4-FFF2-40B4-BE49-F238E27FC236}">
                      <a16:creationId xmlns:a16="http://schemas.microsoft.com/office/drawing/2014/main" id="{BBFB4C94-7A46-4F66-AE72-F2D8BDD0C42E}"/>
                    </a:ext>
                  </a:extLst>
                </p:cNvPr>
                <p:cNvSpPr/>
                <p:nvPr/>
              </p:nvSpPr>
              <p:spPr>
                <a:xfrm>
                  <a:off x="2982931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064" name="グループ化 2063">
                <a:extLst>
                  <a:ext uri="{FF2B5EF4-FFF2-40B4-BE49-F238E27FC236}">
                    <a16:creationId xmlns:a16="http://schemas.microsoft.com/office/drawing/2014/main" id="{315BC935-3017-4AEA-B928-532AA5E2BA02}"/>
                  </a:ext>
                </a:extLst>
              </p:cNvPr>
              <p:cNvGrpSpPr/>
              <p:nvPr/>
            </p:nvGrpSpPr>
            <p:grpSpPr>
              <a:xfrm>
                <a:off x="3103968" y="3846463"/>
                <a:ext cx="123279" cy="133473"/>
                <a:chOff x="2982931" y="2640913"/>
                <a:chExt cx="123279" cy="13347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2070" name="正方形/長方形 2069">
                  <a:extLst>
                    <a:ext uri="{FF2B5EF4-FFF2-40B4-BE49-F238E27FC236}">
                      <a16:creationId xmlns:a16="http://schemas.microsoft.com/office/drawing/2014/main" id="{9C022507-B411-4712-AD25-34F529F6C407}"/>
                    </a:ext>
                  </a:extLst>
                </p:cNvPr>
                <p:cNvSpPr/>
                <p:nvPr/>
              </p:nvSpPr>
              <p:spPr>
                <a:xfrm>
                  <a:off x="3052210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71" name="正方形/長方形 2070">
                  <a:extLst>
                    <a:ext uri="{FF2B5EF4-FFF2-40B4-BE49-F238E27FC236}">
                      <a16:creationId xmlns:a16="http://schemas.microsoft.com/office/drawing/2014/main" id="{E172ABE3-A9F4-4859-9027-30A87799E896}"/>
                    </a:ext>
                  </a:extLst>
                </p:cNvPr>
                <p:cNvSpPr/>
                <p:nvPr/>
              </p:nvSpPr>
              <p:spPr>
                <a:xfrm>
                  <a:off x="2982931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72" name="正方形/長方形 2071">
                  <a:extLst>
                    <a:ext uri="{FF2B5EF4-FFF2-40B4-BE49-F238E27FC236}">
                      <a16:creationId xmlns:a16="http://schemas.microsoft.com/office/drawing/2014/main" id="{36623EEE-C9C9-4361-B22E-4571D9AD539C}"/>
                    </a:ext>
                  </a:extLst>
                </p:cNvPr>
                <p:cNvSpPr/>
                <p:nvPr/>
              </p:nvSpPr>
              <p:spPr>
                <a:xfrm>
                  <a:off x="3052210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73" name="正方形/長方形 2072">
                  <a:extLst>
                    <a:ext uri="{FF2B5EF4-FFF2-40B4-BE49-F238E27FC236}">
                      <a16:creationId xmlns:a16="http://schemas.microsoft.com/office/drawing/2014/main" id="{CCFE0E2A-34BF-4EA9-9328-FB634B090184}"/>
                    </a:ext>
                  </a:extLst>
                </p:cNvPr>
                <p:cNvSpPr/>
                <p:nvPr/>
              </p:nvSpPr>
              <p:spPr>
                <a:xfrm>
                  <a:off x="2982931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065" name="正方形/長方形 2064">
                <a:extLst>
                  <a:ext uri="{FF2B5EF4-FFF2-40B4-BE49-F238E27FC236}">
                    <a16:creationId xmlns:a16="http://schemas.microsoft.com/office/drawing/2014/main" id="{2979E7EE-8F9F-4F92-BF19-018A131452DF}"/>
                  </a:ext>
                </a:extLst>
              </p:cNvPr>
              <p:cNvSpPr/>
              <p:nvPr/>
            </p:nvSpPr>
            <p:spPr>
              <a:xfrm>
                <a:off x="3038612" y="3846463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66" name="正方形/長方形 2065">
                <a:extLst>
                  <a:ext uri="{FF2B5EF4-FFF2-40B4-BE49-F238E27FC236}">
                    <a16:creationId xmlns:a16="http://schemas.microsoft.com/office/drawing/2014/main" id="{B3BDC5D0-1C2C-4DCD-8562-6EB2CB5914CD}"/>
                  </a:ext>
                </a:extLst>
              </p:cNvPr>
              <p:cNvSpPr/>
              <p:nvPr/>
            </p:nvSpPr>
            <p:spPr>
              <a:xfrm>
                <a:off x="3038612" y="3925936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67" name="正方形/長方形 2066">
                <a:extLst>
                  <a:ext uri="{FF2B5EF4-FFF2-40B4-BE49-F238E27FC236}">
                    <a16:creationId xmlns:a16="http://schemas.microsoft.com/office/drawing/2014/main" id="{AF13F52F-0F7A-4C4D-B424-6327501EBAA1}"/>
                  </a:ext>
                </a:extLst>
              </p:cNvPr>
              <p:cNvSpPr/>
              <p:nvPr/>
            </p:nvSpPr>
            <p:spPr>
              <a:xfrm>
                <a:off x="2969333" y="3925936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68" name="正方形/長方形 2067">
                <a:extLst>
                  <a:ext uri="{FF2B5EF4-FFF2-40B4-BE49-F238E27FC236}">
                    <a16:creationId xmlns:a16="http://schemas.microsoft.com/office/drawing/2014/main" id="{B9CDCE18-D54B-456C-A615-6BC9A3922D1F}"/>
                  </a:ext>
                </a:extLst>
              </p:cNvPr>
              <p:cNvSpPr/>
              <p:nvPr/>
            </p:nvSpPr>
            <p:spPr>
              <a:xfrm>
                <a:off x="2879345" y="3846463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69" name="正方形/長方形 2068">
                <a:extLst>
                  <a:ext uri="{FF2B5EF4-FFF2-40B4-BE49-F238E27FC236}">
                    <a16:creationId xmlns:a16="http://schemas.microsoft.com/office/drawing/2014/main" id="{4199628A-00C9-4F85-9757-544548B83308}"/>
                  </a:ext>
                </a:extLst>
              </p:cNvPr>
              <p:cNvSpPr/>
              <p:nvPr/>
            </p:nvSpPr>
            <p:spPr>
              <a:xfrm>
                <a:off x="2879345" y="3925936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081" name="グループ化 2080">
              <a:extLst>
                <a:ext uri="{FF2B5EF4-FFF2-40B4-BE49-F238E27FC236}">
                  <a16:creationId xmlns:a16="http://schemas.microsoft.com/office/drawing/2014/main" id="{39D55AA3-0943-424A-BA29-C545DDABECDC}"/>
                </a:ext>
              </a:extLst>
            </p:cNvPr>
            <p:cNvGrpSpPr/>
            <p:nvPr/>
          </p:nvGrpSpPr>
          <p:grpSpPr>
            <a:xfrm>
              <a:off x="2879345" y="4848573"/>
              <a:ext cx="636635" cy="133473"/>
              <a:chOff x="2879345" y="3846463"/>
              <a:chExt cx="636635" cy="133473"/>
            </a:xfrm>
          </p:grpSpPr>
          <p:grpSp>
            <p:nvGrpSpPr>
              <p:cNvPr id="2082" name="グループ化 2081">
                <a:extLst>
                  <a:ext uri="{FF2B5EF4-FFF2-40B4-BE49-F238E27FC236}">
                    <a16:creationId xmlns:a16="http://schemas.microsoft.com/office/drawing/2014/main" id="{A36E12B6-9B38-4A82-86A4-95F95716B408}"/>
                  </a:ext>
                </a:extLst>
              </p:cNvPr>
              <p:cNvGrpSpPr/>
              <p:nvPr/>
            </p:nvGrpSpPr>
            <p:grpSpPr>
              <a:xfrm>
                <a:off x="3392701" y="3846463"/>
                <a:ext cx="123279" cy="133473"/>
                <a:chOff x="2982931" y="2640913"/>
                <a:chExt cx="123279" cy="13347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2095" name="正方形/長方形 2094">
                  <a:extLst>
                    <a:ext uri="{FF2B5EF4-FFF2-40B4-BE49-F238E27FC236}">
                      <a16:creationId xmlns:a16="http://schemas.microsoft.com/office/drawing/2014/main" id="{2DF99346-6D95-43CD-8EBC-08F5C26FF14E}"/>
                    </a:ext>
                  </a:extLst>
                </p:cNvPr>
                <p:cNvSpPr/>
                <p:nvPr/>
              </p:nvSpPr>
              <p:spPr>
                <a:xfrm>
                  <a:off x="3052210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96" name="正方形/長方形 2095">
                  <a:extLst>
                    <a:ext uri="{FF2B5EF4-FFF2-40B4-BE49-F238E27FC236}">
                      <a16:creationId xmlns:a16="http://schemas.microsoft.com/office/drawing/2014/main" id="{68A166B1-6C7F-4B10-931E-435444F00C47}"/>
                    </a:ext>
                  </a:extLst>
                </p:cNvPr>
                <p:cNvSpPr/>
                <p:nvPr/>
              </p:nvSpPr>
              <p:spPr>
                <a:xfrm>
                  <a:off x="2982931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97" name="正方形/長方形 2096">
                  <a:extLst>
                    <a:ext uri="{FF2B5EF4-FFF2-40B4-BE49-F238E27FC236}">
                      <a16:creationId xmlns:a16="http://schemas.microsoft.com/office/drawing/2014/main" id="{F1B91F2C-7D44-48A3-9635-1F2118950726}"/>
                    </a:ext>
                  </a:extLst>
                </p:cNvPr>
                <p:cNvSpPr/>
                <p:nvPr/>
              </p:nvSpPr>
              <p:spPr>
                <a:xfrm>
                  <a:off x="3052210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083" name="グループ化 2082">
                <a:extLst>
                  <a:ext uri="{FF2B5EF4-FFF2-40B4-BE49-F238E27FC236}">
                    <a16:creationId xmlns:a16="http://schemas.microsoft.com/office/drawing/2014/main" id="{B00E349A-B8E4-4249-93E1-285661691BE7}"/>
                  </a:ext>
                </a:extLst>
              </p:cNvPr>
              <p:cNvGrpSpPr/>
              <p:nvPr/>
            </p:nvGrpSpPr>
            <p:grpSpPr>
              <a:xfrm>
                <a:off x="3258066" y="3846463"/>
                <a:ext cx="123279" cy="133473"/>
                <a:chOff x="2982931" y="2640913"/>
                <a:chExt cx="123279" cy="13347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2093" name="正方形/長方形 2092">
                  <a:extLst>
                    <a:ext uri="{FF2B5EF4-FFF2-40B4-BE49-F238E27FC236}">
                      <a16:creationId xmlns:a16="http://schemas.microsoft.com/office/drawing/2014/main" id="{54AF40FB-8765-451B-AC75-8C868AEB7017}"/>
                    </a:ext>
                  </a:extLst>
                </p:cNvPr>
                <p:cNvSpPr/>
                <p:nvPr/>
              </p:nvSpPr>
              <p:spPr>
                <a:xfrm>
                  <a:off x="2982931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94" name="正方形/長方形 2093">
                  <a:extLst>
                    <a:ext uri="{FF2B5EF4-FFF2-40B4-BE49-F238E27FC236}">
                      <a16:creationId xmlns:a16="http://schemas.microsoft.com/office/drawing/2014/main" id="{9833AE8E-7CEB-40E2-B9C9-1D28EBE909A4}"/>
                    </a:ext>
                  </a:extLst>
                </p:cNvPr>
                <p:cNvSpPr/>
                <p:nvPr/>
              </p:nvSpPr>
              <p:spPr>
                <a:xfrm>
                  <a:off x="3052210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084" name="グループ化 2083">
                <a:extLst>
                  <a:ext uri="{FF2B5EF4-FFF2-40B4-BE49-F238E27FC236}">
                    <a16:creationId xmlns:a16="http://schemas.microsoft.com/office/drawing/2014/main" id="{CB22296E-1575-4147-81B7-44CA35B3ECA1}"/>
                  </a:ext>
                </a:extLst>
              </p:cNvPr>
              <p:cNvGrpSpPr/>
              <p:nvPr/>
            </p:nvGrpSpPr>
            <p:grpSpPr>
              <a:xfrm>
                <a:off x="3103968" y="3846463"/>
                <a:ext cx="123279" cy="133473"/>
                <a:chOff x="2982931" y="2640913"/>
                <a:chExt cx="123279" cy="13347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2089" name="正方形/長方形 2088">
                  <a:extLst>
                    <a:ext uri="{FF2B5EF4-FFF2-40B4-BE49-F238E27FC236}">
                      <a16:creationId xmlns:a16="http://schemas.microsoft.com/office/drawing/2014/main" id="{AFE4582D-77D0-427A-8FA7-31A324D0A61A}"/>
                    </a:ext>
                  </a:extLst>
                </p:cNvPr>
                <p:cNvSpPr/>
                <p:nvPr/>
              </p:nvSpPr>
              <p:spPr>
                <a:xfrm>
                  <a:off x="3052210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90" name="正方形/長方形 2089">
                  <a:extLst>
                    <a:ext uri="{FF2B5EF4-FFF2-40B4-BE49-F238E27FC236}">
                      <a16:creationId xmlns:a16="http://schemas.microsoft.com/office/drawing/2014/main" id="{49526F26-2182-46FD-AC8D-EB8AAB307CC2}"/>
                    </a:ext>
                  </a:extLst>
                </p:cNvPr>
                <p:cNvSpPr/>
                <p:nvPr/>
              </p:nvSpPr>
              <p:spPr>
                <a:xfrm>
                  <a:off x="2982931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91" name="正方形/長方形 2090">
                  <a:extLst>
                    <a:ext uri="{FF2B5EF4-FFF2-40B4-BE49-F238E27FC236}">
                      <a16:creationId xmlns:a16="http://schemas.microsoft.com/office/drawing/2014/main" id="{28B183C8-4580-492D-8B6E-F5CA529CF43F}"/>
                    </a:ext>
                  </a:extLst>
                </p:cNvPr>
                <p:cNvSpPr/>
                <p:nvPr/>
              </p:nvSpPr>
              <p:spPr>
                <a:xfrm>
                  <a:off x="3052210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92" name="正方形/長方形 2091">
                  <a:extLst>
                    <a:ext uri="{FF2B5EF4-FFF2-40B4-BE49-F238E27FC236}">
                      <a16:creationId xmlns:a16="http://schemas.microsoft.com/office/drawing/2014/main" id="{5408A672-AF71-4146-88CB-9EC0EA47AD69}"/>
                    </a:ext>
                  </a:extLst>
                </p:cNvPr>
                <p:cNvSpPr/>
                <p:nvPr/>
              </p:nvSpPr>
              <p:spPr>
                <a:xfrm>
                  <a:off x="2982931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085" name="正方形/長方形 2084">
                <a:extLst>
                  <a:ext uri="{FF2B5EF4-FFF2-40B4-BE49-F238E27FC236}">
                    <a16:creationId xmlns:a16="http://schemas.microsoft.com/office/drawing/2014/main" id="{A91603B3-2277-4F49-A10C-CF494AC297A1}"/>
                  </a:ext>
                </a:extLst>
              </p:cNvPr>
              <p:cNvSpPr/>
              <p:nvPr/>
            </p:nvSpPr>
            <p:spPr>
              <a:xfrm>
                <a:off x="3038612" y="3846463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86" name="正方形/長方形 2085">
                <a:extLst>
                  <a:ext uri="{FF2B5EF4-FFF2-40B4-BE49-F238E27FC236}">
                    <a16:creationId xmlns:a16="http://schemas.microsoft.com/office/drawing/2014/main" id="{E96791C4-875F-402B-979F-DC3F71A44175}"/>
                  </a:ext>
                </a:extLst>
              </p:cNvPr>
              <p:cNvSpPr/>
              <p:nvPr/>
            </p:nvSpPr>
            <p:spPr>
              <a:xfrm>
                <a:off x="2969333" y="3925936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87" name="正方形/長方形 2086">
                <a:extLst>
                  <a:ext uri="{FF2B5EF4-FFF2-40B4-BE49-F238E27FC236}">
                    <a16:creationId xmlns:a16="http://schemas.microsoft.com/office/drawing/2014/main" id="{8CB58DBE-0539-4D0C-9694-28C0DBDBFFA0}"/>
                  </a:ext>
                </a:extLst>
              </p:cNvPr>
              <p:cNvSpPr/>
              <p:nvPr/>
            </p:nvSpPr>
            <p:spPr>
              <a:xfrm>
                <a:off x="2879345" y="3846463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88" name="正方形/長方形 2087">
                <a:extLst>
                  <a:ext uri="{FF2B5EF4-FFF2-40B4-BE49-F238E27FC236}">
                    <a16:creationId xmlns:a16="http://schemas.microsoft.com/office/drawing/2014/main" id="{35444727-A095-4A46-9E24-D39ACFE7D301}"/>
                  </a:ext>
                </a:extLst>
              </p:cNvPr>
              <p:cNvSpPr/>
              <p:nvPr/>
            </p:nvSpPr>
            <p:spPr>
              <a:xfrm>
                <a:off x="2879345" y="3925936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098" name="グループ化 2097">
              <a:extLst>
                <a:ext uri="{FF2B5EF4-FFF2-40B4-BE49-F238E27FC236}">
                  <a16:creationId xmlns:a16="http://schemas.microsoft.com/office/drawing/2014/main" id="{7B9DBD3B-F5F7-40A6-8708-65C7C2F97157}"/>
                </a:ext>
              </a:extLst>
            </p:cNvPr>
            <p:cNvGrpSpPr/>
            <p:nvPr/>
          </p:nvGrpSpPr>
          <p:grpSpPr>
            <a:xfrm>
              <a:off x="2879345" y="5000054"/>
              <a:ext cx="636635" cy="133473"/>
              <a:chOff x="2879345" y="3846463"/>
              <a:chExt cx="636635" cy="133473"/>
            </a:xfrm>
          </p:grpSpPr>
          <p:grpSp>
            <p:nvGrpSpPr>
              <p:cNvPr id="2099" name="グループ化 2098">
                <a:extLst>
                  <a:ext uri="{FF2B5EF4-FFF2-40B4-BE49-F238E27FC236}">
                    <a16:creationId xmlns:a16="http://schemas.microsoft.com/office/drawing/2014/main" id="{A5AB0BCF-A639-4C3E-8268-C3D2E44EDD8B}"/>
                  </a:ext>
                </a:extLst>
              </p:cNvPr>
              <p:cNvGrpSpPr/>
              <p:nvPr/>
            </p:nvGrpSpPr>
            <p:grpSpPr>
              <a:xfrm>
                <a:off x="3392701" y="3846463"/>
                <a:ext cx="123279" cy="133473"/>
                <a:chOff x="2982931" y="2640913"/>
                <a:chExt cx="123279" cy="13347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2114" name="正方形/長方形 2113">
                  <a:extLst>
                    <a:ext uri="{FF2B5EF4-FFF2-40B4-BE49-F238E27FC236}">
                      <a16:creationId xmlns:a16="http://schemas.microsoft.com/office/drawing/2014/main" id="{B6959A5B-92BD-40D4-957D-50818A60D330}"/>
                    </a:ext>
                  </a:extLst>
                </p:cNvPr>
                <p:cNvSpPr/>
                <p:nvPr/>
              </p:nvSpPr>
              <p:spPr>
                <a:xfrm>
                  <a:off x="3052210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15" name="正方形/長方形 2114">
                  <a:extLst>
                    <a:ext uri="{FF2B5EF4-FFF2-40B4-BE49-F238E27FC236}">
                      <a16:creationId xmlns:a16="http://schemas.microsoft.com/office/drawing/2014/main" id="{7F5503C9-0242-4822-8C3D-D1B205ABF3D7}"/>
                    </a:ext>
                  </a:extLst>
                </p:cNvPr>
                <p:cNvSpPr/>
                <p:nvPr/>
              </p:nvSpPr>
              <p:spPr>
                <a:xfrm>
                  <a:off x="2982931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16" name="正方形/長方形 2115">
                  <a:extLst>
                    <a:ext uri="{FF2B5EF4-FFF2-40B4-BE49-F238E27FC236}">
                      <a16:creationId xmlns:a16="http://schemas.microsoft.com/office/drawing/2014/main" id="{40AF33E4-C961-49C1-B538-9A941305C6A2}"/>
                    </a:ext>
                  </a:extLst>
                </p:cNvPr>
                <p:cNvSpPr/>
                <p:nvPr/>
              </p:nvSpPr>
              <p:spPr>
                <a:xfrm>
                  <a:off x="3052210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17" name="正方形/長方形 2116">
                  <a:extLst>
                    <a:ext uri="{FF2B5EF4-FFF2-40B4-BE49-F238E27FC236}">
                      <a16:creationId xmlns:a16="http://schemas.microsoft.com/office/drawing/2014/main" id="{2472D6BE-C2AE-48A8-8C90-40C5E17E34FB}"/>
                    </a:ext>
                  </a:extLst>
                </p:cNvPr>
                <p:cNvSpPr/>
                <p:nvPr/>
              </p:nvSpPr>
              <p:spPr>
                <a:xfrm>
                  <a:off x="2982931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100" name="グループ化 2099">
                <a:extLst>
                  <a:ext uri="{FF2B5EF4-FFF2-40B4-BE49-F238E27FC236}">
                    <a16:creationId xmlns:a16="http://schemas.microsoft.com/office/drawing/2014/main" id="{EFD22B15-E67A-4F11-8370-D4A2A58A4C42}"/>
                  </a:ext>
                </a:extLst>
              </p:cNvPr>
              <p:cNvGrpSpPr/>
              <p:nvPr/>
            </p:nvGrpSpPr>
            <p:grpSpPr>
              <a:xfrm>
                <a:off x="3258066" y="3846463"/>
                <a:ext cx="123279" cy="133473"/>
                <a:chOff x="2982931" y="2640913"/>
                <a:chExt cx="123279" cy="13347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2111" name="正方形/長方形 2110">
                  <a:extLst>
                    <a:ext uri="{FF2B5EF4-FFF2-40B4-BE49-F238E27FC236}">
                      <a16:creationId xmlns:a16="http://schemas.microsoft.com/office/drawing/2014/main" id="{927959B7-CAF9-4F1A-81C1-486D9D687C9D}"/>
                    </a:ext>
                  </a:extLst>
                </p:cNvPr>
                <p:cNvSpPr/>
                <p:nvPr/>
              </p:nvSpPr>
              <p:spPr>
                <a:xfrm>
                  <a:off x="2982931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12" name="正方形/長方形 2111">
                  <a:extLst>
                    <a:ext uri="{FF2B5EF4-FFF2-40B4-BE49-F238E27FC236}">
                      <a16:creationId xmlns:a16="http://schemas.microsoft.com/office/drawing/2014/main" id="{6CDFF943-7AE8-40C6-AA57-57160CD011E0}"/>
                    </a:ext>
                  </a:extLst>
                </p:cNvPr>
                <p:cNvSpPr/>
                <p:nvPr/>
              </p:nvSpPr>
              <p:spPr>
                <a:xfrm>
                  <a:off x="3052210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13" name="正方形/長方形 2112">
                  <a:extLst>
                    <a:ext uri="{FF2B5EF4-FFF2-40B4-BE49-F238E27FC236}">
                      <a16:creationId xmlns:a16="http://schemas.microsoft.com/office/drawing/2014/main" id="{36A61FF8-9AC5-4A0B-BF35-858CADE67D5B}"/>
                    </a:ext>
                  </a:extLst>
                </p:cNvPr>
                <p:cNvSpPr/>
                <p:nvPr/>
              </p:nvSpPr>
              <p:spPr>
                <a:xfrm>
                  <a:off x="2982931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101" name="グループ化 2100">
                <a:extLst>
                  <a:ext uri="{FF2B5EF4-FFF2-40B4-BE49-F238E27FC236}">
                    <a16:creationId xmlns:a16="http://schemas.microsoft.com/office/drawing/2014/main" id="{62C777BF-C217-46CB-A940-71AD9614FCF3}"/>
                  </a:ext>
                </a:extLst>
              </p:cNvPr>
              <p:cNvGrpSpPr/>
              <p:nvPr/>
            </p:nvGrpSpPr>
            <p:grpSpPr>
              <a:xfrm>
                <a:off x="3103968" y="3846463"/>
                <a:ext cx="123279" cy="133473"/>
                <a:chOff x="2982931" y="2640913"/>
                <a:chExt cx="123279" cy="13347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2107" name="正方形/長方形 2106">
                  <a:extLst>
                    <a:ext uri="{FF2B5EF4-FFF2-40B4-BE49-F238E27FC236}">
                      <a16:creationId xmlns:a16="http://schemas.microsoft.com/office/drawing/2014/main" id="{6DA8CBD0-39BB-42C5-8902-680023041459}"/>
                    </a:ext>
                  </a:extLst>
                </p:cNvPr>
                <p:cNvSpPr/>
                <p:nvPr/>
              </p:nvSpPr>
              <p:spPr>
                <a:xfrm>
                  <a:off x="3052210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08" name="正方形/長方形 2107">
                  <a:extLst>
                    <a:ext uri="{FF2B5EF4-FFF2-40B4-BE49-F238E27FC236}">
                      <a16:creationId xmlns:a16="http://schemas.microsoft.com/office/drawing/2014/main" id="{9F0F69D7-81BA-43B1-BA16-AAB66907D65F}"/>
                    </a:ext>
                  </a:extLst>
                </p:cNvPr>
                <p:cNvSpPr/>
                <p:nvPr/>
              </p:nvSpPr>
              <p:spPr>
                <a:xfrm>
                  <a:off x="2982931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09" name="正方形/長方形 2108">
                  <a:extLst>
                    <a:ext uri="{FF2B5EF4-FFF2-40B4-BE49-F238E27FC236}">
                      <a16:creationId xmlns:a16="http://schemas.microsoft.com/office/drawing/2014/main" id="{6159EFF4-4F45-4108-B1C3-2ABD6D6D9F4B}"/>
                    </a:ext>
                  </a:extLst>
                </p:cNvPr>
                <p:cNvSpPr/>
                <p:nvPr/>
              </p:nvSpPr>
              <p:spPr>
                <a:xfrm>
                  <a:off x="3052210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10" name="正方形/長方形 2109">
                  <a:extLst>
                    <a:ext uri="{FF2B5EF4-FFF2-40B4-BE49-F238E27FC236}">
                      <a16:creationId xmlns:a16="http://schemas.microsoft.com/office/drawing/2014/main" id="{40F58306-419E-4909-AF4B-0D7E19E307D9}"/>
                    </a:ext>
                  </a:extLst>
                </p:cNvPr>
                <p:cNvSpPr/>
                <p:nvPr/>
              </p:nvSpPr>
              <p:spPr>
                <a:xfrm>
                  <a:off x="2982931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102" name="正方形/長方形 2101">
                <a:extLst>
                  <a:ext uri="{FF2B5EF4-FFF2-40B4-BE49-F238E27FC236}">
                    <a16:creationId xmlns:a16="http://schemas.microsoft.com/office/drawing/2014/main" id="{19855316-EA2E-4B32-8D1E-811F1F3D3A90}"/>
                  </a:ext>
                </a:extLst>
              </p:cNvPr>
              <p:cNvSpPr/>
              <p:nvPr/>
            </p:nvSpPr>
            <p:spPr>
              <a:xfrm>
                <a:off x="3038612" y="3846463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03" name="正方形/長方形 2102">
                <a:extLst>
                  <a:ext uri="{FF2B5EF4-FFF2-40B4-BE49-F238E27FC236}">
                    <a16:creationId xmlns:a16="http://schemas.microsoft.com/office/drawing/2014/main" id="{06215940-6693-4DDB-9F56-7E30F8A1C359}"/>
                  </a:ext>
                </a:extLst>
              </p:cNvPr>
              <p:cNvSpPr/>
              <p:nvPr/>
            </p:nvSpPr>
            <p:spPr>
              <a:xfrm>
                <a:off x="3038612" y="3925936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04" name="正方形/長方形 2103">
                <a:extLst>
                  <a:ext uri="{FF2B5EF4-FFF2-40B4-BE49-F238E27FC236}">
                    <a16:creationId xmlns:a16="http://schemas.microsoft.com/office/drawing/2014/main" id="{9705C4D0-8513-411E-B81F-2E9A60BCD3F9}"/>
                  </a:ext>
                </a:extLst>
              </p:cNvPr>
              <p:cNvSpPr/>
              <p:nvPr/>
            </p:nvSpPr>
            <p:spPr>
              <a:xfrm>
                <a:off x="2969333" y="3925936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05" name="正方形/長方形 2104">
                <a:extLst>
                  <a:ext uri="{FF2B5EF4-FFF2-40B4-BE49-F238E27FC236}">
                    <a16:creationId xmlns:a16="http://schemas.microsoft.com/office/drawing/2014/main" id="{146F0042-9E18-44F0-A49C-D9B8DFAE8F6E}"/>
                  </a:ext>
                </a:extLst>
              </p:cNvPr>
              <p:cNvSpPr/>
              <p:nvPr/>
            </p:nvSpPr>
            <p:spPr>
              <a:xfrm>
                <a:off x="2879345" y="3846463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06" name="正方形/長方形 2105">
                <a:extLst>
                  <a:ext uri="{FF2B5EF4-FFF2-40B4-BE49-F238E27FC236}">
                    <a16:creationId xmlns:a16="http://schemas.microsoft.com/office/drawing/2014/main" id="{BA4F68D1-2C2F-41EA-8FBE-ED802003EA2E}"/>
                  </a:ext>
                </a:extLst>
              </p:cNvPr>
              <p:cNvSpPr/>
              <p:nvPr/>
            </p:nvSpPr>
            <p:spPr>
              <a:xfrm>
                <a:off x="2879345" y="3925936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118" name="正方形/長方形 2117">
              <a:extLst>
                <a:ext uri="{FF2B5EF4-FFF2-40B4-BE49-F238E27FC236}">
                  <a16:creationId xmlns:a16="http://schemas.microsoft.com/office/drawing/2014/main" id="{B4C9EC2B-2721-4D77-BA97-777114497FEE}"/>
                </a:ext>
              </a:extLst>
            </p:cNvPr>
            <p:cNvSpPr/>
            <p:nvPr/>
          </p:nvSpPr>
          <p:spPr>
            <a:xfrm>
              <a:off x="4604749" y="5519599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19" name="正方形/長方形 2118">
              <a:extLst>
                <a:ext uri="{FF2B5EF4-FFF2-40B4-BE49-F238E27FC236}">
                  <a16:creationId xmlns:a16="http://schemas.microsoft.com/office/drawing/2014/main" id="{B9AF0B20-69ED-49EF-8603-ACB419687380}"/>
                </a:ext>
              </a:extLst>
            </p:cNvPr>
            <p:cNvSpPr/>
            <p:nvPr/>
          </p:nvSpPr>
          <p:spPr>
            <a:xfrm>
              <a:off x="4722496" y="5519599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20" name="正方形/長方形 2119">
              <a:extLst>
                <a:ext uri="{FF2B5EF4-FFF2-40B4-BE49-F238E27FC236}">
                  <a16:creationId xmlns:a16="http://schemas.microsoft.com/office/drawing/2014/main" id="{383D8B2A-C476-40CF-8958-9D7CDBE3AAF8}"/>
                </a:ext>
              </a:extLst>
            </p:cNvPr>
            <p:cNvSpPr/>
            <p:nvPr/>
          </p:nvSpPr>
          <p:spPr>
            <a:xfrm>
              <a:off x="4491785" y="5519786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21" name="正方形/長方形 2120">
              <a:extLst>
                <a:ext uri="{FF2B5EF4-FFF2-40B4-BE49-F238E27FC236}">
                  <a16:creationId xmlns:a16="http://schemas.microsoft.com/office/drawing/2014/main" id="{67662605-8D4C-4A90-BD6D-B7A0980E21EE}"/>
                </a:ext>
              </a:extLst>
            </p:cNvPr>
            <p:cNvSpPr/>
            <p:nvPr/>
          </p:nvSpPr>
          <p:spPr>
            <a:xfrm>
              <a:off x="4713963" y="5645136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22" name="正方形/長方形 2121">
              <a:extLst>
                <a:ext uri="{FF2B5EF4-FFF2-40B4-BE49-F238E27FC236}">
                  <a16:creationId xmlns:a16="http://schemas.microsoft.com/office/drawing/2014/main" id="{3281124F-CCDB-40B7-9082-984AB86FDBF7}"/>
                </a:ext>
              </a:extLst>
            </p:cNvPr>
            <p:cNvSpPr/>
            <p:nvPr/>
          </p:nvSpPr>
          <p:spPr>
            <a:xfrm>
              <a:off x="4831710" y="5645136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23" name="正方形/長方形 2122">
              <a:extLst>
                <a:ext uri="{FF2B5EF4-FFF2-40B4-BE49-F238E27FC236}">
                  <a16:creationId xmlns:a16="http://schemas.microsoft.com/office/drawing/2014/main" id="{5563C214-363C-44C4-AF35-00BF6D3918B1}"/>
                </a:ext>
              </a:extLst>
            </p:cNvPr>
            <p:cNvSpPr/>
            <p:nvPr/>
          </p:nvSpPr>
          <p:spPr>
            <a:xfrm>
              <a:off x="4600999" y="5645323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24" name="正方形/長方形 2123">
              <a:extLst>
                <a:ext uri="{FF2B5EF4-FFF2-40B4-BE49-F238E27FC236}">
                  <a16:creationId xmlns:a16="http://schemas.microsoft.com/office/drawing/2014/main" id="{4E42D745-BA55-49F0-980B-D4140742743D}"/>
                </a:ext>
              </a:extLst>
            </p:cNvPr>
            <p:cNvSpPr/>
            <p:nvPr/>
          </p:nvSpPr>
          <p:spPr>
            <a:xfrm>
              <a:off x="4940187" y="5769892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25" name="正方形/長方形 2124">
              <a:extLst>
                <a:ext uri="{FF2B5EF4-FFF2-40B4-BE49-F238E27FC236}">
                  <a16:creationId xmlns:a16="http://schemas.microsoft.com/office/drawing/2014/main" id="{8FB1D462-2FC9-402E-BDB1-D527602AF6AC}"/>
                </a:ext>
              </a:extLst>
            </p:cNvPr>
            <p:cNvSpPr/>
            <p:nvPr/>
          </p:nvSpPr>
          <p:spPr>
            <a:xfrm>
              <a:off x="5057934" y="5769892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26" name="正方形/長方形 2125">
              <a:extLst>
                <a:ext uri="{FF2B5EF4-FFF2-40B4-BE49-F238E27FC236}">
                  <a16:creationId xmlns:a16="http://schemas.microsoft.com/office/drawing/2014/main" id="{050569FD-9905-44E4-A1EC-B4239765EDB2}"/>
                </a:ext>
              </a:extLst>
            </p:cNvPr>
            <p:cNvSpPr/>
            <p:nvPr/>
          </p:nvSpPr>
          <p:spPr>
            <a:xfrm>
              <a:off x="4827223" y="5770079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27" name="正方形/長方形 2126">
              <a:extLst>
                <a:ext uri="{FF2B5EF4-FFF2-40B4-BE49-F238E27FC236}">
                  <a16:creationId xmlns:a16="http://schemas.microsoft.com/office/drawing/2014/main" id="{B55298E1-40DF-474B-BE22-77B99C1B8C90}"/>
                </a:ext>
              </a:extLst>
            </p:cNvPr>
            <p:cNvSpPr/>
            <p:nvPr/>
          </p:nvSpPr>
          <p:spPr>
            <a:xfrm>
              <a:off x="4940187" y="6287382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28" name="正方形/長方形 2127">
              <a:extLst>
                <a:ext uri="{FF2B5EF4-FFF2-40B4-BE49-F238E27FC236}">
                  <a16:creationId xmlns:a16="http://schemas.microsoft.com/office/drawing/2014/main" id="{F6D0495B-2BA1-47AC-8EC2-DD6B69B790D0}"/>
                </a:ext>
              </a:extLst>
            </p:cNvPr>
            <p:cNvSpPr/>
            <p:nvPr/>
          </p:nvSpPr>
          <p:spPr>
            <a:xfrm>
              <a:off x="5057934" y="6287382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29" name="正方形/長方形 2128">
              <a:extLst>
                <a:ext uri="{FF2B5EF4-FFF2-40B4-BE49-F238E27FC236}">
                  <a16:creationId xmlns:a16="http://schemas.microsoft.com/office/drawing/2014/main" id="{03E8A857-A324-4EF5-B362-80D82931BB5C}"/>
                </a:ext>
              </a:extLst>
            </p:cNvPr>
            <p:cNvSpPr/>
            <p:nvPr/>
          </p:nvSpPr>
          <p:spPr>
            <a:xfrm>
              <a:off x="4827223" y="6287569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30" name="正方形/長方形 2129">
              <a:extLst>
                <a:ext uri="{FF2B5EF4-FFF2-40B4-BE49-F238E27FC236}">
                  <a16:creationId xmlns:a16="http://schemas.microsoft.com/office/drawing/2014/main" id="{380CC983-291E-44B3-9FB7-A553DD0482DF}"/>
                </a:ext>
              </a:extLst>
            </p:cNvPr>
            <p:cNvSpPr/>
            <p:nvPr/>
          </p:nvSpPr>
          <p:spPr>
            <a:xfrm>
              <a:off x="4482987" y="6287382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31" name="正方形/長方形 2130">
              <a:extLst>
                <a:ext uri="{FF2B5EF4-FFF2-40B4-BE49-F238E27FC236}">
                  <a16:creationId xmlns:a16="http://schemas.microsoft.com/office/drawing/2014/main" id="{D2943FD4-4E71-415E-86F9-825802A350CF}"/>
                </a:ext>
              </a:extLst>
            </p:cNvPr>
            <p:cNvSpPr/>
            <p:nvPr/>
          </p:nvSpPr>
          <p:spPr>
            <a:xfrm>
              <a:off x="4600734" y="6287382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32" name="正方形/長方形 2131">
              <a:extLst>
                <a:ext uri="{FF2B5EF4-FFF2-40B4-BE49-F238E27FC236}">
                  <a16:creationId xmlns:a16="http://schemas.microsoft.com/office/drawing/2014/main" id="{3DF52A3C-7D0C-428D-9CB9-1879A795E07B}"/>
                </a:ext>
              </a:extLst>
            </p:cNvPr>
            <p:cNvSpPr/>
            <p:nvPr/>
          </p:nvSpPr>
          <p:spPr>
            <a:xfrm>
              <a:off x="4370023" y="6287569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33" name="正方形/長方形 2132">
              <a:extLst>
                <a:ext uri="{FF2B5EF4-FFF2-40B4-BE49-F238E27FC236}">
                  <a16:creationId xmlns:a16="http://schemas.microsoft.com/office/drawing/2014/main" id="{33B90B72-0628-444E-B1F2-1FC0547A951E}"/>
                </a:ext>
              </a:extLst>
            </p:cNvPr>
            <p:cNvSpPr/>
            <p:nvPr/>
          </p:nvSpPr>
          <p:spPr>
            <a:xfrm>
              <a:off x="4940187" y="6661644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34" name="正方形/長方形 2133">
              <a:extLst>
                <a:ext uri="{FF2B5EF4-FFF2-40B4-BE49-F238E27FC236}">
                  <a16:creationId xmlns:a16="http://schemas.microsoft.com/office/drawing/2014/main" id="{1F8EEB62-29B5-40CE-891F-EE30F982A898}"/>
                </a:ext>
              </a:extLst>
            </p:cNvPr>
            <p:cNvSpPr/>
            <p:nvPr/>
          </p:nvSpPr>
          <p:spPr>
            <a:xfrm>
              <a:off x="5057934" y="6661644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35" name="正方形/長方形 2134">
              <a:extLst>
                <a:ext uri="{FF2B5EF4-FFF2-40B4-BE49-F238E27FC236}">
                  <a16:creationId xmlns:a16="http://schemas.microsoft.com/office/drawing/2014/main" id="{DEBE9583-4B97-43A1-A7D6-0DAFA25BE1DD}"/>
                </a:ext>
              </a:extLst>
            </p:cNvPr>
            <p:cNvSpPr/>
            <p:nvPr/>
          </p:nvSpPr>
          <p:spPr>
            <a:xfrm>
              <a:off x="4827223" y="666183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36" name="正方形/長方形 2135">
              <a:extLst>
                <a:ext uri="{FF2B5EF4-FFF2-40B4-BE49-F238E27FC236}">
                  <a16:creationId xmlns:a16="http://schemas.microsoft.com/office/drawing/2014/main" id="{9E914D0F-A6CE-49DB-8942-6736D262B39E}"/>
                </a:ext>
              </a:extLst>
            </p:cNvPr>
            <p:cNvSpPr/>
            <p:nvPr/>
          </p:nvSpPr>
          <p:spPr>
            <a:xfrm>
              <a:off x="4836569" y="6529875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37" name="正方形/長方形 2136">
              <a:extLst>
                <a:ext uri="{FF2B5EF4-FFF2-40B4-BE49-F238E27FC236}">
                  <a16:creationId xmlns:a16="http://schemas.microsoft.com/office/drawing/2014/main" id="{7F1DD7D9-017A-4410-838C-1E391EED3C54}"/>
                </a:ext>
              </a:extLst>
            </p:cNvPr>
            <p:cNvSpPr/>
            <p:nvPr/>
          </p:nvSpPr>
          <p:spPr>
            <a:xfrm>
              <a:off x="4954316" y="6529875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38" name="正方形/長方形 2137">
              <a:extLst>
                <a:ext uri="{FF2B5EF4-FFF2-40B4-BE49-F238E27FC236}">
                  <a16:creationId xmlns:a16="http://schemas.microsoft.com/office/drawing/2014/main" id="{06128795-68E1-49AF-9ED3-B99EAC53FC96}"/>
                </a:ext>
              </a:extLst>
            </p:cNvPr>
            <p:cNvSpPr/>
            <p:nvPr/>
          </p:nvSpPr>
          <p:spPr>
            <a:xfrm>
              <a:off x="4723605" y="6530062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39" name="正方形/長方形 2138">
              <a:extLst>
                <a:ext uri="{FF2B5EF4-FFF2-40B4-BE49-F238E27FC236}">
                  <a16:creationId xmlns:a16="http://schemas.microsoft.com/office/drawing/2014/main" id="{8ADE3553-EC6D-4E4D-97C3-CBE231B3B77E}"/>
                </a:ext>
              </a:extLst>
            </p:cNvPr>
            <p:cNvSpPr/>
            <p:nvPr/>
          </p:nvSpPr>
          <p:spPr>
            <a:xfrm>
              <a:off x="4467340" y="6529875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40" name="正方形/長方形 2139">
              <a:extLst>
                <a:ext uri="{FF2B5EF4-FFF2-40B4-BE49-F238E27FC236}">
                  <a16:creationId xmlns:a16="http://schemas.microsoft.com/office/drawing/2014/main" id="{81D5F2A9-8C4A-4550-8DC8-CABEDED9157F}"/>
                </a:ext>
              </a:extLst>
            </p:cNvPr>
            <p:cNvSpPr/>
            <p:nvPr/>
          </p:nvSpPr>
          <p:spPr>
            <a:xfrm>
              <a:off x="4585087" y="6529875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41" name="正方形/長方形 2140">
              <a:extLst>
                <a:ext uri="{FF2B5EF4-FFF2-40B4-BE49-F238E27FC236}">
                  <a16:creationId xmlns:a16="http://schemas.microsoft.com/office/drawing/2014/main" id="{CB557C87-6392-450A-9848-33E010D67184}"/>
                </a:ext>
              </a:extLst>
            </p:cNvPr>
            <p:cNvSpPr/>
            <p:nvPr/>
          </p:nvSpPr>
          <p:spPr>
            <a:xfrm>
              <a:off x="4354376" y="6530062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42" name="正方形/長方形 2141">
              <a:extLst>
                <a:ext uri="{FF2B5EF4-FFF2-40B4-BE49-F238E27FC236}">
                  <a16:creationId xmlns:a16="http://schemas.microsoft.com/office/drawing/2014/main" id="{14DE6D52-4B99-4C54-8AD3-3E967E61B413}"/>
                </a:ext>
              </a:extLst>
            </p:cNvPr>
            <p:cNvSpPr/>
            <p:nvPr/>
          </p:nvSpPr>
          <p:spPr>
            <a:xfrm>
              <a:off x="5057934" y="5525993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43" name="正方形/長方形 2142">
              <a:extLst>
                <a:ext uri="{FF2B5EF4-FFF2-40B4-BE49-F238E27FC236}">
                  <a16:creationId xmlns:a16="http://schemas.microsoft.com/office/drawing/2014/main" id="{1BF01B52-0DA3-44A8-899C-B999125F04B6}"/>
                </a:ext>
              </a:extLst>
            </p:cNvPr>
            <p:cNvSpPr/>
            <p:nvPr/>
          </p:nvSpPr>
          <p:spPr>
            <a:xfrm>
              <a:off x="5066172" y="563632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44" name="正方形/長方形 2143">
              <a:extLst>
                <a:ext uri="{FF2B5EF4-FFF2-40B4-BE49-F238E27FC236}">
                  <a16:creationId xmlns:a16="http://schemas.microsoft.com/office/drawing/2014/main" id="{61401E3E-B62A-4B1B-9596-47DDD12EDDAF}"/>
                </a:ext>
              </a:extLst>
            </p:cNvPr>
            <p:cNvSpPr/>
            <p:nvPr/>
          </p:nvSpPr>
          <p:spPr>
            <a:xfrm>
              <a:off x="5066172" y="5902195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45" name="正方形/長方形 2144">
              <a:extLst>
                <a:ext uri="{FF2B5EF4-FFF2-40B4-BE49-F238E27FC236}">
                  <a16:creationId xmlns:a16="http://schemas.microsoft.com/office/drawing/2014/main" id="{6BDCB60C-0385-4F03-85E8-A52AA6165EDA}"/>
                </a:ext>
              </a:extLst>
            </p:cNvPr>
            <p:cNvSpPr/>
            <p:nvPr/>
          </p:nvSpPr>
          <p:spPr>
            <a:xfrm>
              <a:off x="4946276" y="5907593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46" name="正方形/長方形 2145">
              <a:extLst>
                <a:ext uri="{FF2B5EF4-FFF2-40B4-BE49-F238E27FC236}">
                  <a16:creationId xmlns:a16="http://schemas.microsoft.com/office/drawing/2014/main" id="{BCE36552-72CD-4034-8FA2-57F0C4E9C8F7}"/>
                </a:ext>
              </a:extLst>
            </p:cNvPr>
            <p:cNvSpPr/>
            <p:nvPr/>
          </p:nvSpPr>
          <p:spPr>
            <a:xfrm>
              <a:off x="4717192" y="5901567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47" name="正方形/長方形 2146">
              <a:extLst>
                <a:ext uri="{FF2B5EF4-FFF2-40B4-BE49-F238E27FC236}">
                  <a16:creationId xmlns:a16="http://schemas.microsoft.com/office/drawing/2014/main" id="{71C34436-9EBB-495C-9620-63704DACEFAF}"/>
                </a:ext>
              </a:extLst>
            </p:cNvPr>
            <p:cNvSpPr/>
            <p:nvPr/>
          </p:nvSpPr>
          <p:spPr>
            <a:xfrm>
              <a:off x="4723605" y="6030743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48" name="正方形/長方形 2147">
              <a:extLst>
                <a:ext uri="{FF2B5EF4-FFF2-40B4-BE49-F238E27FC236}">
                  <a16:creationId xmlns:a16="http://schemas.microsoft.com/office/drawing/2014/main" id="{F0856FEE-4DDD-429C-BCEF-E51284EB2AE4}"/>
                </a:ext>
              </a:extLst>
            </p:cNvPr>
            <p:cNvSpPr/>
            <p:nvPr/>
          </p:nvSpPr>
          <p:spPr>
            <a:xfrm>
              <a:off x="4491466" y="6022808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49" name="正方形/長方形 2148">
              <a:extLst>
                <a:ext uri="{FF2B5EF4-FFF2-40B4-BE49-F238E27FC236}">
                  <a16:creationId xmlns:a16="http://schemas.microsoft.com/office/drawing/2014/main" id="{F5E0CDF3-E10B-4527-9C4D-689D3FBCC11B}"/>
                </a:ext>
              </a:extLst>
            </p:cNvPr>
            <p:cNvSpPr/>
            <p:nvPr/>
          </p:nvSpPr>
          <p:spPr>
            <a:xfrm>
              <a:off x="4350397" y="6155798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50" name="正方形/長方形 2149">
              <a:extLst>
                <a:ext uri="{FF2B5EF4-FFF2-40B4-BE49-F238E27FC236}">
                  <a16:creationId xmlns:a16="http://schemas.microsoft.com/office/drawing/2014/main" id="{702493CD-FB60-4449-879C-9387B08EDF51}"/>
                </a:ext>
              </a:extLst>
            </p:cNvPr>
            <p:cNvSpPr/>
            <p:nvPr/>
          </p:nvSpPr>
          <p:spPr>
            <a:xfrm>
              <a:off x="4368001" y="5898640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51" name="正方形/長方形 2150">
              <a:extLst>
                <a:ext uri="{FF2B5EF4-FFF2-40B4-BE49-F238E27FC236}">
                  <a16:creationId xmlns:a16="http://schemas.microsoft.com/office/drawing/2014/main" id="{90F9581E-58DF-4125-9EDF-043A5EBB1BF6}"/>
                </a:ext>
              </a:extLst>
            </p:cNvPr>
            <p:cNvSpPr/>
            <p:nvPr/>
          </p:nvSpPr>
          <p:spPr>
            <a:xfrm>
              <a:off x="4380163" y="576991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52" name="正方形/長方形 2151">
              <a:extLst>
                <a:ext uri="{FF2B5EF4-FFF2-40B4-BE49-F238E27FC236}">
                  <a16:creationId xmlns:a16="http://schemas.microsoft.com/office/drawing/2014/main" id="{D371EE8B-BF3B-42A8-85FB-160FAC96006B}"/>
                </a:ext>
              </a:extLst>
            </p:cNvPr>
            <p:cNvSpPr/>
            <p:nvPr/>
          </p:nvSpPr>
          <p:spPr>
            <a:xfrm>
              <a:off x="4370972" y="5645136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53" name="正方形/長方形 2152">
              <a:extLst>
                <a:ext uri="{FF2B5EF4-FFF2-40B4-BE49-F238E27FC236}">
                  <a16:creationId xmlns:a16="http://schemas.microsoft.com/office/drawing/2014/main" id="{27D818E5-EE14-4093-BDC8-A9D905BE1757}"/>
                </a:ext>
              </a:extLst>
            </p:cNvPr>
            <p:cNvSpPr/>
            <p:nvPr/>
          </p:nvSpPr>
          <p:spPr>
            <a:xfrm>
              <a:off x="4611604" y="5773692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54" name="正方形/長方形 2153">
              <a:extLst>
                <a:ext uri="{FF2B5EF4-FFF2-40B4-BE49-F238E27FC236}">
                  <a16:creationId xmlns:a16="http://schemas.microsoft.com/office/drawing/2014/main" id="{4CEE1DED-9686-4CF0-BC9B-8366F96F0A85}"/>
                </a:ext>
              </a:extLst>
            </p:cNvPr>
            <p:cNvSpPr/>
            <p:nvPr/>
          </p:nvSpPr>
          <p:spPr>
            <a:xfrm>
              <a:off x="4486804" y="5900238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55" name="正方形/長方形 2154">
              <a:extLst>
                <a:ext uri="{FF2B5EF4-FFF2-40B4-BE49-F238E27FC236}">
                  <a16:creationId xmlns:a16="http://schemas.microsoft.com/office/drawing/2014/main" id="{97340CD2-1479-49D7-ABF7-C4E452B7F351}"/>
                </a:ext>
              </a:extLst>
            </p:cNvPr>
            <p:cNvSpPr/>
            <p:nvPr/>
          </p:nvSpPr>
          <p:spPr>
            <a:xfrm>
              <a:off x="3870696" y="2585550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56" name="正方形/長方形 2155">
              <a:extLst>
                <a:ext uri="{FF2B5EF4-FFF2-40B4-BE49-F238E27FC236}">
                  <a16:creationId xmlns:a16="http://schemas.microsoft.com/office/drawing/2014/main" id="{2C698041-32DE-499C-BB12-D1C99B70C4EB}"/>
                </a:ext>
              </a:extLst>
            </p:cNvPr>
            <p:cNvSpPr/>
            <p:nvPr/>
          </p:nvSpPr>
          <p:spPr>
            <a:xfrm>
              <a:off x="3953661" y="2532764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57" name="正方形/長方形 2156">
              <a:extLst>
                <a:ext uri="{FF2B5EF4-FFF2-40B4-BE49-F238E27FC236}">
                  <a16:creationId xmlns:a16="http://schemas.microsoft.com/office/drawing/2014/main" id="{53782643-A27A-44D6-9BA8-65C6A37387B4}"/>
                </a:ext>
              </a:extLst>
            </p:cNvPr>
            <p:cNvSpPr/>
            <p:nvPr/>
          </p:nvSpPr>
          <p:spPr>
            <a:xfrm>
              <a:off x="4037884" y="2502365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58" name="正方形/長方形 2157">
              <a:extLst>
                <a:ext uri="{FF2B5EF4-FFF2-40B4-BE49-F238E27FC236}">
                  <a16:creationId xmlns:a16="http://schemas.microsoft.com/office/drawing/2014/main" id="{ABD77C85-44F6-4C58-974A-BA7959A86DB9}"/>
                </a:ext>
              </a:extLst>
            </p:cNvPr>
            <p:cNvSpPr/>
            <p:nvPr/>
          </p:nvSpPr>
          <p:spPr>
            <a:xfrm>
              <a:off x="4047803" y="2598623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59" name="正方形/長方形 2158">
              <a:extLst>
                <a:ext uri="{FF2B5EF4-FFF2-40B4-BE49-F238E27FC236}">
                  <a16:creationId xmlns:a16="http://schemas.microsoft.com/office/drawing/2014/main" id="{2C87813F-83A7-49C1-8405-F9529D06300E}"/>
                </a:ext>
              </a:extLst>
            </p:cNvPr>
            <p:cNvSpPr/>
            <p:nvPr/>
          </p:nvSpPr>
          <p:spPr>
            <a:xfrm>
              <a:off x="3953661" y="2632776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60" name="正方形/長方形 2159">
              <a:extLst>
                <a:ext uri="{FF2B5EF4-FFF2-40B4-BE49-F238E27FC236}">
                  <a16:creationId xmlns:a16="http://schemas.microsoft.com/office/drawing/2014/main" id="{2F3185C6-3A58-48C5-824C-41FF59ECD7B8}"/>
                </a:ext>
              </a:extLst>
            </p:cNvPr>
            <p:cNvSpPr/>
            <p:nvPr/>
          </p:nvSpPr>
          <p:spPr>
            <a:xfrm>
              <a:off x="3870696" y="2666886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161" name="グループ化 2160">
              <a:extLst>
                <a:ext uri="{FF2B5EF4-FFF2-40B4-BE49-F238E27FC236}">
                  <a16:creationId xmlns:a16="http://schemas.microsoft.com/office/drawing/2014/main" id="{ABC06299-BCCA-41A2-B8F6-8FF99E9DACA2}"/>
                </a:ext>
              </a:extLst>
            </p:cNvPr>
            <p:cNvGrpSpPr/>
            <p:nvPr/>
          </p:nvGrpSpPr>
          <p:grpSpPr>
            <a:xfrm>
              <a:off x="3870696" y="2788413"/>
              <a:ext cx="249107" cy="251593"/>
              <a:chOff x="3870696" y="2502365"/>
              <a:chExt cx="249107" cy="251593"/>
            </a:xfrm>
            <a:solidFill>
              <a:schemeClr val="accent4">
                <a:lumMod val="20000"/>
                <a:lumOff val="80000"/>
              </a:schemeClr>
            </a:solidFill>
          </p:grpSpPr>
          <p:sp>
            <p:nvSpPr>
              <p:cNvPr id="2162" name="正方形/長方形 2161">
                <a:extLst>
                  <a:ext uri="{FF2B5EF4-FFF2-40B4-BE49-F238E27FC236}">
                    <a16:creationId xmlns:a16="http://schemas.microsoft.com/office/drawing/2014/main" id="{11FFF900-BFA5-4269-8053-8D3D4DFA22EC}"/>
                  </a:ext>
                </a:extLst>
              </p:cNvPr>
              <p:cNvSpPr/>
              <p:nvPr/>
            </p:nvSpPr>
            <p:spPr>
              <a:xfrm>
                <a:off x="3870696" y="2585550"/>
                <a:ext cx="7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63" name="正方形/長方形 2162">
                <a:extLst>
                  <a:ext uri="{FF2B5EF4-FFF2-40B4-BE49-F238E27FC236}">
                    <a16:creationId xmlns:a16="http://schemas.microsoft.com/office/drawing/2014/main" id="{38DFD610-902C-4EF1-B2A5-AA21C053B533}"/>
                  </a:ext>
                </a:extLst>
              </p:cNvPr>
              <p:cNvSpPr/>
              <p:nvPr/>
            </p:nvSpPr>
            <p:spPr>
              <a:xfrm>
                <a:off x="3953661" y="2532764"/>
                <a:ext cx="7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64" name="正方形/長方形 2163">
                <a:extLst>
                  <a:ext uri="{FF2B5EF4-FFF2-40B4-BE49-F238E27FC236}">
                    <a16:creationId xmlns:a16="http://schemas.microsoft.com/office/drawing/2014/main" id="{3AB4E354-4E9F-4BDA-99CA-3E9D954AF606}"/>
                  </a:ext>
                </a:extLst>
              </p:cNvPr>
              <p:cNvSpPr/>
              <p:nvPr/>
            </p:nvSpPr>
            <p:spPr>
              <a:xfrm>
                <a:off x="4037884" y="2502365"/>
                <a:ext cx="7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65" name="正方形/長方形 2164">
                <a:extLst>
                  <a:ext uri="{FF2B5EF4-FFF2-40B4-BE49-F238E27FC236}">
                    <a16:creationId xmlns:a16="http://schemas.microsoft.com/office/drawing/2014/main" id="{06332D0D-3764-4A97-B93F-B7E71C8A2B4E}"/>
                  </a:ext>
                </a:extLst>
              </p:cNvPr>
              <p:cNvSpPr/>
              <p:nvPr/>
            </p:nvSpPr>
            <p:spPr>
              <a:xfrm>
                <a:off x="4047803" y="2598623"/>
                <a:ext cx="7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66" name="正方形/長方形 2165">
                <a:extLst>
                  <a:ext uri="{FF2B5EF4-FFF2-40B4-BE49-F238E27FC236}">
                    <a16:creationId xmlns:a16="http://schemas.microsoft.com/office/drawing/2014/main" id="{528B6EF9-867B-4943-8598-9A325555A009}"/>
                  </a:ext>
                </a:extLst>
              </p:cNvPr>
              <p:cNvSpPr/>
              <p:nvPr/>
            </p:nvSpPr>
            <p:spPr>
              <a:xfrm>
                <a:off x="3953661" y="2632776"/>
                <a:ext cx="7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67" name="正方形/長方形 2166">
                <a:extLst>
                  <a:ext uri="{FF2B5EF4-FFF2-40B4-BE49-F238E27FC236}">
                    <a16:creationId xmlns:a16="http://schemas.microsoft.com/office/drawing/2014/main" id="{ED0BCA73-F8BE-46DC-A552-4BD467B4EC4E}"/>
                  </a:ext>
                </a:extLst>
              </p:cNvPr>
              <p:cNvSpPr/>
              <p:nvPr/>
            </p:nvSpPr>
            <p:spPr>
              <a:xfrm>
                <a:off x="3870696" y="2681958"/>
                <a:ext cx="7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168" name="グループ化 2167">
              <a:extLst>
                <a:ext uri="{FF2B5EF4-FFF2-40B4-BE49-F238E27FC236}">
                  <a16:creationId xmlns:a16="http://schemas.microsoft.com/office/drawing/2014/main" id="{E5E4FFCC-EA89-4449-A2D1-3C56A778C453}"/>
                </a:ext>
              </a:extLst>
            </p:cNvPr>
            <p:cNvGrpSpPr/>
            <p:nvPr/>
          </p:nvGrpSpPr>
          <p:grpSpPr>
            <a:xfrm>
              <a:off x="3870696" y="3100183"/>
              <a:ext cx="249107" cy="236521"/>
              <a:chOff x="3870696" y="2502365"/>
              <a:chExt cx="249107" cy="236521"/>
            </a:xfrm>
            <a:solidFill>
              <a:schemeClr val="accent4">
                <a:lumMod val="20000"/>
                <a:lumOff val="80000"/>
              </a:schemeClr>
            </a:solidFill>
          </p:grpSpPr>
          <p:sp>
            <p:nvSpPr>
              <p:cNvPr id="2169" name="正方形/長方形 2168">
                <a:extLst>
                  <a:ext uri="{FF2B5EF4-FFF2-40B4-BE49-F238E27FC236}">
                    <a16:creationId xmlns:a16="http://schemas.microsoft.com/office/drawing/2014/main" id="{025E7F74-8FF6-4F6B-974C-2C76D4AEAA01}"/>
                  </a:ext>
                </a:extLst>
              </p:cNvPr>
              <p:cNvSpPr/>
              <p:nvPr/>
            </p:nvSpPr>
            <p:spPr>
              <a:xfrm>
                <a:off x="3870696" y="2585550"/>
                <a:ext cx="7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70" name="正方形/長方形 2169">
                <a:extLst>
                  <a:ext uri="{FF2B5EF4-FFF2-40B4-BE49-F238E27FC236}">
                    <a16:creationId xmlns:a16="http://schemas.microsoft.com/office/drawing/2014/main" id="{5C082651-AB7B-489F-81BA-C6383B1A862E}"/>
                  </a:ext>
                </a:extLst>
              </p:cNvPr>
              <p:cNvSpPr/>
              <p:nvPr/>
            </p:nvSpPr>
            <p:spPr>
              <a:xfrm>
                <a:off x="3953661" y="2532764"/>
                <a:ext cx="7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71" name="正方形/長方形 2170">
                <a:extLst>
                  <a:ext uri="{FF2B5EF4-FFF2-40B4-BE49-F238E27FC236}">
                    <a16:creationId xmlns:a16="http://schemas.microsoft.com/office/drawing/2014/main" id="{60DA0481-FAD5-4648-9775-18418666511C}"/>
                  </a:ext>
                </a:extLst>
              </p:cNvPr>
              <p:cNvSpPr/>
              <p:nvPr/>
            </p:nvSpPr>
            <p:spPr>
              <a:xfrm>
                <a:off x="4037884" y="2502365"/>
                <a:ext cx="7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72" name="正方形/長方形 2171">
                <a:extLst>
                  <a:ext uri="{FF2B5EF4-FFF2-40B4-BE49-F238E27FC236}">
                    <a16:creationId xmlns:a16="http://schemas.microsoft.com/office/drawing/2014/main" id="{CE061BA3-7E5E-45C1-8FE0-A29D110060D8}"/>
                  </a:ext>
                </a:extLst>
              </p:cNvPr>
              <p:cNvSpPr/>
              <p:nvPr/>
            </p:nvSpPr>
            <p:spPr>
              <a:xfrm>
                <a:off x="4047803" y="2598623"/>
                <a:ext cx="7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73" name="正方形/長方形 2172">
                <a:extLst>
                  <a:ext uri="{FF2B5EF4-FFF2-40B4-BE49-F238E27FC236}">
                    <a16:creationId xmlns:a16="http://schemas.microsoft.com/office/drawing/2014/main" id="{D3C4A4B8-05B5-42C1-9BB5-CC43AE54026E}"/>
                  </a:ext>
                </a:extLst>
              </p:cNvPr>
              <p:cNvSpPr/>
              <p:nvPr/>
            </p:nvSpPr>
            <p:spPr>
              <a:xfrm>
                <a:off x="3953661" y="2632776"/>
                <a:ext cx="7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74" name="正方形/長方形 2173">
                <a:extLst>
                  <a:ext uri="{FF2B5EF4-FFF2-40B4-BE49-F238E27FC236}">
                    <a16:creationId xmlns:a16="http://schemas.microsoft.com/office/drawing/2014/main" id="{823DCEE6-034D-45E7-A4C5-B41A9F3A96AB}"/>
                  </a:ext>
                </a:extLst>
              </p:cNvPr>
              <p:cNvSpPr/>
              <p:nvPr/>
            </p:nvSpPr>
            <p:spPr>
              <a:xfrm>
                <a:off x="3870696" y="2666886"/>
                <a:ext cx="7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175" name="グループ化 2174">
              <a:extLst>
                <a:ext uri="{FF2B5EF4-FFF2-40B4-BE49-F238E27FC236}">
                  <a16:creationId xmlns:a16="http://schemas.microsoft.com/office/drawing/2014/main" id="{09560DDF-DE00-4F07-9FE8-3C08A7FEA640}"/>
                </a:ext>
              </a:extLst>
            </p:cNvPr>
            <p:cNvGrpSpPr/>
            <p:nvPr/>
          </p:nvGrpSpPr>
          <p:grpSpPr>
            <a:xfrm>
              <a:off x="3870696" y="3300843"/>
              <a:ext cx="249107" cy="236521"/>
              <a:chOff x="3870696" y="2502365"/>
              <a:chExt cx="249107" cy="236521"/>
            </a:xfrm>
            <a:solidFill>
              <a:schemeClr val="accent4">
                <a:lumMod val="20000"/>
                <a:lumOff val="80000"/>
              </a:schemeClr>
            </a:solidFill>
          </p:grpSpPr>
          <p:sp>
            <p:nvSpPr>
              <p:cNvPr id="2176" name="正方形/長方形 2175">
                <a:extLst>
                  <a:ext uri="{FF2B5EF4-FFF2-40B4-BE49-F238E27FC236}">
                    <a16:creationId xmlns:a16="http://schemas.microsoft.com/office/drawing/2014/main" id="{EC165F2E-ADE2-4D99-95D7-25E2F6E4A9F4}"/>
                  </a:ext>
                </a:extLst>
              </p:cNvPr>
              <p:cNvSpPr/>
              <p:nvPr/>
            </p:nvSpPr>
            <p:spPr>
              <a:xfrm>
                <a:off x="3870696" y="2585550"/>
                <a:ext cx="7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77" name="正方形/長方形 2176">
                <a:extLst>
                  <a:ext uri="{FF2B5EF4-FFF2-40B4-BE49-F238E27FC236}">
                    <a16:creationId xmlns:a16="http://schemas.microsoft.com/office/drawing/2014/main" id="{2E4793A3-16A8-4ECB-8335-8EB9B93798A8}"/>
                  </a:ext>
                </a:extLst>
              </p:cNvPr>
              <p:cNvSpPr/>
              <p:nvPr/>
            </p:nvSpPr>
            <p:spPr>
              <a:xfrm>
                <a:off x="3953661" y="2532764"/>
                <a:ext cx="7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78" name="正方形/長方形 2177">
                <a:extLst>
                  <a:ext uri="{FF2B5EF4-FFF2-40B4-BE49-F238E27FC236}">
                    <a16:creationId xmlns:a16="http://schemas.microsoft.com/office/drawing/2014/main" id="{467A9D78-E56A-4359-9413-6D8DE8AB4098}"/>
                  </a:ext>
                </a:extLst>
              </p:cNvPr>
              <p:cNvSpPr/>
              <p:nvPr/>
            </p:nvSpPr>
            <p:spPr>
              <a:xfrm>
                <a:off x="4037884" y="2502365"/>
                <a:ext cx="7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79" name="正方形/長方形 2178">
                <a:extLst>
                  <a:ext uri="{FF2B5EF4-FFF2-40B4-BE49-F238E27FC236}">
                    <a16:creationId xmlns:a16="http://schemas.microsoft.com/office/drawing/2014/main" id="{076A06C6-E618-45C3-B0C8-199CAA94D303}"/>
                  </a:ext>
                </a:extLst>
              </p:cNvPr>
              <p:cNvSpPr/>
              <p:nvPr/>
            </p:nvSpPr>
            <p:spPr>
              <a:xfrm>
                <a:off x="4047803" y="2598623"/>
                <a:ext cx="7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80" name="正方形/長方形 2179">
                <a:extLst>
                  <a:ext uri="{FF2B5EF4-FFF2-40B4-BE49-F238E27FC236}">
                    <a16:creationId xmlns:a16="http://schemas.microsoft.com/office/drawing/2014/main" id="{26EF0271-6558-44DB-8660-2CE591C83B4D}"/>
                  </a:ext>
                </a:extLst>
              </p:cNvPr>
              <p:cNvSpPr/>
              <p:nvPr/>
            </p:nvSpPr>
            <p:spPr>
              <a:xfrm>
                <a:off x="3953661" y="2632776"/>
                <a:ext cx="7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81" name="正方形/長方形 2180">
                <a:extLst>
                  <a:ext uri="{FF2B5EF4-FFF2-40B4-BE49-F238E27FC236}">
                    <a16:creationId xmlns:a16="http://schemas.microsoft.com/office/drawing/2014/main" id="{D1312A28-EECC-40D4-A012-3056FC1788E8}"/>
                  </a:ext>
                </a:extLst>
              </p:cNvPr>
              <p:cNvSpPr/>
              <p:nvPr/>
            </p:nvSpPr>
            <p:spPr>
              <a:xfrm>
                <a:off x="3870696" y="2666886"/>
                <a:ext cx="7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182" name="グループ化 2181">
              <a:extLst>
                <a:ext uri="{FF2B5EF4-FFF2-40B4-BE49-F238E27FC236}">
                  <a16:creationId xmlns:a16="http://schemas.microsoft.com/office/drawing/2014/main" id="{40A8C0BC-6E00-46C7-9645-25205765A91D}"/>
                </a:ext>
              </a:extLst>
            </p:cNvPr>
            <p:cNvGrpSpPr/>
            <p:nvPr/>
          </p:nvGrpSpPr>
          <p:grpSpPr>
            <a:xfrm>
              <a:off x="3865056" y="3501984"/>
              <a:ext cx="249107" cy="236521"/>
              <a:chOff x="3870696" y="2502365"/>
              <a:chExt cx="249107" cy="236521"/>
            </a:xfrm>
            <a:solidFill>
              <a:schemeClr val="accent4">
                <a:lumMod val="20000"/>
                <a:lumOff val="80000"/>
              </a:schemeClr>
            </a:solidFill>
          </p:grpSpPr>
          <p:sp>
            <p:nvSpPr>
              <p:cNvPr id="2183" name="正方形/長方形 2182">
                <a:extLst>
                  <a:ext uri="{FF2B5EF4-FFF2-40B4-BE49-F238E27FC236}">
                    <a16:creationId xmlns:a16="http://schemas.microsoft.com/office/drawing/2014/main" id="{86B1A082-117C-47C9-B66F-7D72A24DC4C5}"/>
                  </a:ext>
                </a:extLst>
              </p:cNvPr>
              <p:cNvSpPr/>
              <p:nvPr/>
            </p:nvSpPr>
            <p:spPr>
              <a:xfrm>
                <a:off x="3870696" y="2585550"/>
                <a:ext cx="7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84" name="正方形/長方形 2183">
                <a:extLst>
                  <a:ext uri="{FF2B5EF4-FFF2-40B4-BE49-F238E27FC236}">
                    <a16:creationId xmlns:a16="http://schemas.microsoft.com/office/drawing/2014/main" id="{BC87E902-BD02-4647-B932-413CA67D03EA}"/>
                  </a:ext>
                </a:extLst>
              </p:cNvPr>
              <p:cNvSpPr/>
              <p:nvPr/>
            </p:nvSpPr>
            <p:spPr>
              <a:xfrm>
                <a:off x="3953661" y="2532764"/>
                <a:ext cx="7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85" name="正方形/長方形 2184">
                <a:extLst>
                  <a:ext uri="{FF2B5EF4-FFF2-40B4-BE49-F238E27FC236}">
                    <a16:creationId xmlns:a16="http://schemas.microsoft.com/office/drawing/2014/main" id="{22C04EEC-8038-4E88-9D33-EB306AE6FADA}"/>
                  </a:ext>
                </a:extLst>
              </p:cNvPr>
              <p:cNvSpPr/>
              <p:nvPr/>
            </p:nvSpPr>
            <p:spPr>
              <a:xfrm>
                <a:off x="4037884" y="2502365"/>
                <a:ext cx="7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86" name="正方形/長方形 2185">
                <a:extLst>
                  <a:ext uri="{FF2B5EF4-FFF2-40B4-BE49-F238E27FC236}">
                    <a16:creationId xmlns:a16="http://schemas.microsoft.com/office/drawing/2014/main" id="{861636B5-ECDF-4B0C-9C31-DD3257456B72}"/>
                  </a:ext>
                </a:extLst>
              </p:cNvPr>
              <p:cNvSpPr/>
              <p:nvPr/>
            </p:nvSpPr>
            <p:spPr>
              <a:xfrm>
                <a:off x="4047803" y="2598623"/>
                <a:ext cx="7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87" name="正方形/長方形 2186">
                <a:extLst>
                  <a:ext uri="{FF2B5EF4-FFF2-40B4-BE49-F238E27FC236}">
                    <a16:creationId xmlns:a16="http://schemas.microsoft.com/office/drawing/2014/main" id="{549A2748-89E5-4A38-ACD8-16B48AC66B86}"/>
                  </a:ext>
                </a:extLst>
              </p:cNvPr>
              <p:cNvSpPr/>
              <p:nvPr/>
            </p:nvSpPr>
            <p:spPr>
              <a:xfrm>
                <a:off x="3870696" y="2666886"/>
                <a:ext cx="7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188" name="正方形/長方形 2187">
              <a:extLst>
                <a:ext uri="{FF2B5EF4-FFF2-40B4-BE49-F238E27FC236}">
                  <a16:creationId xmlns:a16="http://schemas.microsoft.com/office/drawing/2014/main" id="{C98473AD-153B-481D-B8C1-3603119697E9}"/>
                </a:ext>
              </a:extLst>
            </p:cNvPr>
            <p:cNvSpPr/>
            <p:nvPr/>
          </p:nvSpPr>
          <p:spPr>
            <a:xfrm>
              <a:off x="3870696" y="2777461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89" name="正方形/長方形 2188">
              <a:extLst>
                <a:ext uri="{FF2B5EF4-FFF2-40B4-BE49-F238E27FC236}">
                  <a16:creationId xmlns:a16="http://schemas.microsoft.com/office/drawing/2014/main" id="{D87657EA-2FF4-4953-965A-A758FD9C9A08}"/>
                </a:ext>
              </a:extLst>
            </p:cNvPr>
            <p:cNvSpPr/>
            <p:nvPr/>
          </p:nvSpPr>
          <p:spPr>
            <a:xfrm>
              <a:off x="4037884" y="2699145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90" name="正方形/長方形 2189">
              <a:extLst>
                <a:ext uri="{FF2B5EF4-FFF2-40B4-BE49-F238E27FC236}">
                  <a16:creationId xmlns:a16="http://schemas.microsoft.com/office/drawing/2014/main" id="{D36E75C0-3FAD-4EA6-AAE9-983067D082FE}"/>
                </a:ext>
              </a:extLst>
            </p:cNvPr>
            <p:cNvSpPr/>
            <p:nvPr/>
          </p:nvSpPr>
          <p:spPr>
            <a:xfrm>
              <a:off x="4042094" y="2985856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91" name="正方形/長方形 2190">
              <a:extLst>
                <a:ext uri="{FF2B5EF4-FFF2-40B4-BE49-F238E27FC236}">
                  <a16:creationId xmlns:a16="http://schemas.microsoft.com/office/drawing/2014/main" id="{3CDFCE98-A574-4EC3-9375-28CA5DAD3730}"/>
                </a:ext>
              </a:extLst>
            </p:cNvPr>
            <p:cNvSpPr/>
            <p:nvPr/>
          </p:nvSpPr>
          <p:spPr>
            <a:xfrm>
              <a:off x="3947432" y="3041249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92" name="正方形/長方形 2191">
              <a:extLst>
                <a:ext uri="{FF2B5EF4-FFF2-40B4-BE49-F238E27FC236}">
                  <a16:creationId xmlns:a16="http://schemas.microsoft.com/office/drawing/2014/main" id="{04AA803E-CB7C-4A1B-949B-9D8797DA1271}"/>
                </a:ext>
              </a:extLst>
            </p:cNvPr>
            <p:cNvSpPr/>
            <p:nvPr/>
          </p:nvSpPr>
          <p:spPr>
            <a:xfrm>
              <a:off x="4136301" y="2543847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93" name="正方形/長方形 2192">
              <a:extLst>
                <a:ext uri="{FF2B5EF4-FFF2-40B4-BE49-F238E27FC236}">
                  <a16:creationId xmlns:a16="http://schemas.microsoft.com/office/drawing/2014/main" id="{B59413D3-0CAD-4CFD-BDC4-1D6AF5A63B6A}"/>
                </a:ext>
              </a:extLst>
            </p:cNvPr>
            <p:cNvSpPr/>
            <p:nvPr/>
          </p:nvSpPr>
          <p:spPr>
            <a:xfrm>
              <a:off x="4273266" y="2302689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194" name="グループ化 2193">
              <a:extLst>
                <a:ext uri="{FF2B5EF4-FFF2-40B4-BE49-F238E27FC236}">
                  <a16:creationId xmlns:a16="http://schemas.microsoft.com/office/drawing/2014/main" id="{AB5EE0BC-26B6-492C-9AB4-4DBB6295EABD}"/>
                </a:ext>
              </a:extLst>
            </p:cNvPr>
            <p:cNvGrpSpPr/>
            <p:nvPr/>
          </p:nvGrpSpPr>
          <p:grpSpPr>
            <a:xfrm>
              <a:off x="4204906" y="2375809"/>
              <a:ext cx="126506" cy="56073"/>
              <a:chOff x="4204906" y="2375809"/>
              <a:chExt cx="126506" cy="56073"/>
            </a:xfrm>
          </p:grpSpPr>
          <p:sp>
            <p:nvSpPr>
              <p:cNvPr id="2195" name="正方形/長方形 2194">
                <a:extLst>
                  <a:ext uri="{FF2B5EF4-FFF2-40B4-BE49-F238E27FC236}">
                    <a16:creationId xmlns:a16="http://schemas.microsoft.com/office/drawing/2014/main" id="{7632A6B1-108A-406E-9AA1-A4D336D8352C}"/>
                  </a:ext>
                </a:extLst>
              </p:cNvPr>
              <p:cNvSpPr/>
              <p:nvPr/>
            </p:nvSpPr>
            <p:spPr>
              <a:xfrm>
                <a:off x="4277412" y="2375809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96" name="正方形/長方形 2195">
                <a:extLst>
                  <a:ext uri="{FF2B5EF4-FFF2-40B4-BE49-F238E27FC236}">
                    <a16:creationId xmlns:a16="http://schemas.microsoft.com/office/drawing/2014/main" id="{5C82597E-BFC7-4C03-8681-7F9BC012F484}"/>
                  </a:ext>
                </a:extLst>
              </p:cNvPr>
              <p:cNvSpPr/>
              <p:nvPr/>
            </p:nvSpPr>
            <p:spPr>
              <a:xfrm>
                <a:off x="4204906" y="2377882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197" name="グループ化 2196">
              <a:extLst>
                <a:ext uri="{FF2B5EF4-FFF2-40B4-BE49-F238E27FC236}">
                  <a16:creationId xmlns:a16="http://schemas.microsoft.com/office/drawing/2014/main" id="{E77F961C-2719-451F-84A0-CF88FDA29092}"/>
                </a:ext>
              </a:extLst>
            </p:cNvPr>
            <p:cNvGrpSpPr/>
            <p:nvPr/>
          </p:nvGrpSpPr>
          <p:grpSpPr>
            <a:xfrm>
              <a:off x="4132155" y="2455819"/>
              <a:ext cx="199257" cy="61288"/>
              <a:chOff x="4132155" y="2455819"/>
              <a:chExt cx="199257" cy="61288"/>
            </a:xfrm>
          </p:grpSpPr>
          <p:sp>
            <p:nvSpPr>
              <p:cNvPr id="2198" name="正方形/長方形 2197">
                <a:extLst>
                  <a:ext uri="{FF2B5EF4-FFF2-40B4-BE49-F238E27FC236}">
                    <a16:creationId xmlns:a16="http://schemas.microsoft.com/office/drawing/2014/main" id="{C7511DCC-510C-40A8-8479-9818399157AD}"/>
                  </a:ext>
                </a:extLst>
              </p:cNvPr>
              <p:cNvSpPr/>
              <p:nvPr/>
            </p:nvSpPr>
            <p:spPr>
              <a:xfrm>
                <a:off x="4132155" y="2463107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99" name="正方形/長方形 2198">
                <a:extLst>
                  <a:ext uri="{FF2B5EF4-FFF2-40B4-BE49-F238E27FC236}">
                    <a16:creationId xmlns:a16="http://schemas.microsoft.com/office/drawing/2014/main" id="{2BE2A5F3-1929-4EB9-9EE7-4D05C511C0FC}"/>
                  </a:ext>
                </a:extLst>
              </p:cNvPr>
              <p:cNvSpPr/>
              <p:nvPr/>
            </p:nvSpPr>
            <p:spPr>
              <a:xfrm>
                <a:off x="4209052" y="2458622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00" name="正方形/長方形 2199">
                <a:extLst>
                  <a:ext uri="{FF2B5EF4-FFF2-40B4-BE49-F238E27FC236}">
                    <a16:creationId xmlns:a16="http://schemas.microsoft.com/office/drawing/2014/main" id="{0D493487-CE55-436B-BAC0-78F2F65C61AC}"/>
                  </a:ext>
                </a:extLst>
              </p:cNvPr>
              <p:cNvSpPr/>
              <p:nvPr/>
            </p:nvSpPr>
            <p:spPr>
              <a:xfrm>
                <a:off x="4277412" y="2455819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201" name="グループ化 2200">
              <a:extLst>
                <a:ext uri="{FF2B5EF4-FFF2-40B4-BE49-F238E27FC236}">
                  <a16:creationId xmlns:a16="http://schemas.microsoft.com/office/drawing/2014/main" id="{79292132-BE17-43FA-BA9F-73726AF2A97F}"/>
                </a:ext>
              </a:extLst>
            </p:cNvPr>
            <p:cNvGrpSpPr/>
            <p:nvPr/>
          </p:nvGrpSpPr>
          <p:grpSpPr>
            <a:xfrm>
              <a:off x="4204906" y="2543580"/>
              <a:ext cx="126506" cy="56073"/>
              <a:chOff x="4204906" y="2375809"/>
              <a:chExt cx="126506" cy="56073"/>
            </a:xfrm>
          </p:grpSpPr>
          <p:sp>
            <p:nvSpPr>
              <p:cNvPr id="2202" name="正方形/長方形 2201">
                <a:extLst>
                  <a:ext uri="{FF2B5EF4-FFF2-40B4-BE49-F238E27FC236}">
                    <a16:creationId xmlns:a16="http://schemas.microsoft.com/office/drawing/2014/main" id="{DB0C419F-376F-4F8B-89DE-60347D2F33E4}"/>
                  </a:ext>
                </a:extLst>
              </p:cNvPr>
              <p:cNvSpPr/>
              <p:nvPr/>
            </p:nvSpPr>
            <p:spPr>
              <a:xfrm>
                <a:off x="4277412" y="2375809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03" name="正方形/長方形 2202">
                <a:extLst>
                  <a:ext uri="{FF2B5EF4-FFF2-40B4-BE49-F238E27FC236}">
                    <a16:creationId xmlns:a16="http://schemas.microsoft.com/office/drawing/2014/main" id="{D28F98AB-9DD1-487F-8C66-9AB0EA340B80}"/>
                  </a:ext>
                </a:extLst>
              </p:cNvPr>
              <p:cNvSpPr/>
              <p:nvPr/>
            </p:nvSpPr>
            <p:spPr>
              <a:xfrm>
                <a:off x="4204906" y="2377882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204" name="グループ化 2203">
              <a:extLst>
                <a:ext uri="{FF2B5EF4-FFF2-40B4-BE49-F238E27FC236}">
                  <a16:creationId xmlns:a16="http://schemas.microsoft.com/office/drawing/2014/main" id="{03EADFD3-83AF-4791-BFEB-9347C5926E70}"/>
                </a:ext>
              </a:extLst>
            </p:cNvPr>
            <p:cNvGrpSpPr/>
            <p:nvPr/>
          </p:nvGrpSpPr>
          <p:grpSpPr>
            <a:xfrm>
              <a:off x="4204906" y="2783117"/>
              <a:ext cx="126506" cy="56073"/>
              <a:chOff x="4204906" y="2375809"/>
              <a:chExt cx="126506" cy="56073"/>
            </a:xfrm>
          </p:grpSpPr>
          <p:sp>
            <p:nvSpPr>
              <p:cNvPr id="2205" name="正方形/長方形 2204">
                <a:extLst>
                  <a:ext uri="{FF2B5EF4-FFF2-40B4-BE49-F238E27FC236}">
                    <a16:creationId xmlns:a16="http://schemas.microsoft.com/office/drawing/2014/main" id="{4C9B1045-3215-46AE-94F9-7622DB2F3392}"/>
                  </a:ext>
                </a:extLst>
              </p:cNvPr>
              <p:cNvSpPr/>
              <p:nvPr/>
            </p:nvSpPr>
            <p:spPr>
              <a:xfrm>
                <a:off x="4277412" y="2375809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06" name="正方形/長方形 2205">
                <a:extLst>
                  <a:ext uri="{FF2B5EF4-FFF2-40B4-BE49-F238E27FC236}">
                    <a16:creationId xmlns:a16="http://schemas.microsoft.com/office/drawing/2014/main" id="{059F6FD1-042D-4760-B63A-E0780FB1F4E7}"/>
                  </a:ext>
                </a:extLst>
              </p:cNvPr>
              <p:cNvSpPr/>
              <p:nvPr/>
            </p:nvSpPr>
            <p:spPr>
              <a:xfrm>
                <a:off x="4204906" y="2377882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207" name="グループ化 2206">
              <a:extLst>
                <a:ext uri="{FF2B5EF4-FFF2-40B4-BE49-F238E27FC236}">
                  <a16:creationId xmlns:a16="http://schemas.microsoft.com/office/drawing/2014/main" id="{5CB10CC7-A1F0-4F6A-8BAA-8E2339A4C773}"/>
                </a:ext>
              </a:extLst>
            </p:cNvPr>
            <p:cNvGrpSpPr/>
            <p:nvPr/>
          </p:nvGrpSpPr>
          <p:grpSpPr>
            <a:xfrm>
              <a:off x="4204906" y="3019337"/>
              <a:ext cx="126506" cy="56073"/>
              <a:chOff x="4204906" y="2375809"/>
              <a:chExt cx="126506" cy="56073"/>
            </a:xfrm>
          </p:grpSpPr>
          <p:sp>
            <p:nvSpPr>
              <p:cNvPr id="2208" name="正方形/長方形 2207">
                <a:extLst>
                  <a:ext uri="{FF2B5EF4-FFF2-40B4-BE49-F238E27FC236}">
                    <a16:creationId xmlns:a16="http://schemas.microsoft.com/office/drawing/2014/main" id="{8ED23D00-730E-4B8F-B2D7-B3F058EDC487}"/>
                  </a:ext>
                </a:extLst>
              </p:cNvPr>
              <p:cNvSpPr/>
              <p:nvPr/>
            </p:nvSpPr>
            <p:spPr>
              <a:xfrm>
                <a:off x="4277412" y="2375809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09" name="正方形/長方形 2208">
                <a:extLst>
                  <a:ext uri="{FF2B5EF4-FFF2-40B4-BE49-F238E27FC236}">
                    <a16:creationId xmlns:a16="http://schemas.microsoft.com/office/drawing/2014/main" id="{5CA0FC2A-631F-481A-BFD1-35FBD8F32D3B}"/>
                  </a:ext>
                </a:extLst>
              </p:cNvPr>
              <p:cNvSpPr/>
              <p:nvPr/>
            </p:nvSpPr>
            <p:spPr>
              <a:xfrm>
                <a:off x="4204906" y="2377882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210" name="グループ化 2209">
              <a:extLst>
                <a:ext uri="{FF2B5EF4-FFF2-40B4-BE49-F238E27FC236}">
                  <a16:creationId xmlns:a16="http://schemas.microsoft.com/office/drawing/2014/main" id="{E8A29FDF-E716-4C41-84BD-694DA2155E01}"/>
                </a:ext>
              </a:extLst>
            </p:cNvPr>
            <p:cNvGrpSpPr/>
            <p:nvPr/>
          </p:nvGrpSpPr>
          <p:grpSpPr>
            <a:xfrm>
              <a:off x="4132516" y="3503207"/>
              <a:ext cx="126506" cy="56073"/>
              <a:chOff x="4204906" y="2375809"/>
              <a:chExt cx="126506" cy="56073"/>
            </a:xfrm>
          </p:grpSpPr>
          <p:sp>
            <p:nvSpPr>
              <p:cNvPr id="2211" name="正方形/長方形 2210">
                <a:extLst>
                  <a:ext uri="{FF2B5EF4-FFF2-40B4-BE49-F238E27FC236}">
                    <a16:creationId xmlns:a16="http://schemas.microsoft.com/office/drawing/2014/main" id="{63517C43-B8BB-4680-BACE-DB16D6B6DF18}"/>
                  </a:ext>
                </a:extLst>
              </p:cNvPr>
              <p:cNvSpPr/>
              <p:nvPr/>
            </p:nvSpPr>
            <p:spPr>
              <a:xfrm>
                <a:off x="4277412" y="2375809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12" name="正方形/長方形 2211">
                <a:extLst>
                  <a:ext uri="{FF2B5EF4-FFF2-40B4-BE49-F238E27FC236}">
                    <a16:creationId xmlns:a16="http://schemas.microsoft.com/office/drawing/2014/main" id="{764E1431-C020-4A10-91BD-1319C8619E46}"/>
                  </a:ext>
                </a:extLst>
              </p:cNvPr>
              <p:cNvSpPr/>
              <p:nvPr/>
            </p:nvSpPr>
            <p:spPr>
              <a:xfrm>
                <a:off x="4204906" y="2377882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213" name="グループ化 2212">
              <a:extLst>
                <a:ext uri="{FF2B5EF4-FFF2-40B4-BE49-F238E27FC236}">
                  <a16:creationId xmlns:a16="http://schemas.microsoft.com/office/drawing/2014/main" id="{31803AFD-7D41-432A-ABAD-4DB0D24CD534}"/>
                </a:ext>
              </a:extLst>
            </p:cNvPr>
            <p:cNvGrpSpPr/>
            <p:nvPr/>
          </p:nvGrpSpPr>
          <p:grpSpPr>
            <a:xfrm>
              <a:off x="4132155" y="2613635"/>
              <a:ext cx="199257" cy="61288"/>
              <a:chOff x="4132155" y="2455819"/>
              <a:chExt cx="199257" cy="61288"/>
            </a:xfrm>
          </p:grpSpPr>
          <p:sp>
            <p:nvSpPr>
              <p:cNvPr id="2214" name="正方形/長方形 2213">
                <a:extLst>
                  <a:ext uri="{FF2B5EF4-FFF2-40B4-BE49-F238E27FC236}">
                    <a16:creationId xmlns:a16="http://schemas.microsoft.com/office/drawing/2014/main" id="{7FFA9357-AAFF-483A-9145-B1B084602ABB}"/>
                  </a:ext>
                </a:extLst>
              </p:cNvPr>
              <p:cNvSpPr/>
              <p:nvPr/>
            </p:nvSpPr>
            <p:spPr>
              <a:xfrm>
                <a:off x="4132155" y="2463107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15" name="正方形/長方形 2214">
                <a:extLst>
                  <a:ext uri="{FF2B5EF4-FFF2-40B4-BE49-F238E27FC236}">
                    <a16:creationId xmlns:a16="http://schemas.microsoft.com/office/drawing/2014/main" id="{8FF243AD-379E-4C35-BD80-7E654C7658D2}"/>
                  </a:ext>
                </a:extLst>
              </p:cNvPr>
              <p:cNvSpPr/>
              <p:nvPr/>
            </p:nvSpPr>
            <p:spPr>
              <a:xfrm>
                <a:off x="4209052" y="2458622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16" name="正方形/長方形 2215">
                <a:extLst>
                  <a:ext uri="{FF2B5EF4-FFF2-40B4-BE49-F238E27FC236}">
                    <a16:creationId xmlns:a16="http://schemas.microsoft.com/office/drawing/2014/main" id="{27C7E8D2-DAAB-42DB-8681-A14913697879}"/>
                  </a:ext>
                </a:extLst>
              </p:cNvPr>
              <p:cNvSpPr/>
              <p:nvPr/>
            </p:nvSpPr>
            <p:spPr>
              <a:xfrm>
                <a:off x="4277412" y="2455819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217" name="グループ化 2216">
              <a:extLst>
                <a:ext uri="{FF2B5EF4-FFF2-40B4-BE49-F238E27FC236}">
                  <a16:creationId xmlns:a16="http://schemas.microsoft.com/office/drawing/2014/main" id="{5130BE96-AEDF-4A75-A4E3-ADEF7A7B17F8}"/>
                </a:ext>
              </a:extLst>
            </p:cNvPr>
            <p:cNvGrpSpPr/>
            <p:nvPr/>
          </p:nvGrpSpPr>
          <p:grpSpPr>
            <a:xfrm>
              <a:off x="4132155" y="2698159"/>
              <a:ext cx="199257" cy="61288"/>
              <a:chOff x="4132155" y="2455819"/>
              <a:chExt cx="199257" cy="61288"/>
            </a:xfrm>
          </p:grpSpPr>
          <p:sp>
            <p:nvSpPr>
              <p:cNvPr id="2218" name="正方形/長方形 2217">
                <a:extLst>
                  <a:ext uri="{FF2B5EF4-FFF2-40B4-BE49-F238E27FC236}">
                    <a16:creationId xmlns:a16="http://schemas.microsoft.com/office/drawing/2014/main" id="{77152E14-9BDA-4D0D-ACBE-54493EBD6D86}"/>
                  </a:ext>
                </a:extLst>
              </p:cNvPr>
              <p:cNvSpPr/>
              <p:nvPr/>
            </p:nvSpPr>
            <p:spPr>
              <a:xfrm>
                <a:off x="4132155" y="2463107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19" name="正方形/長方形 2218">
                <a:extLst>
                  <a:ext uri="{FF2B5EF4-FFF2-40B4-BE49-F238E27FC236}">
                    <a16:creationId xmlns:a16="http://schemas.microsoft.com/office/drawing/2014/main" id="{0C3344D3-F6EF-4491-A4E9-6DA89D05B8C8}"/>
                  </a:ext>
                </a:extLst>
              </p:cNvPr>
              <p:cNvSpPr/>
              <p:nvPr/>
            </p:nvSpPr>
            <p:spPr>
              <a:xfrm>
                <a:off x="4209052" y="2458622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20" name="正方形/長方形 2219">
                <a:extLst>
                  <a:ext uri="{FF2B5EF4-FFF2-40B4-BE49-F238E27FC236}">
                    <a16:creationId xmlns:a16="http://schemas.microsoft.com/office/drawing/2014/main" id="{AD4D2A17-2473-4E2F-B72D-ECC37F2B29BE}"/>
                  </a:ext>
                </a:extLst>
              </p:cNvPr>
              <p:cNvSpPr/>
              <p:nvPr/>
            </p:nvSpPr>
            <p:spPr>
              <a:xfrm>
                <a:off x="4277412" y="2455819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221" name="グループ化 2220">
              <a:extLst>
                <a:ext uri="{FF2B5EF4-FFF2-40B4-BE49-F238E27FC236}">
                  <a16:creationId xmlns:a16="http://schemas.microsoft.com/office/drawing/2014/main" id="{CFACBEBF-8388-4E63-AAA3-5179F01857EC}"/>
                </a:ext>
              </a:extLst>
            </p:cNvPr>
            <p:cNvGrpSpPr/>
            <p:nvPr/>
          </p:nvGrpSpPr>
          <p:grpSpPr>
            <a:xfrm>
              <a:off x="4132155" y="2866366"/>
              <a:ext cx="199257" cy="61288"/>
              <a:chOff x="4132155" y="2455819"/>
              <a:chExt cx="199257" cy="61288"/>
            </a:xfrm>
          </p:grpSpPr>
          <p:sp>
            <p:nvSpPr>
              <p:cNvPr id="2222" name="正方形/長方形 2221">
                <a:extLst>
                  <a:ext uri="{FF2B5EF4-FFF2-40B4-BE49-F238E27FC236}">
                    <a16:creationId xmlns:a16="http://schemas.microsoft.com/office/drawing/2014/main" id="{8F3EC32E-F2FA-4FB5-8565-85B6B12F5CBF}"/>
                  </a:ext>
                </a:extLst>
              </p:cNvPr>
              <p:cNvSpPr/>
              <p:nvPr/>
            </p:nvSpPr>
            <p:spPr>
              <a:xfrm>
                <a:off x="4132155" y="2463107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23" name="正方形/長方形 2222">
                <a:extLst>
                  <a:ext uri="{FF2B5EF4-FFF2-40B4-BE49-F238E27FC236}">
                    <a16:creationId xmlns:a16="http://schemas.microsoft.com/office/drawing/2014/main" id="{B8FF6B8B-D8B9-4E2E-86E6-7C22B5CB89E5}"/>
                  </a:ext>
                </a:extLst>
              </p:cNvPr>
              <p:cNvSpPr/>
              <p:nvPr/>
            </p:nvSpPr>
            <p:spPr>
              <a:xfrm>
                <a:off x="4209052" y="2458622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24" name="正方形/長方形 2223">
                <a:extLst>
                  <a:ext uri="{FF2B5EF4-FFF2-40B4-BE49-F238E27FC236}">
                    <a16:creationId xmlns:a16="http://schemas.microsoft.com/office/drawing/2014/main" id="{03A97603-9809-452B-BF55-97E115C25652}"/>
                  </a:ext>
                </a:extLst>
              </p:cNvPr>
              <p:cNvSpPr/>
              <p:nvPr/>
            </p:nvSpPr>
            <p:spPr>
              <a:xfrm>
                <a:off x="4277412" y="2455819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225" name="グループ化 2224">
              <a:extLst>
                <a:ext uri="{FF2B5EF4-FFF2-40B4-BE49-F238E27FC236}">
                  <a16:creationId xmlns:a16="http://schemas.microsoft.com/office/drawing/2014/main" id="{98C06449-2501-49F6-AB81-5773B287B81E}"/>
                </a:ext>
              </a:extLst>
            </p:cNvPr>
            <p:cNvGrpSpPr/>
            <p:nvPr/>
          </p:nvGrpSpPr>
          <p:grpSpPr>
            <a:xfrm>
              <a:off x="4132155" y="2938315"/>
              <a:ext cx="199257" cy="61288"/>
              <a:chOff x="4132155" y="2455819"/>
              <a:chExt cx="199257" cy="61288"/>
            </a:xfrm>
          </p:grpSpPr>
          <p:sp>
            <p:nvSpPr>
              <p:cNvPr id="2226" name="正方形/長方形 2225">
                <a:extLst>
                  <a:ext uri="{FF2B5EF4-FFF2-40B4-BE49-F238E27FC236}">
                    <a16:creationId xmlns:a16="http://schemas.microsoft.com/office/drawing/2014/main" id="{A8676875-8CBD-463F-8DDA-61CBDA693860}"/>
                  </a:ext>
                </a:extLst>
              </p:cNvPr>
              <p:cNvSpPr/>
              <p:nvPr/>
            </p:nvSpPr>
            <p:spPr>
              <a:xfrm>
                <a:off x="4132155" y="2463107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27" name="正方形/長方形 2226">
                <a:extLst>
                  <a:ext uri="{FF2B5EF4-FFF2-40B4-BE49-F238E27FC236}">
                    <a16:creationId xmlns:a16="http://schemas.microsoft.com/office/drawing/2014/main" id="{B578A903-5303-49BA-9F73-B3A035D5BF1D}"/>
                  </a:ext>
                </a:extLst>
              </p:cNvPr>
              <p:cNvSpPr/>
              <p:nvPr/>
            </p:nvSpPr>
            <p:spPr>
              <a:xfrm>
                <a:off x="4209052" y="2458622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28" name="正方形/長方形 2227">
                <a:extLst>
                  <a:ext uri="{FF2B5EF4-FFF2-40B4-BE49-F238E27FC236}">
                    <a16:creationId xmlns:a16="http://schemas.microsoft.com/office/drawing/2014/main" id="{61C9CC62-2959-4402-A734-05834B9C945D}"/>
                  </a:ext>
                </a:extLst>
              </p:cNvPr>
              <p:cNvSpPr/>
              <p:nvPr/>
            </p:nvSpPr>
            <p:spPr>
              <a:xfrm>
                <a:off x="4277412" y="2455819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229" name="グループ化 2228">
              <a:extLst>
                <a:ext uri="{FF2B5EF4-FFF2-40B4-BE49-F238E27FC236}">
                  <a16:creationId xmlns:a16="http://schemas.microsoft.com/office/drawing/2014/main" id="{D363954E-AE64-4EDE-BA62-18680D5FE8D0}"/>
                </a:ext>
              </a:extLst>
            </p:cNvPr>
            <p:cNvGrpSpPr/>
            <p:nvPr/>
          </p:nvGrpSpPr>
          <p:grpSpPr>
            <a:xfrm>
              <a:off x="4132155" y="3086267"/>
              <a:ext cx="199257" cy="61288"/>
              <a:chOff x="4132155" y="2455819"/>
              <a:chExt cx="199257" cy="61288"/>
            </a:xfrm>
          </p:grpSpPr>
          <p:sp>
            <p:nvSpPr>
              <p:cNvPr id="2230" name="正方形/長方形 2229">
                <a:extLst>
                  <a:ext uri="{FF2B5EF4-FFF2-40B4-BE49-F238E27FC236}">
                    <a16:creationId xmlns:a16="http://schemas.microsoft.com/office/drawing/2014/main" id="{E5A86260-36C5-40D2-90C1-D69B948D0F0B}"/>
                  </a:ext>
                </a:extLst>
              </p:cNvPr>
              <p:cNvSpPr/>
              <p:nvPr/>
            </p:nvSpPr>
            <p:spPr>
              <a:xfrm>
                <a:off x="4132155" y="2463107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31" name="正方形/長方形 2230">
                <a:extLst>
                  <a:ext uri="{FF2B5EF4-FFF2-40B4-BE49-F238E27FC236}">
                    <a16:creationId xmlns:a16="http://schemas.microsoft.com/office/drawing/2014/main" id="{F00B04AF-1538-468B-9A81-CF9DAE6D9F0F}"/>
                  </a:ext>
                </a:extLst>
              </p:cNvPr>
              <p:cNvSpPr/>
              <p:nvPr/>
            </p:nvSpPr>
            <p:spPr>
              <a:xfrm>
                <a:off x="4209052" y="2458622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32" name="正方形/長方形 2231">
                <a:extLst>
                  <a:ext uri="{FF2B5EF4-FFF2-40B4-BE49-F238E27FC236}">
                    <a16:creationId xmlns:a16="http://schemas.microsoft.com/office/drawing/2014/main" id="{962AEF2F-81DF-40AB-AF5A-6FEEBCEEEC3B}"/>
                  </a:ext>
                </a:extLst>
              </p:cNvPr>
              <p:cNvSpPr/>
              <p:nvPr/>
            </p:nvSpPr>
            <p:spPr>
              <a:xfrm>
                <a:off x="4277412" y="2455819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233" name="グループ化 2232">
              <a:extLst>
                <a:ext uri="{FF2B5EF4-FFF2-40B4-BE49-F238E27FC236}">
                  <a16:creationId xmlns:a16="http://schemas.microsoft.com/office/drawing/2014/main" id="{4C7D79EF-617A-4296-BA40-A9355DD315EA}"/>
                </a:ext>
              </a:extLst>
            </p:cNvPr>
            <p:cNvGrpSpPr/>
            <p:nvPr/>
          </p:nvGrpSpPr>
          <p:grpSpPr>
            <a:xfrm>
              <a:off x="4132155" y="3336661"/>
              <a:ext cx="199257" cy="61288"/>
              <a:chOff x="4132155" y="2455819"/>
              <a:chExt cx="199257" cy="61288"/>
            </a:xfrm>
          </p:grpSpPr>
          <p:sp>
            <p:nvSpPr>
              <p:cNvPr id="2234" name="正方形/長方形 2233">
                <a:extLst>
                  <a:ext uri="{FF2B5EF4-FFF2-40B4-BE49-F238E27FC236}">
                    <a16:creationId xmlns:a16="http://schemas.microsoft.com/office/drawing/2014/main" id="{9CFC113C-D895-4003-B2A4-0A5CB2E164F4}"/>
                  </a:ext>
                </a:extLst>
              </p:cNvPr>
              <p:cNvSpPr/>
              <p:nvPr/>
            </p:nvSpPr>
            <p:spPr>
              <a:xfrm>
                <a:off x="4132155" y="2463107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35" name="正方形/長方形 2234">
                <a:extLst>
                  <a:ext uri="{FF2B5EF4-FFF2-40B4-BE49-F238E27FC236}">
                    <a16:creationId xmlns:a16="http://schemas.microsoft.com/office/drawing/2014/main" id="{C1993669-3253-4919-96A2-EACCF90BDE60}"/>
                  </a:ext>
                </a:extLst>
              </p:cNvPr>
              <p:cNvSpPr/>
              <p:nvPr/>
            </p:nvSpPr>
            <p:spPr>
              <a:xfrm>
                <a:off x="4209052" y="2458622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36" name="正方形/長方形 2235">
                <a:extLst>
                  <a:ext uri="{FF2B5EF4-FFF2-40B4-BE49-F238E27FC236}">
                    <a16:creationId xmlns:a16="http://schemas.microsoft.com/office/drawing/2014/main" id="{EDEA8C82-E953-47B3-A8CF-14BAA9A5D614}"/>
                  </a:ext>
                </a:extLst>
              </p:cNvPr>
              <p:cNvSpPr/>
              <p:nvPr/>
            </p:nvSpPr>
            <p:spPr>
              <a:xfrm>
                <a:off x="4277412" y="2455819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237" name="グループ化 2236">
              <a:extLst>
                <a:ext uri="{FF2B5EF4-FFF2-40B4-BE49-F238E27FC236}">
                  <a16:creationId xmlns:a16="http://schemas.microsoft.com/office/drawing/2014/main" id="{B4EE1482-0A0C-42D4-A7A5-8DDFABD1F82B}"/>
                </a:ext>
              </a:extLst>
            </p:cNvPr>
            <p:cNvGrpSpPr/>
            <p:nvPr/>
          </p:nvGrpSpPr>
          <p:grpSpPr>
            <a:xfrm>
              <a:off x="4132155" y="3415970"/>
              <a:ext cx="199257" cy="61288"/>
              <a:chOff x="4132155" y="2455819"/>
              <a:chExt cx="199257" cy="61288"/>
            </a:xfrm>
          </p:grpSpPr>
          <p:sp>
            <p:nvSpPr>
              <p:cNvPr id="2238" name="正方形/長方形 2237">
                <a:extLst>
                  <a:ext uri="{FF2B5EF4-FFF2-40B4-BE49-F238E27FC236}">
                    <a16:creationId xmlns:a16="http://schemas.microsoft.com/office/drawing/2014/main" id="{9B778901-400E-4CC3-9B94-1E0E1AEC5B7A}"/>
                  </a:ext>
                </a:extLst>
              </p:cNvPr>
              <p:cNvSpPr/>
              <p:nvPr/>
            </p:nvSpPr>
            <p:spPr>
              <a:xfrm>
                <a:off x="4132155" y="2463107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39" name="正方形/長方形 2238">
                <a:extLst>
                  <a:ext uri="{FF2B5EF4-FFF2-40B4-BE49-F238E27FC236}">
                    <a16:creationId xmlns:a16="http://schemas.microsoft.com/office/drawing/2014/main" id="{AC852119-F922-4764-A0B4-3CB5FB29DC6D}"/>
                  </a:ext>
                </a:extLst>
              </p:cNvPr>
              <p:cNvSpPr/>
              <p:nvPr/>
            </p:nvSpPr>
            <p:spPr>
              <a:xfrm>
                <a:off x="4209052" y="2458622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40" name="正方形/長方形 2239">
                <a:extLst>
                  <a:ext uri="{FF2B5EF4-FFF2-40B4-BE49-F238E27FC236}">
                    <a16:creationId xmlns:a16="http://schemas.microsoft.com/office/drawing/2014/main" id="{0163CE7A-5973-466C-9B5F-E11AAD9EDE61}"/>
                  </a:ext>
                </a:extLst>
              </p:cNvPr>
              <p:cNvSpPr/>
              <p:nvPr/>
            </p:nvSpPr>
            <p:spPr>
              <a:xfrm>
                <a:off x="4277412" y="2455819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241" name="グループ化 2240">
              <a:extLst>
                <a:ext uri="{FF2B5EF4-FFF2-40B4-BE49-F238E27FC236}">
                  <a16:creationId xmlns:a16="http://schemas.microsoft.com/office/drawing/2014/main" id="{8D3D3937-0244-427C-BFDE-1D26772F3CBB}"/>
                </a:ext>
              </a:extLst>
            </p:cNvPr>
            <p:cNvGrpSpPr/>
            <p:nvPr/>
          </p:nvGrpSpPr>
          <p:grpSpPr>
            <a:xfrm>
              <a:off x="4204906" y="3174521"/>
              <a:ext cx="126506" cy="56073"/>
              <a:chOff x="4204906" y="2375809"/>
              <a:chExt cx="126506" cy="56073"/>
            </a:xfrm>
          </p:grpSpPr>
          <p:sp>
            <p:nvSpPr>
              <p:cNvPr id="2242" name="正方形/長方形 2241">
                <a:extLst>
                  <a:ext uri="{FF2B5EF4-FFF2-40B4-BE49-F238E27FC236}">
                    <a16:creationId xmlns:a16="http://schemas.microsoft.com/office/drawing/2014/main" id="{3AD003BF-74EF-4AD4-8B36-E5AFBA80A52B}"/>
                  </a:ext>
                </a:extLst>
              </p:cNvPr>
              <p:cNvSpPr/>
              <p:nvPr/>
            </p:nvSpPr>
            <p:spPr>
              <a:xfrm>
                <a:off x="4277412" y="2375809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43" name="正方形/長方形 2242">
                <a:extLst>
                  <a:ext uri="{FF2B5EF4-FFF2-40B4-BE49-F238E27FC236}">
                    <a16:creationId xmlns:a16="http://schemas.microsoft.com/office/drawing/2014/main" id="{D67CF835-4D3D-4585-8701-840CDDB8C1F6}"/>
                  </a:ext>
                </a:extLst>
              </p:cNvPr>
              <p:cNvSpPr/>
              <p:nvPr/>
            </p:nvSpPr>
            <p:spPr>
              <a:xfrm>
                <a:off x="4204906" y="2377882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244" name="グループ化 2243">
              <a:extLst>
                <a:ext uri="{FF2B5EF4-FFF2-40B4-BE49-F238E27FC236}">
                  <a16:creationId xmlns:a16="http://schemas.microsoft.com/office/drawing/2014/main" id="{245797A0-DD05-4891-99D2-75B62E859424}"/>
                </a:ext>
              </a:extLst>
            </p:cNvPr>
            <p:cNvGrpSpPr/>
            <p:nvPr/>
          </p:nvGrpSpPr>
          <p:grpSpPr>
            <a:xfrm>
              <a:off x="4204906" y="3257956"/>
              <a:ext cx="126506" cy="56073"/>
              <a:chOff x="4204906" y="2375809"/>
              <a:chExt cx="126506" cy="56073"/>
            </a:xfrm>
          </p:grpSpPr>
          <p:sp>
            <p:nvSpPr>
              <p:cNvPr id="2245" name="正方形/長方形 2244">
                <a:extLst>
                  <a:ext uri="{FF2B5EF4-FFF2-40B4-BE49-F238E27FC236}">
                    <a16:creationId xmlns:a16="http://schemas.microsoft.com/office/drawing/2014/main" id="{FBB3CC34-FA19-40DA-A0D4-17F3001902CA}"/>
                  </a:ext>
                </a:extLst>
              </p:cNvPr>
              <p:cNvSpPr/>
              <p:nvPr/>
            </p:nvSpPr>
            <p:spPr>
              <a:xfrm>
                <a:off x="4277412" y="2375809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46" name="正方形/長方形 2245">
                <a:extLst>
                  <a:ext uri="{FF2B5EF4-FFF2-40B4-BE49-F238E27FC236}">
                    <a16:creationId xmlns:a16="http://schemas.microsoft.com/office/drawing/2014/main" id="{84335EBD-2D9E-4223-9C69-ED439C836899}"/>
                  </a:ext>
                </a:extLst>
              </p:cNvPr>
              <p:cNvSpPr/>
              <p:nvPr/>
            </p:nvSpPr>
            <p:spPr>
              <a:xfrm>
                <a:off x="4204906" y="2377882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247" name="グループ化 2246">
              <a:extLst>
                <a:ext uri="{FF2B5EF4-FFF2-40B4-BE49-F238E27FC236}">
                  <a16:creationId xmlns:a16="http://schemas.microsoft.com/office/drawing/2014/main" id="{D0939155-4AA3-4D3A-BF5D-E38ED3539E1E}"/>
                </a:ext>
              </a:extLst>
            </p:cNvPr>
            <p:cNvGrpSpPr/>
            <p:nvPr/>
          </p:nvGrpSpPr>
          <p:grpSpPr>
            <a:xfrm>
              <a:off x="4204906" y="3580865"/>
              <a:ext cx="126506" cy="56073"/>
              <a:chOff x="4204906" y="2375809"/>
              <a:chExt cx="126506" cy="56073"/>
            </a:xfrm>
          </p:grpSpPr>
          <p:sp>
            <p:nvSpPr>
              <p:cNvPr id="2248" name="正方形/長方形 2247">
                <a:extLst>
                  <a:ext uri="{FF2B5EF4-FFF2-40B4-BE49-F238E27FC236}">
                    <a16:creationId xmlns:a16="http://schemas.microsoft.com/office/drawing/2014/main" id="{51A8578E-2684-4AC6-9125-D42EC26D0C01}"/>
                  </a:ext>
                </a:extLst>
              </p:cNvPr>
              <p:cNvSpPr/>
              <p:nvPr/>
            </p:nvSpPr>
            <p:spPr>
              <a:xfrm>
                <a:off x="4277412" y="2375809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49" name="正方形/長方形 2248">
                <a:extLst>
                  <a:ext uri="{FF2B5EF4-FFF2-40B4-BE49-F238E27FC236}">
                    <a16:creationId xmlns:a16="http://schemas.microsoft.com/office/drawing/2014/main" id="{B78A11F0-C962-4D75-9E6C-220B7B101EB4}"/>
                  </a:ext>
                </a:extLst>
              </p:cNvPr>
              <p:cNvSpPr/>
              <p:nvPr/>
            </p:nvSpPr>
            <p:spPr>
              <a:xfrm>
                <a:off x="4204906" y="2377882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250" name="グループ化 2249">
              <a:extLst>
                <a:ext uri="{FF2B5EF4-FFF2-40B4-BE49-F238E27FC236}">
                  <a16:creationId xmlns:a16="http://schemas.microsoft.com/office/drawing/2014/main" id="{C07A39CF-26FD-4AB0-B218-B3E7A095DE9F}"/>
                </a:ext>
              </a:extLst>
            </p:cNvPr>
            <p:cNvGrpSpPr/>
            <p:nvPr/>
          </p:nvGrpSpPr>
          <p:grpSpPr>
            <a:xfrm>
              <a:off x="3178020" y="3392547"/>
              <a:ext cx="681499" cy="90000"/>
              <a:chOff x="3178020" y="2495550"/>
              <a:chExt cx="681499" cy="90000"/>
            </a:xfrm>
          </p:grpSpPr>
          <p:sp>
            <p:nvSpPr>
              <p:cNvPr id="2251" name="正方形/長方形 2250">
                <a:extLst>
                  <a:ext uri="{FF2B5EF4-FFF2-40B4-BE49-F238E27FC236}">
                    <a16:creationId xmlns:a16="http://schemas.microsoft.com/office/drawing/2014/main" id="{3553FD15-6A2A-4DA7-B975-930338D2FD38}"/>
                  </a:ext>
                </a:extLst>
              </p:cNvPr>
              <p:cNvSpPr/>
              <p:nvPr/>
            </p:nvSpPr>
            <p:spPr>
              <a:xfrm>
                <a:off x="3298031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52" name="正方形/長方形 2251">
                <a:extLst>
                  <a:ext uri="{FF2B5EF4-FFF2-40B4-BE49-F238E27FC236}">
                    <a16:creationId xmlns:a16="http://schemas.microsoft.com/office/drawing/2014/main" id="{981CE180-D0EB-47B9-8FC4-7BFD6B0EDF93}"/>
                  </a:ext>
                </a:extLst>
              </p:cNvPr>
              <p:cNvSpPr/>
              <p:nvPr/>
            </p:nvSpPr>
            <p:spPr>
              <a:xfrm>
                <a:off x="3415190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53" name="正方形/長方形 2252">
                <a:extLst>
                  <a:ext uri="{FF2B5EF4-FFF2-40B4-BE49-F238E27FC236}">
                    <a16:creationId xmlns:a16="http://schemas.microsoft.com/office/drawing/2014/main" id="{7FCCCBF0-D8FF-432B-BC22-BD9D1B1E64F3}"/>
                  </a:ext>
                </a:extLst>
              </p:cNvPr>
              <p:cNvSpPr/>
              <p:nvPr/>
            </p:nvSpPr>
            <p:spPr>
              <a:xfrm>
                <a:off x="3532349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54" name="正方形/長方形 2253">
                <a:extLst>
                  <a:ext uri="{FF2B5EF4-FFF2-40B4-BE49-F238E27FC236}">
                    <a16:creationId xmlns:a16="http://schemas.microsoft.com/office/drawing/2014/main" id="{0D1B9BCC-2958-4BF2-8E02-7AB1F495FD78}"/>
                  </a:ext>
                </a:extLst>
              </p:cNvPr>
              <p:cNvSpPr/>
              <p:nvPr/>
            </p:nvSpPr>
            <p:spPr>
              <a:xfrm>
                <a:off x="3649508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55" name="正方形/長方形 2254">
                <a:extLst>
                  <a:ext uri="{FF2B5EF4-FFF2-40B4-BE49-F238E27FC236}">
                    <a16:creationId xmlns:a16="http://schemas.microsoft.com/office/drawing/2014/main" id="{2FE3BB71-3804-42C8-A0FB-2211623E9D8A}"/>
                  </a:ext>
                </a:extLst>
              </p:cNvPr>
              <p:cNvSpPr/>
              <p:nvPr/>
            </p:nvSpPr>
            <p:spPr>
              <a:xfrm>
                <a:off x="3769519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56" name="正方形/長方形 2255">
                <a:extLst>
                  <a:ext uri="{FF2B5EF4-FFF2-40B4-BE49-F238E27FC236}">
                    <a16:creationId xmlns:a16="http://schemas.microsoft.com/office/drawing/2014/main" id="{945967AE-C297-4C4F-B011-68EFFB8F9B75}"/>
                  </a:ext>
                </a:extLst>
              </p:cNvPr>
              <p:cNvSpPr/>
              <p:nvPr/>
            </p:nvSpPr>
            <p:spPr>
              <a:xfrm>
                <a:off x="3178020" y="2495550"/>
                <a:ext cx="90000" cy="9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257" name="グループ化 2256">
              <a:extLst>
                <a:ext uri="{FF2B5EF4-FFF2-40B4-BE49-F238E27FC236}">
                  <a16:creationId xmlns:a16="http://schemas.microsoft.com/office/drawing/2014/main" id="{E1A39327-3052-44A1-9293-3B0F612B4A3A}"/>
                </a:ext>
              </a:extLst>
            </p:cNvPr>
            <p:cNvGrpSpPr/>
            <p:nvPr/>
          </p:nvGrpSpPr>
          <p:grpSpPr>
            <a:xfrm>
              <a:off x="4132155" y="3651366"/>
              <a:ext cx="199257" cy="61288"/>
              <a:chOff x="4132155" y="2455819"/>
              <a:chExt cx="199257" cy="61288"/>
            </a:xfrm>
          </p:grpSpPr>
          <p:sp>
            <p:nvSpPr>
              <p:cNvPr id="2258" name="正方形/長方形 2257">
                <a:extLst>
                  <a:ext uri="{FF2B5EF4-FFF2-40B4-BE49-F238E27FC236}">
                    <a16:creationId xmlns:a16="http://schemas.microsoft.com/office/drawing/2014/main" id="{8B670F91-7938-4865-B248-A1DC3098C94A}"/>
                  </a:ext>
                </a:extLst>
              </p:cNvPr>
              <p:cNvSpPr/>
              <p:nvPr/>
            </p:nvSpPr>
            <p:spPr>
              <a:xfrm>
                <a:off x="4132155" y="2463107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59" name="正方形/長方形 2258">
                <a:extLst>
                  <a:ext uri="{FF2B5EF4-FFF2-40B4-BE49-F238E27FC236}">
                    <a16:creationId xmlns:a16="http://schemas.microsoft.com/office/drawing/2014/main" id="{E9ECDEB7-149C-4D76-A333-606B80DECD8F}"/>
                  </a:ext>
                </a:extLst>
              </p:cNvPr>
              <p:cNvSpPr/>
              <p:nvPr/>
            </p:nvSpPr>
            <p:spPr>
              <a:xfrm>
                <a:off x="4209052" y="2458622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60" name="正方形/長方形 2259">
                <a:extLst>
                  <a:ext uri="{FF2B5EF4-FFF2-40B4-BE49-F238E27FC236}">
                    <a16:creationId xmlns:a16="http://schemas.microsoft.com/office/drawing/2014/main" id="{32449943-3CF1-4FB6-A58E-07E6E23E293F}"/>
                  </a:ext>
                </a:extLst>
              </p:cNvPr>
              <p:cNvSpPr/>
              <p:nvPr/>
            </p:nvSpPr>
            <p:spPr>
              <a:xfrm>
                <a:off x="4277412" y="2455819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261" name="グループ化 2260">
              <a:extLst>
                <a:ext uri="{FF2B5EF4-FFF2-40B4-BE49-F238E27FC236}">
                  <a16:creationId xmlns:a16="http://schemas.microsoft.com/office/drawing/2014/main" id="{D27D45A8-9840-430E-A222-1201495FFF03}"/>
                </a:ext>
              </a:extLst>
            </p:cNvPr>
            <p:cNvGrpSpPr/>
            <p:nvPr/>
          </p:nvGrpSpPr>
          <p:grpSpPr>
            <a:xfrm>
              <a:off x="4132155" y="3815819"/>
              <a:ext cx="199257" cy="61288"/>
              <a:chOff x="4132155" y="2455819"/>
              <a:chExt cx="199257" cy="61288"/>
            </a:xfrm>
          </p:grpSpPr>
          <p:sp>
            <p:nvSpPr>
              <p:cNvPr id="2262" name="正方形/長方形 2261">
                <a:extLst>
                  <a:ext uri="{FF2B5EF4-FFF2-40B4-BE49-F238E27FC236}">
                    <a16:creationId xmlns:a16="http://schemas.microsoft.com/office/drawing/2014/main" id="{7D78584E-8A01-44B1-860A-C45B89738442}"/>
                  </a:ext>
                </a:extLst>
              </p:cNvPr>
              <p:cNvSpPr/>
              <p:nvPr/>
            </p:nvSpPr>
            <p:spPr>
              <a:xfrm>
                <a:off x="4132155" y="2463107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63" name="正方形/長方形 2262">
                <a:extLst>
                  <a:ext uri="{FF2B5EF4-FFF2-40B4-BE49-F238E27FC236}">
                    <a16:creationId xmlns:a16="http://schemas.microsoft.com/office/drawing/2014/main" id="{E07FA900-CDAA-41B9-AD2C-0584FEED407C}"/>
                  </a:ext>
                </a:extLst>
              </p:cNvPr>
              <p:cNvSpPr/>
              <p:nvPr/>
            </p:nvSpPr>
            <p:spPr>
              <a:xfrm>
                <a:off x="4209052" y="2458622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64" name="正方形/長方形 2263">
                <a:extLst>
                  <a:ext uri="{FF2B5EF4-FFF2-40B4-BE49-F238E27FC236}">
                    <a16:creationId xmlns:a16="http://schemas.microsoft.com/office/drawing/2014/main" id="{BF7CACFE-A624-4DE5-AB29-58D3DB4F1E6D}"/>
                  </a:ext>
                </a:extLst>
              </p:cNvPr>
              <p:cNvSpPr/>
              <p:nvPr/>
            </p:nvSpPr>
            <p:spPr>
              <a:xfrm>
                <a:off x="4277412" y="2455819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265" name="正方形/長方形 2264">
              <a:extLst>
                <a:ext uri="{FF2B5EF4-FFF2-40B4-BE49-F238E27FC236}">
                  <a16:creationId xmlns:a16="http://schemas.microsoft.com/office/drawing/2014/main" id="{B0193843-9F27-41CA-B592-B8CDAA44E010}"/>
                </a:ext>
              </a:extLst>
            </p:cNvPr>
            <p:cNvSpPr/>
            <p:nvPr/>
          </p:nvSpPr>
          <p:spPr>
            <a:xfrm>
              <a:off x="4273266" y="3736739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66" name="正方形/長方形 2265">
              <a:extLst>
                <a:ext uri="{FF2B5EF4-FFF2-40B4-BE49-F238E27FC236}">
                  <a16:creationId xmlns:a16="http://schemas.microsoft.com/office/drawing/2014/main" id="{842E678E-B38C-4C8C-87D6-3D9E1295B47D}"/>
                </a:ext>
              </a:extLst>
            </p:cNvPr>
            <p:cNvSpPr/>
            <p:nvPr/>
          </p:nvSpPr>
          <p:spPr>
            <a:xfrm>
              <a:off x="4127121" y="3736739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67" name="正方形/長方形 2266">
              <a:extLst>
                <a:ext uri="{FF2B5EF4-FFF2-40B4-BE49-F238E27FC236}">
                  <a16:creationId xmlns:a16="http://schemas.microsoft.com/office/drawing/2014/main" id="{75FB0EF1-E63A-4CCF-B2C3-FB0410EF7461}"/>
                </a:ext>
              </a:extLst>
            </p:cNvPr>
            <p:cNvSpPr/>
            <p:nvPr/>
          </p:nvSpPr>
          <p:spPr>
            <a:xfrm>
              <a:off x="4273266" y="4048999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68" name="正方形/長方形 2267">
              <a:extLst>
                <a:ext uri="{FF2B5EF4-FFF2-40B4-BE49-F238E27FC236}">
                  <a16:creationId xmlns:a16="http://schemas.microsoft.com/office/drawing/2014/main" id="{9AC3FB2A-8BDF-4253-9053-2C4FF7B5708E}"/>
                </a:ext>
              </a:extLst>
            </p:cNvPr>
            <p:cNvSpPr/>
            <p:nvPr/>
          </p:nvSpPr>
          <p:spPr>
            <a:xfrm>
              <a:off x="4133699" y="4048999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269" name="グループ化 2268">
              <a:extLst>
                <a:ext uri="{FF2B5EF4-FFF2-40B4-BE49-F238E27FC236}">
                  <a16:creationId xmlns:a16="http://schemas.microsoft.com/office/drawing/2014/main" id="{A46A3CF5-49C2-427C-966F-497EDDF156B3}"/>
                </a:ext>
              </a:extLst>
            </p:cNvPr>
            <p:cNvGrpSpPr/>
            <p:nvPr/>
          </p:nvGrpSpPr>
          <p:grpSpPr>
            <a:xfrm>
              <a:off x="4132155" y="3899748"/>
              <a:ext cx="199257" cy="61288"/>
              <a:chOff x="4132155" y="2455819"/>
              <a:chExt cx="199257" cy="61288"/>
            </a:xfrm>
          </p:grpSpPr>
          <p:sp>
            <p:nvSpPr>
              <p:cNvPr id="2270" name="正方形/長方形 2269">
                <a:extLst>
                  <a:ext uri="{FF2B5EF4-FFF2-40B4-BE49-F238E27FC236}">
                    <a16:creationId xmlns:a16="http://schemas.microsoft.com/office/drawing/2014/main" id="{3211F87E-5F70-4D83-8780-4DDC1248B9A0}"/>
                  </a:ext>
                </a:extLst>
              </p:cNvPr>
              <p:cNvSpPr/>
              <p:nvPr/>
            </p:nvSpPr>
            <p:spPr>
              <a:xfrm>
                <a:off x="4132155" y="2463107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71" name="正方形/長方形 2270">
                <a:extLst>
                  <a:ext uri="{FF2B5EF4-FFF2-40B4-BE49-F238E27FC236}">
                    <a16:creationId xmlns:a16="http://schemas.microsoft.com/office/drawing/2014/main" id="{1C846CCC-4A87-4256-80F8-1E044FB4B952}"/>
                  </a:ext>
                </a:extLst>
              </p:cNvPr>
              <p:cNvSpPr/>
              <p:nvPr/>
            </p:nvSpPr>
            <p:spPr>
              <a:xfrm>
                <a:off x="4209052" y="2458622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72" name="正方形/長方形 2271">
                <a:extLst>
                  <a:ext uri="{FF2B5EF4-FFF2-40B4-BE49-F238E27FC236}">
                    <a16:creationId xmlns:a16="http://schemas.microsoft.com/office/drawing/2014/main" id="{B154A4EA-DCA3-4A76-A28A-4F50EDC77275}"/>
                  </a:ext>
                </a:extLst>
              </p:cNvPr>
              <p:cNvSpPr/>
              <p:nvPr/>
            </p:nvSpPr>
            <p:spPr>
              <a:xfrm>
                <a:off x="4277412" y="2455819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273" name="グループ化 2272">
              <a:extLst>
                <a:ext uri="{FF2B5EF4-FFF2-40B4-BE49-F238E27FC236}">
                  <a16:creationId xmlns:a16="http://schemas.microsoft.com/office/drawing/2014/main" id="{A1651E5F-F97C-4B37-94EA-4EEC7F882DE3}"/>
                </a:ext>
              </a:extLst>
            </p:cNvPr>
            <p:cNvGrpSpPr/>
            <p:nvPr/>
          </p:nvGrpSpPr>
          <p:grpSpPr>
            <a:xfrm>
              <a:off x="4132155" y="3973384"/>
              <a:ext cx="199257" cy="61288"/>
              <a:chOff x="4132155" y="2455819"/>
              <a:chExt cx="199257" cy="61288"/>
            </a:xfrm>
          </p:grpSpPr>
          <p:sp>
            <p:nvSpPr>
              <p:cNvPr id="2274" name="正方形/長方形 2273">
                <a:extLst>
                  <a:ext uri="{FF2B5EF4-FFF2-40B4-BE49-F238E27FC236}">
                    <a16:creationId xmlns:a16="http://schemas.microsoft.com/office/drawing/2014/main" id="{E05FC7E4-6E68-4037-9A98-B04D17C42738}"/>
                  </a:ext>
                </a:extLst>
              </p:cNvPr>
              <p:cNvSpPr/>
              <p:nvPr/>
            </p:nvSpPr>
            <p:spPr>
              <a:xfrm>
                <a:off x="4132155" y="2463107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75" name="正方形/長方形 2274">
                <a:extLst>
                  <a:ext uri="{FF2B5EF4-FFF2-40B4-BE49-F238E27FC236}">
                    <a16:creationId xmlns:a16="http://schemas.microsoft.com/office/drawing/2014/main" id="{B584F15D-FBC9-443E-BC8D-F78A42B811B4}"/>
                  </a:ext>
                </a:extLst>
              </p:cNvPr>
              <p:cNvSpPr/>
              <p:nvPr/>
            </p:nvSpPr>
            <p:spPr>
              <a:xfrm>
                <a:off x="4209052" y="2458622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76" name="正方形/長方形 2275">
                <a:extLst>
                  <a:ext uri="{FF2B5EF4-FFF2-40B4-BE49-F238E27FC236}">
                    <a16:creationId xmlns:a16="http://schemas.microsoft.com/office/drawing/2014/main" id="{F996437A-D654-48BD-96A7-652291D2D965}"/>
                  </a:ext>
                </a:extLst>
              </p:cNvPr>
              <p:cNvSpPr/>
              <p:nvPr/>
            </p:nvSpPr>
            <p:spPr>
              <a:xfrm>
                <a:off x="4277412" y="2455819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277" name="グループ化 2276">
              <a:extLst>
                <a:ext uri="{FF2B5EF4-FFF2-40B4-BE49-F238E27FC236}">
                  <a16:creationId xmlns:a16="http://schemas.microsoft.com/office/drawing/2014/main" id="{10A4E41A-0072-43C5-9AF1-4AE7AC6E1D3E}"/>
                </a:ext>
              </a:extLst>
            </p:cNvPr>
            <p:cNvGrpSpPr/>
            <p:nvPr/>
          </p:nvGrpSpPr>
          <p:grpSpPr>
            <a:xfrm>
              <a:off x="3871889" y="3889371"/>
              <a:ext cx="249107" cy="236521"/>
              <a:chOff x="3870696" y="2502365"/>
              <a:chExt cx="249107" cy="236521"/>
            </a:xfrm>
            <a:solidFill>
              <a:schemeClr val="accent4">
                <a:lumMod val="20000"/>
                <a:lumOff val="80000"/>
              </a:schemeClr>
            </a:solidFill>
          </p:grpSpPr>
          <p:sp>
            <p:nvSpPr>
              <p:cNvPr id="2278" name="正方形/長方形 2277">
                <a:extLst>
                  <a:ext uri="{FF2B5EF4-FFF2-40B4-BE49-F238E27FC236}">
                    <a16:creationId xmlns:a16="http://schemas.microsoft.com/office/drawing/2014/main" id="{E1CD80F2-D56C-4A05-A298-9E3440EDDDEC}"/>
                  </a:ext>
                </a:extLst>
              </p:cNvPr>
              <p:cNvSpPr/>
              <p:nvPr/>
            </p:nvSpPr>
            <p:spPr>
              <a:xfrm>
                <a:off x="3870696" y="2585550"/>
                <a:ext cx="7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79" name="正方形/長方形 2278">
                <a:extLst>
                  <a:ext uri="{FF2B5EF4-FFF2-40B4-BE49-F238E27FC236}">
                    <a16:creationId xmlns:a16="http://schemas.microsoft.com/office/drawing/2014/main" id="{01C2739C-C672-4E83-92D8-2EDC2DB54B9F}"/>
                  </a:ext>
                </a:extLst>
              </p:cNvPr>
              <p:cNvSpPr/>
              <p:nvPr/>
            </p:nvSpPr>
            <p:spPr>
              <a:xfrm>
                <a:off x="3953661" y="2532764"/>
                <a:ext cx="7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80" name="正方形/長方形 2279">
                <a:extLst>
                  <a:ext uri="{FF2B5EF4-FFF2-40B4-BE49-F238E27FC236}">
                    <a16:creationId xmlns:a16="http://schemas.microsoft.com/office/drawing/2014/main" id="{62F949D9-CF44-436E-9396-3E0A55822C33}"/>
                  </a:ext>
                </a:extLst>
              </p:cNvPr>
              <p:cNvSpPr/>
              <p:nvPr/>
            </p:nvSpPr>
            <p:spPr>
              <a:xfrm>
                <a:off x="4037884" y="2502365"/>
                <a:ext cx="7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81" name="正方形/長方形 2280">
                <a:extLst>
                  <a:ext uri="{FF2B5EF4-FFF2-40B4-BE49-F238E27FC236}">
                    <a16:creationId xmlns:a16="http://schemas.microsoft.com/office/drawing/2014/main" id="{D13108D2-D1C0-4F95-A31E-ACC722954888}"/>
                  </a:ext>
                </a:extLst>
              </p:cNvPr>
              <p:cNvSpPr/>
              <p:nvPr/>
            </p:nvSpPr>
            <p:spPr>
              <a:xfrm>
                <a:off x="4047803" y="2598623"/>
                <a:ext cx="7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82" name="正方形/長方形 2281">
                <a:extLst>
                  <a:ext uri="{FF2B5EF4-FFF2-40B4-BE49-F238E27FC236}">
                    <a16:creationId xmlns:a16="http://schemas.microsoft.com/office/drawing/2014/main" id="{1A37A80B-F50E-49F5-AC69-6DA41ECB5200}"/>
                  </a:ext>
                </a:extLst>
              </p:cNvPr>
              <p:cNvSpPr/>
              <p:nvPr/>
            </p:nvSpPr>
            <p:spPr>
              <a:xfrm>
                <a:off x="3870696" y="2666886"/>
                <a:ext cx="7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283" name="グループ化 2282">
              <a:extLst>
                <a:ext uri="{FF2B5EF4-FFF2-40B4-BE49-F238E27FC236}">
                  <a16:creationId xmlns:a16="http://schemas.microsoft.com/office/drawing/2014/main" id="{130A00B1-4D91-44EB-BE15-E5C1DB9124CF}"/>
                </a:ext>
              </a:extLst>
            </p:cNvPr>
            <p:cNvGrpSpPr/>
            <p:nvPr/>
          </p:nvGrpSpPr>
          <p:grpSpPr>
            <a:xfrm>
              <a:off x="3870834" y="3711539"/>
              <a:ext cx="249107" cy="236521"/>
              <a:chOff x="3870696" y="2502365"/>
              <a:chExt cx="249107" cy="236521"/>
            </a:xfrm>
            <a:solidFill>
              <a:schemeClr val="accent4">
                <a:lumMod val="20000"/>
                <a:lumOff val="80000"/>
              </a:schemeClr>
            </a:solidFill>
          </p:grpSpPr>
          <p:sp>
            <p:nvSpPr>
              <p:cNvPr id="2284" name="正方形/長方形 2283">
                <a:extLst>
                  <a:ext uri="{FF2B5EF4-FFF2-40B4-BE49-F238E27FC236}">
                    <a16:creationId xmlns:a16="http://schemas.microsoft.com/office/drawing/2014/main" id="{E67150F1-FD6A-4E06-993F-256F9F01D034}"/>
                  </a:ext>
                </a:extLst>
              </p:cNvPr>
              <p:cNvSpPr/>
              <p:nvPr/>
            </p:nvSpPr>
            <p:spPr>
              <a:xfrm>
                <a:off x="3870696" y="2585550"/>
                <a:ext cx="7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85" name="正方形/長方形 2284">
                <a:extLst>
                  <a:ext uri="{FF2B5EF4-FFF2-40B4-BE49-F238E27FC236}">
                    <a16:creationId xmlns:a16="http://schemas.microsoft.com/office/drawing/2014/main" id="{D26F4350-D5F3-4A01-A49F-E07591EC14C5}"/>
                  </a:ext>
                </a:extLst>
              </p:cNvPr>
              <p:cNvSpPr/>
              <p:nvPr/>
            </p:nvSpPr>
            <p:spPr>
              <a:xfrm>
                <a:off x="3953661" y="2532764"/>
                <a:ext cx="7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86" name="正方形/長方形 2285">
                <a:extLst>
                  <a:ext uri="{FF2B5EF4-FFF2-40B4-BE49-F238E27FC236}">
                    <a16:creationId xmlns:a16="http://schemas.microsoft.com/office/drawing/2014/main" id="{8CE8BB1D-AE70-4C98-A18D-BDEDC5E0CAEE}"/>
                  </a:ext>
                </a:extLst>
              </p:cNvPr>
              <p:cNvSpPr/>
              <p:nvPr/>
            </p:nvSpPr>
            <p:spPr>
              <a:xfrm>
                <a:off x="4037884" y="2502365"/>
                <a:ext cx="7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87" name="正方形/長方形 2286">
                <a:extLst>
                  <a:ext uri="{FF2B5EF4-FFF2-40B4-BE49-F238E27FC236}">
                    <a16:creationId xmlns:a16="http://schemas.microsoft.com/office/drawing/2014/main" id="{6DFFB392-C1B4-4654-8D9B-E72842810F82}"/>
                  </a:ext>
                </a:extLst>
              </p:cNvPr>
              <p:cNvSpPr/>
              <p:nvPr/>
            </p:nvSpPr>
            <p:spPr>
              <a:xfrm>
                <a:off x="4047803" y="2598623"/>
                <a:ext cx="7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88" name="正方形/長方形 2287">
                <a:extLst>
                  <a:ext uri="{FF2B5EF4-FFF2-40B4-BE49-F238E27FC236}">
                    <a16:creationId xmlns:a16="http://schemas.microsoft.com/office/drawing/2014/main" id="{9F567A1F-3B17-4B45-B4C8-9F320997B31E}"/>
                  </a:ext>
                </a:extLst>
              </p:cNvPr>
              <p:cNvSpPr/>
              <p:nvPr/>
            </p:nvSpPr>
            <p:spPr>
              <a:xfrm>
                <a:off x="3870696" y="2666886"/>
                <a:ext cx="7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289" name="グループ化 2288">
              <a:extLst>
                <a:ext uri="{FF2B5EF4-FFF2-40B4-BE49-F238E27FC236}">
                  <a16:creationId xmlns:a16="http://schemas.microsoft.com/office/drawing/2014/main" id="{E8D42112-FEE2-4FC0-B1DF-958E089E54E2}"/>
                </a:ext>
              </a:extLst>
            </p:cNvPr>
            <p:cNvGrpSpPr/>
            <p:nvPr/>
          </p:nvGrpSpPr>
          <p:grpSpPr>
            <a:xfrm>
              <a:off x="3864406" y="4194866"/>
              <a:ext cx="249107" cy="236521"/>
              <a:chOff x="3870696" y="2502365"/>
              <a:chExt cx="249107" cy="236521"/>
            </a:xfrm>
            <a:solidFill>
              <a:schemeClr val="accent4">
                <a:lumMod val="20000"/>
                <a:lumOff val="80000"/>
              </a:schemeClr>
            </a:solidFill>
          </p:grpSpPr>
          <p:sp>
            <p:nvSpPr>
              <p:cNvPr id="2290" name="正方形/長方形 2289">
                <a:extLst>
                  <a:ext uri="{FF2B5EF4-FFF2-40B4-BE49-F238E27FC236}">
                    <a16:creationId xmlns:a16="http://schemas.microsoft.com/office/drawing/2014/main" id="{99F17619-D23E-4439-96BB-5A2AD34C333A}"/>
                  </a:ext>
                </a:extLst>
              </p:cNvPr>
              <p:cNvSpPr/>
              <p:nvPr/>
            </p:nvSpPr>
            <p:spPr>
              <a:xfrm>
                <a:off x="3870696" y="2585550"/>
                <a:ext cx="7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91" name="正方形/長方形 2290">
                <a:extLst>
                  <a:ext uri="{FF2B5EF4-FFF2-40B4-BE49-F238E27FC236}">
                    <a16:creationId xmlns:a16="http://schemas.microsoft.com/office/drawing/2014/main" id="{64D7AB79-9363-4A74-BC2C-C7465F49343B}"/>
                  </a:ext>
                </a:extLst>
              </p:cNvPr>
              <p:cNvSpPr/>
              <p:nvPr/>
            </p:nvSpPr>
            <p:spPr>
              <a:xfrm>
                <a:off x="3953661" y="2532764"/>
                <a:ext cx="7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92" name="正方形/長方形 2291">
                <a:extLst>
                  <a:ext uri="{FF2B5EF4-FFF2-40B4-BE49-F238E27FC236}">
                    <a16:creationId xmlns:a16="http://schemas.microsoft.com/office/drawing/2014/main" id="{4E139E08-161C-4CBE-B5FE-03B4E7C591B3}"/>
                  </a:ext>
                </a:extLst>
              </p:cNvPr>
              <p:cNvSpPr/>
              <p:nvPr/>
            </p:nvSpPr>
            <p:spPr>
              <a:xfrm>
                <a:off x="4037884" y="2502365"/>
                <a:ext cx="7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93" name="正方形/長方形 2292">
                <a:extLst>
                  <a:ext uri="{FF2B5EF4-FFF2-40B4-BE49-F238E27FC236}">
                    <a16:creationId xmlns:a16="http://schemas.microsoft.com/office/drawing/2014/main" id="{857C76AD-1801-433B-BF1E-E1A681189701}"/>
                  </a:ext>
                </a:extLst>
              </p:cNvPr>
              <p:cNvSpPr/>
              <p:nvPr/>
            </p:nvSpPr>
            <p:spPr>
              <a:xfrm>
                <a:off x="4047803" y="2598623"/>
                <a:ext cx="7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94" name="正方形/長方形 2293">
                <a:extLst>
                  <a:ext uri="{FF2B5EF4-FFF2-40B4-BE49-F238E27FC236}">
                    <a16:creationId xmlns:a16="http://schemas.microsoft.com/office/drawing/2014/main" id="{A42A9CF8-16E7-4F26-8482-6C7385909FB9}"/>
                  </a:ext>
                </a:extLst>
              </p:cNvPr>
              <p:cNvSpPr/>
              <p:nvPr/>
            </p:nvSpPr>
            <p:spPr>
              <a:xfrm>
                <a:off x="3870696" y="2666886"/>
                <a:ext cx="7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295" name="グループ化 2294">
              <a:extLst>
                <a:ext uri="{FF2B5EF4-FFF2-40B4-BE49-F238E27FC236}">
                  <a16:creationId xmlns:a16="http://schemas.microsoft.com/office/drawing/2014/main" id="{63E063D6-E780-46B4-AEF9-FF8E3F97E688}"/>
                </a:ext>
              </a:extLst>
            </p:cNvPr>
            <p:cNvGrpSpPr/>
            <p:nvPr/>
          </p:nvGrpSpPr>
          <p:grpSpPr>
            <a:xfrm>
              <a:off x="3864271" y="4384581"/>
              <a:ext cx="249107" cy="236521"/>
              <a:chOff x="3870696" y="2502365"/>
              <a:chExt cx="249107" cy="236521"/>
            </a:xfrm>
            <a:solidFill>
              <a:schemeClr val="accent4">
                <a:lumMod val="20000"/>
                <a:lumOff val="80000"/>
              </a:schemeClr>
            </a:solidFill>
          </p:grpSpPr>
          <p:sp>
            <p:nvSpPr>
              <p:cNvPr id="2296" name="正方形/長方形 2295">
                <a:extLst>
                  <a:ext uri="{FF2B5EF4-FFF2-40B4-BE49-F238E27FC236}">
                    <a16:creationId xmlns:a16="http://schemas.microsoft.com/office/drawing/2014/main" id="{67773A87-871A-4EED-8BE6-96FF94D23391}"/>
                  </a:ext>
                </a:extLst>
              </p:cNvPr>
              <p:cNvSpPr/>
              <p:nvPr/>
            </p:nvSpPr>
            <p:spPr>
              <a:xfrm>
                <a:off x="3870696" y="2585550"/>
                <a:ext cx="7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97" name="正方形/長方形 2296">
                <a:extLst>
                  <a:ext uri="{FF2B5EF4-FFF2-40B4-BE49-F238E27FC236}">
                    <a16:creationId xmlns:a16="http://schemas.microsoft.com/office/drawing/2014/main" id="{FF5CC21D-0723-4382-B0F4-3ECD65F6E489}"/>
                  </a:ext>
                </a:extLst>
              </p:cNvPr>
              <p:cNvSpPr/>
              <p:nvPr/>
            </p:nvSpPr>
            <p:spPr>
              <a:xfrm>
                <a:off x="3953661" y="2532764"/>
                <a:ext cx="7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98" name="正方形/長方形 2297">
                <a:extLst>
                  <a:ext uri="{FF2B5EF4-FFF2-40B4-BE49-F238E27FC236}">
                    <a16:creationId xmlns:a16="http://schemas.microsoft.com/office/drawing/2014/main" id="{6B1FEA65-6D7D-4319-9FD5-76F91792EF14}"/>
                  </a:ext>
                </a:extLst>
              </p:cNvPr>
              <p:cNvSpPr/>
              <p:nvPr/>
            </p:nvSpPr>
            <p:spPr>
              <a:xfrm>
                <a:off x="4037884" y="2502365"/>
                <a:ext cx="7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99" name="正方形/長方形 2298">
                <a:extLst>
                  <a:ext uri="{FF2B5EF4-FFF2-40B4-BE49-F238E27FC236}">
                    <a16:creationId xmlns:a16="http://schemas.microsoft.com/office/drawing/2014/main" id="{96E5BF71-CE25-4C4E-B13D-B0E73C97E2D8}"/>
                  </a:ext>
                </a:extLst>
              </p:cNvPr>
              <p:cNvSpPr/>
              <p:nvPr/>
            </p:nvSpPr>
            <p:spPr>
              <a:xfrm>
                <a:off x="4047803" y="2598623"/>
                <a:ext cx="7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00" name="正方形/長方形 2299">
                <a:extLst>
                  <a:ext uri="{FF2B5EF4-FFF2-40B4-BE49-F238E27FC236}">
                    <a16:creationId xmlns:a16="http://schemas.microsoft.com/office/drawing/2014/main" id="{2557792F-F905-4ACF-8CE7-E74346D41660}"/>
                  </a:ext>
                </a:extLst>
              </p:cNvPr>
              <p:cNvSpPr/>
              <p:nvPr/>
            </p:nvSpPr>
            <p:spPr>
              <a:xfrm>
                <a:off x="3870696" y="2666886"/>
                <a:ext cx="7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301" name="正方形/長方形 2300">
              <a:extLst>
                <a:ext uri="{FF2B5EF4-FFF2-40B4-BE49-F238E27FC236}">
                  <a16:creationId xmlns:a16="http://schemas.microsoft.com/office/drawing/2014/main" id="{13C5105F-DB5B-45CB-A9FD-F943747F6426}"/>
                </a:ext>
              </a:extLst>
            </p:cNvPr>
            <p:cNvSpPr/>
            <p:nvPr/>
          </p:nvSpPr>
          <p:spPr>
            <a:xfrm>
              <a:off x="3947432" y="4015034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02" name="正方形/長方形 2301">
              <a:extLst>
                <a:ext uri="{FF2B5EF4-FFF2-40B4-BE49-F238E27FC236}">
                  <a16:creationId xmlns:a16="http://schemas.microsoft.com/office/drawing/2014/main" id="{DB9D8C08-7A17-4127-BBA5-9344174BFBA2}"/>
                </a:ext>
              </a:extLst>
            </p:cNvPr>
            <p:cNvSpPr/>
            <p:nvPr/>
          </p:nvSpPr>
          <p:spPr>
            <a:xfrm>
              <a:off x="3950055" y="3837919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03" name="正方形/長方形 2302">
              <a:extLst>
                <a:ext uri="{FF2B5EF4-FFF2-40B4-BE49-F238E27FC236}">
                  <a16:creationId xmlns:a16="http://schemas.microsoft.com/office/drawing/2014/main" id="{02166C29-C3A0-43C5-836F-B6EC26DD98A2}"/>
                </a:ext>
              </a:extLst>
            </p:cNvPr>
            <p:cNvSpPr/>
            <p:nvPr/>
          </p:nvSpPr>
          <p:spPr>
            <a:xfrm>
              <a:off x="3953348" y="4319354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04" name="正方形/長方形 2303">
              <a:extLst>
                <a:ext uri="{FF2B5EF4-FFF2-40B4-BE49-F238E27FC236}">
                  <a16:creationId xmlns:a16="http://schemas.microsoft.com/office/drawing/2014/main" id="{C230AC2D-D68D-4F7E-A754-25CC877253B8}"/>
                </a:ext>
              </a:extLst>
            </p:cNvPr>
            <p:cNvSpPr/>
            <p:nvPr/>
          </p:nvSpPr>
          <p:spPr>
            <a:xfrm>
              <a:off x="3953661" y="4510023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05" name="正方形/長方形 2304">
              <a:extLst>
                <a:ext uri="{FF2B5EF4-FFF2-40B4-BE49-F238E27FC236}">
                  <a16:creationId xmlns:a16="http://schemas.microsoft.com/office/drawing/2014/main" id="{A52EBA9A-0200-4919-A594-EF2A043580CA}"/>
                </a:ext>
              </a:extLst>
            </p:cNvPr>
            <p:cNvSpPr/>
            <p:nvPr/>
          </p:nvSpPr>
          <p:spPr>
            <a:xfrm>
              <a:off x="4042217" y="4776573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06" name="正方形/長方形 2305">
              <a:extLst>
                <a:ext uri="{FF2B5EF4-FFF2-40B4-BE49-F238E27FC236}">
                  <a16:creationId xmlns:a16="http://schemas.microsoft.com/office/drawing/2014/main" id="{EEE91D87-C1B4-4972-B76C-0B3645BB6022}"/>
                </a:ext>
              </a:extLst>
            </p:cNvPr>
            <p:cNvSpPr/>
            <p:nvPr/>
          </p:nvSpPr>
          <p:spPr>
            <a:xfrm>
              <a:off x="4045725" y="4583447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07" name="正方形/長方形 2306">
              <a:extLst>
                <a:ext uri="{FF2B5EF4-FFF2-40B4-BE49-F238E27FC236}">
                  <a16:creationId xmlns:a16="http://schemas.microsoft.com/office/drawing/2014/main" id="{922720EF-B83C-47DD-8364-A8399018A5B8}"/>
                </a:ext>
              </a:extLst>
            </p:cNvPr>
            <p:cNvSpPr/>
            <p:nvPr/>
          </p:nvSpPr>
          <p:spPr>
            <a:xfrm>
              <a:off x="4042524" y="4091099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08" name="正方形/長方形 2307">
              <a:extLst>
                <a:ext uri="{FF2B5EF4-FFF2-40B4-BE49-F238E27FC236}">
                  <a16:creationId xmlns:a16="http://schemas.microsoft.com/office/drawing/2014/main" id="{C1EF9FE6-39AE-4536-8A48-175A3341F182}"/>
                </a:ext>
              </a:extLst>
            </p:cNvPr>
            <p:cNvSpPr/>
            <p:nvPr/>
          </p:nvSpPr>
          <p:spPr>
            <a:xfrm>
              <a:off x="3953661" y="4622597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09" name="正方形/長方形 2308">
              <a:extLst>
                <a:ext uri="{FF2B5EF4-FFF2-40B4-BE49-F238E27FC236}">
                  <a16:creationId xmlns:a16="http://schemas.microsoft.com/office/drawing/2014/main" id="{DB811EA2-57A0-4028-A0D9-50B787222DF1}"/>
                </a:ext>
              </a:extLst>
            </p:cNvPr>
            <p:cNvSpPr/>
            <p:nvPr/>
          </p:nvSpPr>
          <p:spPr>
            <a:xfrm>
              <a:off x="3875087" y="4658102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10" name="正方形/長方形 2309">
              <a:extLst>
                <a:ext uri="{FF2B5EF4-FFF2-40B4-BE49-F238E27FC236}">
                  <a16:creationId xmlns:a16="http://schemas.microsoft.com/office/drawing/2014/main" id="{7040203D-CA7B-4F06-BAB2-1742430AB824}"/>
                </a:ext>
              </a:extLst>
            </p:cNvPr>
            <p:cNvSpPr/>
            <p:nvPr/>
          </p:nvSpPr>
          <p:spPr>
            <a:xfrm>
              <a:off x="3875236" y="4770202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11" name="正方形/長方形 2310">
              <a:extLst>
                <a:ext uri="{FF2B5EF4-FFF2-40B4-BE49-F238E27FC236}">
                  <a16:creationId xmlns:a16="http://schemas.microsoft.com/office/drawing/2014/main" id="{916CB34F-9D88-4AD9-8106-61D9874B92AA}"/>
                </a:ext>
              </a:extLst>
            </p:cNvPr>
            <p:cNvSpPr/>
            <p:nvPr/>
          </p:nvSpPr>
          <p:spPr>
            <a:xfrm>
              <a:off x="3875087" y="4862117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12" name="正方形/長方形 2311">
              <a:extLst>
                <a:ext uri="{FF2B5EF4-FFF2-40B4-BE49-F238E27FC236}">
                  <a16:creationId xmlns:a16="http://schemas.microsoft.com/office/drawing/2014/main" id="{E21EB73E-6EEF-4D7E-BB89-14B1DD7F1918}"/>
                </a:ext>
              </a:extLst>
            </p:cNvPr>
            <p:cNvSpPr/>
            <p:nvPr/>
          </p:nvSpPr>
          <p:spPr>
            <a:xfrm>
              <a:off x="3871889" y="4953649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13" name="正方形/長方形 2312">
              <a:extLst>
                <a:ext uri="{FF2B5EF4-FFF2-40B4-BE49-F238E27FC236}">
                  <a16:creationId xmlns:a16="http://schemas.microsoft.com/office/drawing/2014/main" id="{CCC69BE3-C313-4C8E-BB2C-93DE84679454}"/>
                </a:ext>
              </a:extLst>
            </p:cNvPr>
            <p:cNvSpPr/>
            <p:nvPr/>
          </p:nvSpPr>
          <p:spPr>
            <a:xfrm>
              <a:off x="3865056" y="5062108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14" name="正方形/長方形 2313">
              <a:extLst>
                <a:ext uri="{FF2B5EF4-FFF2-40B4-BE49-F238E27FC236}">
                  <a16:creationId xmlns:a16="http://schemas.microsoft.com/office/drawing/2014/main" id="{76807121-47E1-41C5-9C15-2DB1CF239D56}"/>
                </a:ext>
              </a:extLst>
            </p:cNvPr>
            <p:cNvSpPr/>
            <p:nvPr/>
          </p:nvSpPr>
          <p:spPr>
            <a:xfrm>
              <a:off x="3866604" y="5160667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315" name="グループ化 2314">
              <a:extLst>
                <a:ext uri="{FF2B5EF4-FFF2-40B4-BE49-F238E27FC236}">
                  <a16:creationId xmlns:a16="http://schemas.microsoft.com/office/drawing/2014/main" id="{755C3AA2-7C8D-4512-BE13-278625037267}"/>
                </a:ext>
              </a:extLst>
            </p:cNvPr>
            <p:cNvGrpSpPr/>
            <p:nvPr/>
          </p:nvGrpSpPr>
          <p:grpSpPr>
            <a:xfrm>
              <a:off x="5305622" y="4275068"/>
              <a:ext cx="355224" cy="55196"/>
              <a:chOff x="5305622" y="4275068"/>
              <a:chExt cx="355224" cy="55196"/>
            </a:xfrm>
          </p:grpSpPr>
          <p:sp>
            <p:nvSpPr>
              <p:cNvPr id="2316" name="正方形/長方形 2315">
                <a:extLst>
                  <a:ext uri="{FF2B5EF4-FFF2-40B4-BE49-F238E27FC236}">
                    <a16:creationId xmlns:a16="http://schemas.microsoft.com/office/drawing/2014/main" id="{D192D8B8-4B25-4EC0-84EA-0FA6D8BE9D69}"/>
                  </a:ext>
                </a:extLst>
              </p:cNvPr>
              <p:cNvSpPr/>
              <p:nvPr/>
            </p:nvSpPr>
            <p:spPr>
              <a:xfrm>
                <a:off x="5305622" y="4276264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17" name="正方形/長方形 2316">
                <a:extLst>
                  <a:ext uri="{FF2B5EF4-FFF2-40B4-BE49-F238E27FC236}">
                    <a16:creationId xmlns:a16="http://schemas.microsoft.com/office/drawing/2014/main" id="{84994565-FCC6-43A8-BEE6-7C8F533B9D2C}"/>
                  </a:ext>
                </a:extLst>
              </p:cNvPr>
              <p:cNvSpPr/>
              <p:nvPr/>
            </p:nvSpPr>
            <p:spPr>
              <a:xfrm>
                <a:off x="5382519" y="4275068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18" name="正方形/長方形 2317">
                <a:extLst>
                  <a:ext uri="{FF2B5EF4-FFF2-40B4-BE49-F238E27FC236}">
                    <a16:creationId xmlns:a16="http://schemas.microsoft.com/office/drawing/2014/main" id="{266614F9-1006-4190-B003-5B8F668C9DCF}"/>
                  </a:ext>
                </a:extLst>
              </p:cNvPr>
              <p:cNvSpPr/>
              <p:nvPr/>
            </p:nvSpPr>
            <p:spPr>
              <a:xfrm>
                <a:off x="5450879" y="4275554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19" name="正方形/長方形 2318">
                <a:extLst>
                  <a:ext uri="{FF2B5EF4-FFF2-40B4-BE49-F238E27FC236}">
                    <a16:creationId xmlns:a16="http://schemas.microsoft.com/office/drawing/2014/main" id="{8A4B0B7B-217C-41BE-95A7-34FBB0FF71FD}"/>
                  </a:ext>
                </a:extLst>
              </p:cNvPr>
              <p:cNvSpPr/>
              <p:nvPr/>
            </p:nvSpPr>
            <p:spPr>
              <a:xfrm>
                <a:off x="5535222" y="4275068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20" name="正方形/長方形 2319">
                <a:extLst>
                  <a:ext uri="{FF2B5EF4-FFF2-40B4-BE49-F238E27FC236}">
                    <a16:creationId xmlns:a16="http://schemas.microsoft.com/office/drawing/2014/main" id="{8AF9D4DF-20AA-4E24-B83E-C898A455B01E}"/>
                  </a:ext>
                </a:extLst>
              </p:cNvPr>
              <p:cNvSpPr/>
              <p:nvPr/>
            </p:nvSpPr>
            <p:spPr>
              <a:xfrm>
                <a:off x="5606846" y="4275068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321" name="グループ化 2320">
              <a:extLst>
                <a:ext uri="{FF2B5EF4-FFF2-40B4-BE49-F238E27FC236}">
                  <a16:creationId xmlns:a16="http://schemas.microsoft.com/office/drawing/2014/main" id="{5B4734C6-213C-4EA3-9C06-43C650E2F9E4}"/>
                </a:ext>
              </a:extLst>
            </p:cNvPr>
            <p:cNvGrpSpPr/>
            <p:nvPr/>
          </p:nvGrpSpPr>
          <p:grpSpPr>
            <a:xfrm>
              <a:off x="5535222" y="4593159"/>
              <a:ext cx="125624" cy="54000"/>
              <a:chOff x="5535222" y="4593159"/>
              <a:chExt cx="125624" cy="54000"/>
            </a:xfrm>
          </p:grpSpPr>
          <p:sp>
            <p:nvSpPr>
              <p:cNvPr id="2322" name="正方形/長方形 2321">
                <a:extLst>
                  <a:ext uri="{FF2B5EF4-FFF2-40B4-BE49-F238E27FC236}">
                    <a16:creationId xmlns:a16="http://schemas.microsoft.com/office/drawing/2014/main" id="{E7E402C9-52F9-4BA6-A1B9-F9D45B436615}"/>
                  </a:ext>
                </a:extLst>
              </p:cNvPr>
              <p:cNvSpPr/>
              <p:nvPr/>
            </p:nvSpPr>
            <p:spPr>
              <a:xfrm>
                <a:off x="5535222" y="4593159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23" name="正方形/長方形 2322">
                <a:extLst>
                  <a:ext uri="{FF2B5EF4-FFF2-40B4-BE49-F238E27FC236}">
                    <a16:creationId xmlns:a16="http://schemas.microsoft.com/office/drawing/2014/main" id="{69D276F8-4ADB-4A5F-AAA0-83875BB4D410}"/>
                  </a:ext>
                </a:extLst>
              </p:cNvPr>
              <p:cNvSpPr/>
              <p:nvPr/>
            </p:nvSpPr>
            <p:spPr>
              <a:xfrm>
                <a:off x="5606846" y="4593159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324" name="正方形/長方形 2323">
              <a:extLst>
                <a:ext uri="{FF2B5EF4-FFF2-40B4-BE49-F238E27FC236}">
                  <a16:creationId xmlns:a16="http://schemas.microsoft.com/office/drawing/2014/main" id="{07F5E5AD-7C58-4442-95D7-AA58359B6021}"/>
                </a:ext>
              </a:extLst>
            </p:cNvPr>
            <p:cNvSpPr/>
            <p:nvPr/>
          </p:nvSpPr>
          <p:spPr>
            <a:xfrm>
              <a:off x="5454952" y="4903233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25" name="正方形/長方形 2324">
              <a:extLst>
                <a:ext uri="{FF2B5EF4-FFF2-40B4-BE49-F238E27FC236}">
                  <a16:creationId xmlns:a16="http://schemas.microsoft.com/office/drawing/2014/main" id="{7AB56670-277A-4FB6-A0A9-AA702D45D16D}"/>
                </a:ext>
              </a:extLst>
            </p:cNvPr>
            <p:cNvSpPr/>
            <p:nvPr/>
          </p:nvSpPr>
          <p:spPr>
            <a:xfrm>
              <a:off x="5587771" y="4903233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26" name="正方形/長方形 2325">
              <a:extLst>
                <a:ext uri="{FF2B5EF4-FFF2-40B4-BE49-F238E27FC236}">
                  <a16:creationId xmlns:a16="http://schemas.microsoft.com/office/drawing/2014/main" id="{CE549298-A384-4B95-B813-60AB9203E62F}"/>
                </a:ext>
              </a:extLst>
            </p:cNvPr>
            <p:cNvSpPr/>
            <p:nvPr/>
          </p:nvSpPr>
          <p:spPr>
            <a:xfrm>
              <a:off x="5301939" y="4903233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327" name="グループ化 2326">
              <a:extLst>
                <a:ext uri="{FF2B5EF4-FFF2-40B4-BE49-F238E27FC236}">
                  <a16:creationId xmlns:a16="http://schemas.microsoft.com/office/drawing/2014/main" id="{BB5C9993-C18E-4BBF-8DA2-62B9BB4C2B73}"/>
                </a:ext>
              </a:extLst>
            </p:cNvPr>
            <p:cNvGrpSpPr/>
            <p:nvPr/>
          </p:nvGrpSpPr>
          <p:grpSpPr>
            <a:xfrm>
              <a:off x="5306350" y="4588552"/>
              <a:ext cx="125624" cy="54000"/>
              <a:chOff x="5535222" y="4593159"/>
              <a:chExt cx="125624" cy="54000"/>
            </a:xfrm>
          </p:grpSpPr>
          <p:sp>
            <p:nvSpPr>
              <p:cNvPr id="2328" name="正方形/長方形 2327">
                <a:extLst>
                  <a:ext uri="{FF2B5EF4-FFF2-40B4-BE49-F238E27FC236}">
                    <a16:creationId xmlns:a16="http://schemas.microsoft.com/office/drawing/2014/main" id="{B3403DF8-6989-4003-B268-7EE8870BB087}"/>
                  </a:ext>
                </a:extLst>
              </p:cNvPr>
              <p:cNvSpPr/>
              <p:nvPr/>
            </p:nvSpPr>
            <p:spPr>
              <a:xfrm>
                <a:off x="5535222" y="4593159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29" name="正方形/長方形 2328">
                <a:extLst>
                  <a:ext uri="{FF2B5EF4-FFF2-40B4-BE49-F238E27FC236}">
                    <a16:creationId xmlns:a16="http://schemas.microsoft.com/office/drawing/2014/main" id="{DDDCA72B-9ABE-454C-B894-7C16D85D6350}"/>
                  </a:ext>
                </a:extLst>
              </p:cNvPr>
              <p:cNvSpPr/>
              <p:nvPr/>
            </p:nvSpPr>
            <p:spPr>
              <a:xfrm>
                <a:off x="5606846" y="4593159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330" name="グループ化 2329">
              <a:extLst>
                <a:ext uri="{FF2B5EF4-FFF2-40B4-BE49-F238E27FC236}">
                  <a16:creationId xmlns:a16="http://schemas.microsoft.com/office/drawing/2014/main" id="{A6E9BB82-64E1-4F6E-9A2D-1A216CA41D94}"/>
                </a:ext>
              </a:extLst>
            </p:cNvPr>
            <p:cNvGrpSpPr/>
            <p:nvPr/>
          </p:nvGrpSpPr>
          <p:grpSpPr>
            <a:xfrm>
              <a:off x="5305622" y="4359784"/>
              <a:ext cx="355224" cy="55196"/>
              <a:chOff x="5305622" y="4275068"/>
              <a:chExt cx="355224" cy="55196"/>
            </a:xfrm>
          </p:grpSpPr>
          <p:sp>
            <p:nvSpPr>
              <p:cNvPr id="2331" name="正方形/長方形 2330">
                <a:extLst>
                  <a:ext uri="{FF2B5EF4-FFF2-40B4-BE49-F238E27FC236}">
                    <a16:creationId xmlns:a16="http://schemas.microsoft.com/office/drawing/2014/main" id="{751FDBCA-3490-4988-A002-1F65E1EDEB2C}"/>
                  </a:ext>
                </a:extLst>
              </p:cNvPr>
              <p:cNvSpPr/>
              <p:nvPr/>
            </p:nvSpPr>
            <p:spPr>
              <a:xfrm>
                <a:off x="5305622" y="4276264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32" name="正方形/長方形 2331">
                <a:extLst>
                  <a:ext uri="{FF2B5EF4-FFF2-40B4-BE49-F238E27FC236}">
                    <a16:creationId xmlns:a16="http://schemas.microsoft.com/office/drawing/2014/main" id="{21394000-9980-4878-82C2-C6651C7E39AC}"/>
                  </a:ext>
                </a:extLst>
              </p:cNvPr>
              <p:cNvSpPr/>
              <p:nvPr/>
            </p:nvSpPr>
            <p:spPr>
              <a:xfrm>
                <a:off x="5382519" y="4275068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33" name="正方形/長方形 2332">
                <a:extLst>
                  <a:ext uri="{FF2B5EF4-FFF2-40B4-BE49-F238E27FC236}">
                    <a16:creationId xmlns:a16="http://schemas.microsoft.com/office/drawing/2014/main" id="{DD5A561C-9C0A-4F68-A449-14592D5F7F35}"/>
                  </a:ext>
                </a:extLst>
              </p:cNvPr>
              <p:cNvSpPr/>
              <p:nvPr/>
            </p:nvSpPr>
            <p:spPr>
              <a:xfrm>
                <a:off x="5450879" y="4275554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34" name="正方形/長方形 2333">
                <a:extLst>
                  <a:ext uri="{FF2B5EF4-FFF2-40B4-BE49-F238E27FC236}">
                    <a16:creationId xmlns:a16="http://schemas.microsoft.com/office/drawing/2014/main" id="{29303CFE-5696-4D82-AF44-CEB1B9C1437E}"/>
                  </a:ext>
                </a:extLst>
              </p:cNvPr>
              <p:cNvSpPr/>
              <p:nvPr/>
            </p:nvSpPr>
            <p:spPr>
              <a:xfrm>
                <a:off x="5535222" y="4275068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35" name="正方形/長方形 2334">
                <a:extLst>
                  <a:ext uri="{FF2B5EF4-FFF2-40B4-BE49-F238E27FC236}">
                    <a16:creationId xmlns:a16="http://schemas.microsoft.com/office/drawing/2014/main" id="{F2798694-1D8C-4491-92AB-9A01CC8B18D5}"/>
                  </a:ext>
                </a:extLst>
              </p:cNvPr>
              <p:cNvSpPr/>
              <p:nvPr/>
            </p:nvSpPr>
            <p:spPr>
              <a:xfrm>
                <a:off x="5606846" y="4275068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336" name="グループ化 2335">
              <a:extLst>
                <a:ext uri="{FF2B5EF4-FFF2-40B4-BE49-F238E27FC236}">
                  <a16:creationId xmlns:a16="http://schemas.microsoft.com/office/drawing/2014/main" id="{E6CF77CB-373A-424D-B4B7-3DB42B566F5D}"/>
                </a:ext>
              </a:extLst>
            </p:cNvPr>
            <p:cNvGrpSpPr/>
            <p:nvPr/>
          </p:nvGrpSpPr>
          <p:grpSpPr>
            <a:xfrm>
              <a:off x="5305622" y="4433812"/>
              <a:ext cx="355224" cy="55196"/>
              <a:chOff x="5305622" y="4275068"/>
              <a:chExt cx="355224" cy="55196"/>
            </a:xfrm>
          </p:grpSpPr>
          <p:sp>
            <p:nvSpPr>
              <p:cNvPr id="2337" name="正方形/長方形 2336">
                <a:extLst>
                  <a:ext uri="{FF2B5EF4-FFF2-40B4-BE49-F238E27FC236}">
                    <a16:creationId xmlns:a16="http://schemas.microsoft.com/office/drawing/2014/main" id="{F38864C5-834A-4332-AF61-E927E7F33ACB}"/>
                  </a:ext>
                </a:extLst>
              </p:cNvPr>
              <p:cNvSpPr/>
              <p:nvPr/>
            </p:nvSpPr>
            <p:spPr>
              <a:xfrm>
                <a:off x="5305622" y="4276264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38" name="正方形/長方形 2337">
                <a:extLst>
                  <a:ext uri="{FF2B5EF4-FFF2-40B4-BE49-F238E27FC236}">
                    <a16:creationId xmlns:a16="http://schemas.microsoft.com/office/drawing/2014/main" id="{0563FC58-6056-4AA7-8F87-CA255D5E8AFE}"/>
                  </a:ext>
                </a:extLst>
              </p:cNvPr>
              <p:cNvSpPr/>
              <p:nvPr/>
            </p:nvSpPr>
            <p:spPr>
              <a:xfrm>
                <a:off x="5382519" y="4275068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39" name="正方形/長方形 2338">
                <a:extLst>
                  <a:ext uri="{FF2B5EF4-FFF2-40B4-BE49-F238E27FC236}">
                    <a16:creationId xmlns:a16="http://schemas.microsoft.com/office/drawing/2014/main" id="{2FA431B4-DA08-4BFB-9104-D2633EA7F1FF}"/>
                  </a:ext>
                </a:extLst>
              </p:cNvPr>
              <p:cNvSpPr/>
              <p:nvPr/>
            </p:nvSpPr>
            <p:spPr>
              <a:xfrm>
                <a:off x="5450879" y="4275554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40" name="正方形/長方形 2339">
                <a:extLst>
                  <a:ext uri="{FF2B5EF4-FFF2-40B4-BE49-F238E27FC236}">
                    <a16:creationId xmlns:a16="http://schemas.microsoft.com/office/drawing/2014/main" id="{9E192143-F4FD-4C1D-AED9-95C986DAF545}"/>
                  </a:ext>
                </a:extLst>
              </p:cNvPr>
              <p:cNvSpPr/>
              <p:nvPr/>
            </p:nvSpPr>
            <p:spPr>
              <a:xfrm>
                <a:off x="5535222" y="4275068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41" name="正方形/長方形 2340">
                <a:extLst>
                  <a:ext uri="{FF2B5EF4-FFF2-40B4-BE49-F238E27FC236}">
                    <a16:creationId xmlns:a16="http://schemas.microsoft.com/office/drawing/2014/main" id="{6BB96BDA-3977-4BCE-A22D-5FFFC455274B}"/>
                  </a:ext>
                </a:extLst>
              </p:cNvPr>
              <p:cNvSpPr/>
              <p:nvPr/>
            </p:nvSpPr>
            <p:spPr>
              <a:xfrm>
                <a:off x="5606846" y="4275068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342" name="グループ化 2341">
              <a:extLst>
                <a:ext uri="{FF2B5EF4-FFF2-40B4-BE49-F238E27FC236}">
                  <a16:creationId xmlns:a16="http://schemas.microsoft.com/office/drawing/2014/main" id="{0AFCE447-A3CD-4D73-8FFA-281409A9CFEE}"/>
                </a:ext>
              </a:extLst>
            </p:cNvPr>
            <p:cNvGrpSpPr/>
            <p:nvPr/>
          </p:nvGrpSpPr>
          <p:grpSpPr>
            <a:xfrm>
              <a:off x="5305622" y="4511713"/>
              <a:ext cx="355224" cy="55196"/>
              <a:chOff x="5305622" y="4275068"/>
              <a:chExt cx="355224" cy="55196"/>
            </a:xfrm>
          </p:grpSpPr>
          <p:sp>
            <p:nvSpPr>
              <p:cNvPr id="2343" name="正方形/長方形 2342">
                <a:extLst>
                  <a:ext uri="{FF2B5EF4-FFF2-40B4-BE49-F238E27FC236}">
                    <a16:creationId xmlns:a16="http://schemas.microsoft.com/office/drawing/2014/main" id="{C626695E-88AC-4351-A5D2-CC4B32AC77D3}"/>
                  </a:ext>
                </a:extLst>
              </p:cNvPr>
              <p:cNvSpPr/>
              <p:nvPr/>
            </p:nvSpPr>
            <p:spPr>
              <a:xfrm>
                <a:off x="5305622" y="4276264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44" name="正方形/長方形 2343">
                <a:extLst>
                  <a:ext uri="{FF2B5EF4-FFF2-40B4-BE49-F238E27FC236}">
                    <a16:creationId xmlns:a16="http://schemas.microsoft.com/office/drawing/2014/main" id="{66131411-5FB9-44B2-9F7C-DCC2AECC6362}"/>
                  </a:ext>
                </a:extLst>
              </p:cNvPr>
              <p:cNvSpPr/>
              <p:nvPr/>
            </p:nvSpPr>
            <p:spPr>
              <a:xfrm>
                <a:off x="5382519" y="4275068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45" name="正方形/長方形 2344">
                <a:extLst>
                  <a:ext uri="{FF2B5EF4-FFF2-40B4-BE49-F238E27FC236}">
                    <a16:creationId xmlns:a16="http://schemas.microsoft.com/office/drawing/2014/main" id="{DF3D39D4-C7E9-4783-B6A4-ABE2EF6D3DE0}"/>
                  </a:ext>
                </a:extLst>
              </p:cNvPr>
              <p:cNvSpPr/>
              <p:nvPr/>
            </p:nvSpPr>
            <p:spPr>
              <a:xfrm>
                <a:off x="5450879" y="4275554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46" name="正方形/長方形 2345">
                <a:extLst>
                  <a:ext uri="{FF2B5EF4-FFF2-40B4-BE49-F238E27FC236}">
                    <a16:creationId xmlns:a16="http://schemas.microsoft.com/office/drawing/2014/main" id="{4C135762-6F31-4781-8F84-81BD44E27F7E}"/>
                  </a:ext>
                </a:extLst>
              </p:cNvPr>
              <p:cNvSpPr/>
              <p:nvPr/>
            </p:nvSpPr>
            <p:spPr>
              <a:xfrm>
                <a:off x="5535222" y="4275068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47" name="正方形/長方形 2346">
                <a:extLst>
                  <a:ext uri="{FF2B5EF4-FFF2-40B4-BE49-F238E27FC236}">
                    <a16:creationId xmlns:a16="http://schemas.microsoft.com/office/drawing/2014/main" id="{3FB5166D-189C-4BD5-A4E6-6EACAF617DA6}"/>
                  </a:ext>
                </a:extLst>
              </p:cNvPr>
              <p:cNvSpPr/>
              <p:nvPr/>
            </p:nvSpPr>
            <p:spPr>
              <a:xfrm>
                <a:off x="5606846" y="4275068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348" name="グループ化 2347">
              <a:extLst>
                <a:ext uri="{FF2B5EF4-FFF2-40B4-BE49-F238E27FC236}">
                  <a16:creationId xmlns:a16="http://schemas.microsoft.com/office/drawing/2014/main" id="{5506AE0F-23D3-47BF-ADF0-5CE6E509F38B}"/>
                </a:ext>
              </a:extLst>
            </p:cNvPr>
            <p:cNvGrpSpPr/>
            <p:nvPr/>
          </p:nvGrpSpPr>
          <p:grpSpPr>
            <a:xfrm>
              <a:off x="5305622" y="4820272"/>
              <a:ext cx="355224" cy="55196"/>
              <a:chOff x="5305622" y="4275068"/>
              <a:chExt cx="355224" cy="55196"/>
            </a:xfrm>
          </p:grpSpPr>
          <p:sp>
            <p:nvSpPr>
              <p:cNvPr id="2349" name="正方形/長方形 2348">
                <a:extLst>
                  <a:ext uri="{FF2B5EF4-FFF2-40B4-BE49-F238E27FC236}">
                    <a16:creationId xmlns:a16="http://schemas.microsoft.com/office/drawing/2014/main" id="{91C777BE-0D89-46DF-9E17-F8AA5637A9CD}"/>
                  </a:ext>
                </a:extLst>
              </p:cNvPr>
              <p:cNvSpPr/>
              <p:nvPr/>
            </p:nvSpPr>
            <p:spPr>
              <a:xfrm>
                <a:off x="5305622" y="4276264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50" name="正方形/長方形 2349">
                <a:extLst>
                  <a:ext uri="{FF2B5EF4-FFF2-40B4-BE49-F238E27FC236}">
                    <a16:creationId xmlns:a16="http://schemas.microsoft.com/office/drawing/2014/main" id="{7A04BD4F-61B1-43A2-93B1-DA8D3092E5DD}"/>
                  </a:ext>
                </a:extLst>
              </p:cNvPr>
              <p:cNvSpPr/>
              <p:nvPr/>
            </p:nvSpPr>
            <p:spPr>
              <a:xfrm>
                <a:off x="5382519" y="4275068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51" name="正方形/長方形 2350">
                <a:extLst>
                  <a:ext uri="{FF2B5EF4-FFF2-40B4-BE49-F238E27FC236}">
                    <a16:creationId xmlns:a16="http://schemas.microsoft.com/office/drawing/2014/main" id="{5CF66EEC-A0D7-4950-8A8E-7C714A8203AD}"/>
                  </a:ext>
                </a:extLst>
              </p:cNvPr>
              <p:cNvSpPr/>
              <p:nvPr/>
            </p:nvSpPr>
            <p:spPr>
              <a:xfrm>
                <a:off x="5450879" y="4275554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52" name="正方形/長方形 2351">
                <a:extLst>
                  <a:ext uri="{FF2B5EF4-FFF2-40B4-BE49-F238E27FC236}">
                    <a16:creationId xmlns:a16="http://schemas.microsoft.com/office/drawing/2014/main" id="{9F7AA135-5A48-41B4-B0D6-640A6343E01D}"/>
                  </a:ext>
                </a:extLst>
              </p:cNvPr>
              <p:cNvSpPr/>
              <p:nvPr/>
            </p:nvSpPr>
            <p:spPr>
              <a:xfrm>
                <a:off x="5535222" y="4275068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53" name="正方形/長方形 2352">
                <a:extLst>
                  <a:ext uri="{FF2B5EF4-FFF2-40B4-BE49-F238E27FC236}">
                    <a16:creationId xmlns:a16="http://schemas.microsoft.com/office/drawing/2014/main" id="{3E59DE77-8E54-4135-8E68-D69C0DFAD67A}"/>
                  </a:ext>
                </a:extLst>
              </p:cNvPr>
              <p:cNvSpPr/>
              <p:nvPr/>
            </p:nvSpPr>
            <p:spPr>
              <a:xfrm>
                <a:off x="5606846" y="4275068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354" name="正方形/長方形 2353">
              <a:extLst>
                <a:ext uri="{FF2B5EF4-FFF2-40B4-BE49-F238E27FC236}">
                  <a16:creationId xmlns:a16="http://schemas.microsoft.com/office/drawing/2014/main" id="{8C873348-6087-469A-96DC-8D74320C2D3E}"/>
                </a:ext>
              </a:extLst>
            </p:cNvPr>
            <p:cNvSpPr/>
            <p:nvPr/>
          </p:nvSpPr>
          <p:spPr>
            <a:xfrm>
              <a:off x="4273266" y="4295866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55" name="正方形/長方形 2354">
              <a:extLst>
                <a:ext uri="{FF2B5EF4-FFF2-40B4-BE49-F238E27FC236}">
                  <a16:creationId xmlns:a16="http://schemas.microsoft.com/office/drawing/2014/main" id="{77388A3F-75A1-49EA-9133-048C25E1CAF4}"/>
                </a:ext>
              </a:extLst>
            </p:cNvPr>
            <p:cNvSpPr/>
            <p:nvPr/>
          </p:nvSpPr>
          <p:spPr>
            <a:xfrm>
              <a:off x="4133699" y="4295866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56" name="正方形/長方形 2355">
              <a:extLst>
                <a:ext uri="{FF2B5EF4-FFF2-40B4-BE49-F238E27FC236}">
                  <a16:creationId xmlns:a16="http://schemas.microsoft.com/office/drawing/2014/main" id="{CE0DC892-1FB3-40F6-99D0-3BAD8A14DBA1}"/>
                </a:ext>
              </a:extLst>
            </p:cNvPr>
            <p:cNvSpPr/>
            <p:nvPr/>
          </p:nvSpPr>
          <p:spPr>
            <a:xfrm>
              <a:off x="4273266" y="4445717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57" name="正方形/長方形 2356">
              <a:extLst>
                <a:ext uri="{FF2B5EF4-FFF2-40B4-BE49-F238E27FC236}">
                  <a16:creationId xmlns:a16="http://schemas.microsoft.com/office/drawing/2014/main" id="{7414412F-BE2C-47BA-83D4-EC4A4127CC06}"/>
                </a:ext>
              </a:extLst>
            </p:cNvPr>
            <p:cNvSpPr/>
            <p:nvPr/>
          </p:nvSpPr>
          <p:spPr>
            <a:xfrm>
              <a:off x="4133699" y="4445717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358" name="グループ化 2357">
              <a:extLst>
                <a:ext uri="{FF2B5EF4-FFF2-40B4-BE49-F238E27FC236}">
                  <a16:creationId xmlns:a16="http://schemas.microsoft.com/office/drawing/2014/main" id="{73E22C6A-036B-485D-A8B3-7275AF1142CE}"/>
                </a:ext>
              </a:extLst>
            </p:cNvPr>
            <p:cNvGrpSpPr/>
            <p:nvPr/>
          </p:nvGrpSpPr>
          <p:grpSpPr>
            <a:xfrm>
              <a:off x="4132155" y="4136995"/>
              <a:ext cx="199257" cy="61288"/>
              <a:chOff x="4132155" y="2455819"/>
              <a:chExt cx="199257" cy="61288"/>
            </a:xfrm>
          </p:grpSpPr>
          <p:sp>
            <p:nvSpPr>
              <p:cNvPr id="2359" name="正方形/長方形 2358">
                <a:extLst>
                  <a:ext uri="{FF2B5EF4-FFF2-40B4-BE49-F238E27FC236}">
                    <a16:creationId xmlns:a16="http://schemas.microsoft.com/office/drawing/2014/main" id="{0744FAE3-D410-4B53-A6AC-1C1F3AF47A93}"/>
                  </a:ext>
                </a:extLst>
              </p:cNvPr>
              <p:cNvSpPr/>
              <p:nvPr/>
            </p:nvSpPr>
            <p:spPr>
              <a:xfrm>
                <a:off x="4132155" y="2463107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60" name="正方形/長方形 2359">
                <a:extLst>
                  <a:ext uri="{FF2B5EF4-FFF2-40B4-BE49-F238E27FC236}">
                    <a16:creationId xmlns:a16="http://schemas.microsoft.com/office/drawing/2014/main" id="{53F27286-DBD3-446D-B568-23F33127CFCF}"/>
                  </a:ext>
                </a:extLst>
              </p:cNvPr>
              <p:cNvSpPr/>
              <p:nvPr/>
            </p:nvSpPr>
            <p:spPr>
              <a:xfrm>
                <a:off x="4209052" y="2458622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61" name="正方形/長方形 2360">
                <a:extLst>
                  <a:ext uri="{FF2B5EF4-FFF2-40B4-BE49-F238E27FC236}">
                    <a16:creationId xmlns:a16="http://schemas.microsoft.com/office/drawing/2014/main" id="{3EB5E01D-BFC2-408F-9BD7-417F3421199A}"/>
                  </a:ext>
                </a:extLst>
              </p:cNvPr>
              <p:cNvSpPr/>
              <p:nvPr/>
            </p:nvSpPr>
            <p:spPr>
              <a:xfrm>
                <a:off x="4277412" y="2455819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362" name="グループ化 2361">
              <a:extLst>
                <a:ext uri="{FF2B5EF4-FFF2-40B4-BE49-F238E27FC236}">
                  <a16:creationId xmlns:a16="http://schemas.microsoft.com/office/drawing/2014/main" id="{80BB6FF1-A386-467A-ABEE-D83FF3131E65}"/>
                </a:ext>
              </a:extLst>
            </p:cNvPr>
            <p:cNvGrpSpPr/>
            <p:nvPr/>
          </p:nvGrpSpPr>
          <p:grpSpPr>
            <a:xfrm>
              <a:off x="4132155" y="4213603"/>
              <a:ext cx="199257" cy="61288"/>
              <a:chOff x="4132155" y="2455819"/>
              <a:chExt cx="199257" cy="61288"/>
            </a:xfrm>
          </p:grpSpPr>
          <p:sp>
            <p:nvSpPr>
              <p:cNvPr id="2363" name="正方形/長方形 2362">
                <a:extLst>
                  <a:ext uri="{FF2B5EF4-FFF2-40B4-BE49-F238E27FC236}">
                    <a16:creationId xmlns:a16="http://schemas.microsoft.com/office/drawing/2014/main" id="{8B3EA2DB-5887-45AB-9EE8-28CAFE8904E5}"/>
                  </a:ext>
                </a:extLst>
              </p:cNvPr>
              <p:cNvSpPr/>
              <p:nvPr/>
            </p:nvSpPr>
            <p:spPr>
              <a:xfrm>
                <a:off x="4132155" y="2463107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64" name="正方形/長方形 2363">
                <a:extLst>
                  <a:ext uri="{FF2B5EF4-FFF2-40B4-BE49-F238E27FC236}">
                    <a16:creationId xmlns:a16="http://schemas.microsoft.com/office/drawing/2014/main" id="{3E216AEE-344D-4D3A-B927-9FE43A194EAB}"/>
                  </a:ext>
                </a:extLst>
              </p:cNvPr>
              <p:cNvSpPr/>
              <p:nvPr/>
            </p:nvSpPr>
            <p:spPr>
              <a:xfrm>
                <a:off x="4209052" y="2458622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65" name="正方形/長方形 2364">
                <a:extLst>
                  <a:ext uri="{FF2B5EF4-FFF2-40B4-BE49-F238E27FC236}">
                    <a16:creationId xmlns:a16="http://schemas.microsoft.com/office/drawing/2014/main" id="{2E21A152-A46C-4A6A-9229-D4D9AC7DD3BD}"/>
                  </a:ext>
                </a:extLst>
              </p:cNvPr>
              <p:cNvSpPr/>
              <p:nvPr/>
            </p:nvSpPr>
            <p:spPr>
              <a:xfrm>
                <a:off x="4277412" y="2455819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366" name="グループ化 2365">
              <a:extLst>
                <a:ext uri="{FF2B5EF4-FFF2-40B4-BE49-F238E27FC236}">
                  <a16:creationId xmlns:a16="http://schemas.microsoft.com/office/drawing/2014/main" id="{A4D22692-9D05-4825-AFAE-BF9A34CAB2F9}"/>
                </a:ext>
              </a:extLst>
            </p:cNvPr>
            <p:cNvGrpSpPr/>
            <p:nvPr/>
          </p:nvGrpSpPr>
          <p:grpSpPr>
            <a:xfrm>
              <a:off x="4132155" y="4375819"/>
              <a:ext cx="199257" cy="61288"/>
              <a:chOff x="4132155" y="2455819"/>
              <a:chExt cx="199257" cy="61288"/>
            </a:xfrm>
          </p:grpSpPr>
          <p:sp>
            <p:nvSpPr>
              <p:cNvPr id="2367" name="正方形/長方形 2366">
                <a:extLst>
                  <a:ext uri="{FF2B5EF4-FFF2-40B4-BE49-F238E27FC236}">
                    <a16:creationId xmlns:a16="http://schemas.microsoft.com/office/drawing/2014/main" id="{B9404167-4705-4121-B9C1-3E64813B8000}"/>
                  </a:ext>
                </a:extLst>
              </p:cNvPr>
              <p:cNvSpPr/>
              <p:nvPr/>
            </p:nvSpPr>
            <p:spPr>
              <a:xfrm>
                <a:off x="4132155" y="2463107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68" name="正方形/長方形 2367">
                <a:extLst>
                  <a:ext uri="{FF2B5EF4-FFF2-40B4-BE49-F238E27FC236}">
                    <a16:creationId xmlns:a16="http://schemas.microsoft.com/office/drawing/2014/main" id="{ABF7BC42-8CA8-446B-BBFC-5CECD27B360C}"/>
                  </a:ext>
                </a:extLst>
              </p:cNvPr>
              <p:cNvSpPr/>
              <p:nvPr/>
            </p:nvSpPr>
            <p:spPr>
              <a:xfrm>
                <a:off x="4209052" y="2458622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69" name="正方形/長方形 2368">
                <a:extLst>
                  <a:ext uri="{FF2B5EF4-FFF2-40B4-BE49-F238E27FC236}">
                    <a16:creationId xmlns:a16="http://schemas.microsoft.com/office/drawing/2014/main" id="{7563E379-BD7E-4BFB-921D-300FF3068DB6}"/>
                  </a:ext>
                </a:extLst>
              </p:cNvPr>
              <p:cNvSpPr/>
              <p:nvPr/>
            </p:nvSpPr>
            <p:spPr>
              <a:xfrm>
                <a:off x="4277412" y="2455819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370" name="グループ化 2369">
              <a:extLst>
                <a:ext uri="{FF2B5EF4-FFF2-40B4-BE49-F238E27FC236}">
                  <a16:creationId xmlns:a16="http://schemas.microsoft.com/office/drawing/2014/main" id="{7D7C6817-5E94-4A41-B805-89BF2E5D4B7A}"/>
                </a:ext>
              </a:extLst>
            </p:cNvPr>
            <p:cNvGrpSpPr/>
            <p:nvPr/>
          </p:nvGrpSpPr>
          <p:grpSpPr>
            <a:xfrm>
              <a:off x="4132155" y="4518073"/>
              <a:ext cx="199257" cy="61288"/>
              <a:chOff x="4132155" y="2455819"/>
              <a:chExt cx="199257" cy="61288"/>
            </a:xfrm>
          </p:grpSpPr>
          <p:sp>
            <p:nvSpPr>
              <p:cNvPr id="2371" name="正方形/長方形 2370">
                <a:extLst>
                  <a:ext uri="{FF2B5EF4-FFF2-40B4-BE49-F238E27FC236}">
                    <a16:creationId xmlns:a16="http://schemas.microsoft.com/office/drawing/2014/main" id="{D67FC8C8-8CE5-48ED-933A-063AFA8C157B}"/>
                  </a:ext>
                </a:extLst>
              </p:cNvPr>
              <p:cNvSpPr/>
              <p:nvPr/>
            </p:nvSpPr>
            <p:spPr>
              <a:xfrm>
                <a:off x="4132155" y="2463107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72" name="正方形/長方形 2371">
                <a:extLst>
                  <a:ext uri="{FF2B5EF4-FFF2-40B4-BE49-F238E27FC236}">
                    <a16:creationId xmlns:a16="http://schemas.microsoft.com/office/drawing/2014/main" id="{5485286D-2770-4542-967D-1993F45782DF}"/>
                  </a:ext>
                </a:extLst>
              </p:cNvPr>
              <p:cNvSpPr/>
              <p:nvPr/>
            </p:nvSpPr>
            <p:spPr>
              <a:xfrm>
                <a:off x="4209052" y="2458622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73" name="正方形/長方形 2372">
                <a:extLst>
                  <a:ext uri="{FF2B5EF4-FFF2-40B4-BE49-F238E27FC236}">
                    <a16:creationId xmlns:a16="http://schemas.microsoft.com/office/drawing/2014/main" id="{8C7DA56A-AADD-4512-B596-00CBA3E321B5}"/>
                  </a:ext>
                </a:extLst>
              </p:cNvPr>
              <p:cNvSpPr/>
              <p:nvPr/>
            </p:nvSpPr>
            <p:spPr>
              <a:xfrm>
                <a:off x="4277412" y="2455819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374" name="グループ化 2373">
              <a:extLst>
                <a:ext uri="{FF2B5EF4-FFF2-40B4-BE49-F238E27FC236}">
                  <a16:creationId xmlns:a16="http://schemas.microsoft.com/office/drawing/2014/main" id="{912A25FB-7233-462C-B898-80F56A4A3545}"/>
                </a:ext>
              </a:extLst>
            </p:cNvPr>
            <p:cNvGrpSpPr/>
            <p:nvPr/>
          </p:nvGrpSpPr>
          <p:grpSpPr>
            <a:xfrm>
              <a:off x="4132155" y="4693069"/>
              <a:ext cx="199257" cy="61288"/>
              <a:chOff x="4132155" y="2455819"/>
              <a:chExt cx="199257" cy="61288"/>
            </a:xfrm>
          </p:grpSpPr>
          <p:sp>
            <p:nvSpPr>
              <p:cNvPr id="2375" name="正方形/長方形 2374">
                <a:extLst>
                  <a:ext uri="{FF2B5EF4-FFF2-40B4-BE49-F238E27FC236}">
                    <a16:creationId xmlns:a16="http://schemas.microsoft.com/office/drawing/2014/main" id="{E309041F-4B93-4DBF-8F31-64547EF5D78B}"/>
                  </a:ext>
                </a:extLst>
              </p:cNvPr>
              <p:cNvSpPr/>
              <p:nvPr/>
            </p:nvSpPr>
            <p:spPr>
              <a:xfrm>
                <a:off x="4132155" y="2463107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76" name="正方形/長方形 2375">
                <a:extLst>
                  <a:ext uri="{FF2B5EF4-FFF2-40B4-BE49-F238E27FC236}">
                    <a16:creationId xmlns:a16="http://schemas.microsoft.com/office/drawing/2014/main" id="{397A61E0-3B9C-4BC4-8C74-D948A6A53C8D}"/>
                  </a:ext>
                </a:extLst>
              </p:cNvPr>
              <p:cNvSpPr/>
              <p:nvPr/>
            </p:nvSpPr>
            <p:spPr>
              <a:xfrm>
                <a:off x="4209052" y="2458622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77" name="正方形/長方形 2376">
                <a:extLst>
                  <a:ext uri="{FF2B5EF4-FFF2-40B4-BE49-F238E27FC236}">
                    <a16:creationId xmlns:a16="http://schemas.microsoft.com/office/drawing/2014/main" id="{115660FA-1392-48CB-B892-F2A9AD0ADC23}"/>
                  </a:ext>
                </a:extLst>
              </p:cNvPr>
              <p:cNvSpPr/>
              <p:nvPr/>
            </p:nvSpPr>
            <p:spPr>
              <a:xfrm>
                <a:off x="4277412" y="2455819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378" name="グループ化 2377">
              <a:extLst>
                <a:ext uri="{FF2B5EF4-FFF2-40B4-BE49-F238E27FC236}">
                  <a16:creationId xmlns:a16="http://schemas.microsoft.com/office/drawing/2014/main" id="{E0F2CBBC-EACB-4612-8E85-3E3498EF6085}"/>
                </a:ext>
              </a:extLst>
            </p:cNvPr>
            <p:cNvGrpSpPr/>
            <p:nvPr/>
          </p:nvGrpSpPr>
          <p:grpSpPr>
            <a:xfrm>
              <a:off x="4132155" y="4928749"/>
              <a:ext cx="199257" cy="61288"/>
              <a:chOff x="4132155" y="2455819"/>
              <a:chExt cx="199257" cy="61288"/>
            </a:xfrm>
          </p:grpSpPr>
          <p:sp>
            <p:nvSpPr>
              <p:cNvPr id="2379" name="正方形/長方形 2378">
                <a:extLst>
                  <a:ext uri="{FF2B5EF4-FFF2-40B4-BE49-F238E27FC236}">
                    <a16:creationId xmlns:a16="http://schemas.microsoft.com/office/drawing/2014/main" id="{9C2EBDCC-9D31-4BDD-8780-B146D63B6C03}"/>
                  </a:ext>
                </a:extLst>
              </p:cNvPr>
              <p:cNvSpPr/>
              <p:nvPr/>
            </p:nvSpPr>
            <p:spPr>
              <a:xfrm>
                <a:off x="4132155" y="2463107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80" name="正方形/長方形 2379">
                <a:extLst>
                  <a:ext uri="{FF2B5EF4-FFF2-40B4-BE49-F238E27FC236}">
                    <a16:creationId xmlns:a16="http://schemas.microsoft.com/office/drawing/2014/main" id="{4A7EDF2C-ECF3-4B85-9709-01B83B8472FE}"/>
                  </a:ext>
                </a:extLst>
              </p:cNvPr>
              <p:cNvSpPr/>
              <p:nvPr/>
            </p:nvSpPr>
            <p:spPr>
              <a:xfrm>
                <a:off x="4209052" y="2458622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81" name="正方形/長方形 2380">
                <a:extLst>
                  <a:ext uri="{FF2B5EF4-FFF2-40B4-BE49-F238E27FC236}">
                    <a16:creationId xmlns:a16="http://schemas.microsoft.com/office/drawing/2014/main" id="{19D8D232-4A26-4FC3-A202-AF3E7EE93493}"/>
                  </a:ext>
                </a:extLst>
              </p:cNvPr>
              <p:cNvSpPr/>
              <p:nvPr/>
            </p:nvSpPr>
            <p:spPr>
              <a:xfrm>
                <a:off x="4277412" y="2455819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382" name="グループ化 2381">
              <a:extLst>
                <a:ext uri="{FF2B5EF4-FFF2-40B4-BE49-F238E27FC236}">
                  <a16:creationId xmlns:a16="http://schemas.microsoft.com/office/drawing/2014/main" id="{3CBCB010-8D3D-4CFF-91CF-AFCD00A1505B}"/>
                </a:ext>
              </a:extLst>
            </p:cNvPr>
            <p:cNvGrpSpPr/>
            <p:nvPr/>
          </p:nvGrpSpPr>
          <p:grpSpPr>
            <a:xfrm>
              <a:off x="4132155" y="5009108"/>
              <a:ext cx="199257" cy="61288"/>
              <a:chOff x="4132155" y="2455819"/>
              <a:chExt cx="199257" cy="61288"/>
            </a:xfrm>
          </p:grpSpPr>
          <p:sp>
            <p:nvSpPr>
              <p:cNvPr id="2383" name="正方形/長方形 2382">
                <a:extLst>
                  <a:ext uri="{FF2B5EF4-FFF2-40B4-BE49-F238E27FC236}">
                    <a16:creationId xmlns:a16="http://schemas.microsoft.com/office/drawing/2014/main" id="{1DE55249-BC42-4BBA-B044-A1FF8CB98433}"/>
                  </a:ext>
                </a:extLst>
              </p:cNvPr>
              <p:cNvSpPr/>
              <p:nvPr/>
            </p:nvSpPr>
            <p:spPr>
              <a:xfrm>
                <a:off x="4132155" y="2463107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84" name="正方形/長方形 2383">
                <a:extLst>
                  <a:ext uri="{FF2B5EF4-FFF2-40B4-BE49-F238E27FC236}">
                    <a16:creationId xmlns:a16="http://schemas.microsoft.com/office/drawing/2014/main" id="{701CA9A1-8E06-465C-9ABC-B57B13F94B90}"/>
                  </a:ext>
                </a:extLst>
              </p:cNvPr>
              <p:cNvSpPr/>
              <p:nvPr/>
            </p:nvSpPr>
            <p:spPr>
              <a:xfrm>
                <a:off x="4209052" y="2458622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85" name="正方形/長方形 2384">
                <a:extLst>
                  <a:ext uri="{FF2B5EF4-FFF2-40B4-BE49-F238E27FC236}">
                    <a16:creationId xmlns:a16="http://schemas.microsoft.com/office/drawing/2014/main" id="{269717EA-D978-4D34-9148-ED616D35DE11}"/>
                  </a:ext>
                </a:extLst>
              </p:cNvPr>
              <p:cNvSpPr/>
              <p:nvPr/>
            </p:nvSpPr>
            <p:spPr>
              <a:xfrm>
                <a:off x="4277412" y="2455819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386" name="グループ化 2385">
              <a:extLst>
                <a:ext uri="{FF2B5EF4-FFF2-40B4-BE49-F238E27FC236}">
                  <a16:creationId xmlns:a16="http://schemas.microsoft.com/office/drawing/2014/main" id="{B4107952-23C7-41A8-BF02-2E27968D1D7C}"/>
                </a:ext>
              </a:extLst>
            </p:cNvPr>
            <p:cNvGrpSpPr/>
            <p:nvPr/>
          </p:nvGrpSpPr>
          <p:grpSpPr>
            <a:xfrm>
              <a:off x="2879345" y="5386966"/>
              <a:ext cx="636635" cy="133473"/>
              <a:chOff x="2879345" y="3846463"/>
              <a:chExt cx="636635" cy="133473"/>
            </a:xfrm>
          </p:grpSpPr>
          <p:grpSp>
            <p:nvGrpSpPr>
              <p:cNvPr id="2387" name="グループ化 2386">
                <a:extLst>
                  <a:ext uri="{FF2B5EF4-FFF2-40B4-BE49-F238E27FC236}">
                    <a16:creationId xmlns:a16="http://schemas.microsoft.com/office/drawing/2014/main" id="{E94FB373-839C-4F87-95E7-F7FF78E624D7}"/>
                  </a:ext>
                </a:extLst>
              </p:cNvPr>
              <p:cNvGrpSpPr/>
              <p:nvPr/>
            </p:nvGrpSpPr>
            <p:grpSpPr>
              <a:xfrm>
                <a:off x="3327131" y="3846463"/>
                <a:ext cx="188849" cy="133473"/>
                <a:chOff x="2917361" y="2640913"/>
                <a:chExt cx="188849" cy="13347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2402" name="正方形/長方形 2401">
                  <a:extLst>
                    <a:ext uri="{FF2B5EF4-FFF2-40B4-BE49-F238E27FC236}">
                      <a16:creationId xmlns:a16="http://schemas.microsoft.com/office/drawing/2014/main" id="{8A322477-04FA-484B-81A9-037AB6C2674D}"/>
                    </a:ext>
                  </a:extLst>
                </p:cNvPr>
                <p:cNvSpPr/>
                <p:nvPr/>
              </p:nvSpPr>
              <p:spPr>
                <a:xfrm>
                  <a:off x="2917361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03" name="正方形/長方形 2402">
                  <a:extLst>
                    <a:ext uri="{FF2B5EF4-FFF2-40B4-BE49-F238E27FC236}">
                      <a16:creationId xmlns:a16="http://schemas.microsoft.com/office/drawing/2014/main" id="{B2485170-A609-4D11-8490-0BF39AD4CFCF}"/>
                    </a:ext>
                  </a:extLst>
                </p:cNvPr>
                <p:cNvSpPr/>
                <p:nvPr/>
              </p:nvSpPr>
              <p:spPr>
                <a:xfrm>
                  <a:off x="2982931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04" name="正方形/長方形 2403">
                  <a:extLst>
                    <a:ext uri="{FF2B5EF4-FFF2-40B4-BE49-F238E27FC236}">
                      <a16:creationId xmlns:a16="http://schemas.microsoft.com/office/drawing/2014/main" id="{A2F2E9E6-6B9D-4C3F-A708-637D28BF9DD5}"/>
                    </a:ext>
                  </a:extLst>
                </p:cNvPr>
                <p:cNvSpPr/>
                <p:nvPr/>
              </p:nvSpPr>
              <p:spPr>
                <a:xfrm>
                  <a:off x="3052210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05" name="正方形/長方形 2404">
                  <a:extLst>
                    <a:ext uri="{FF2B5EF4-FFF2-40B4-BE49-F238E27FC236}">
                      <a16:creationId xmlns:a16="http://schemas.microsoft.com/office/drawing/2014/main" id="{72AE00BA-E56B-469A-895A-DF4E9FDD4622}"/>
                    </a:ext>
                  </a:extLst>
                </p:cNvPr>
                <p:cNvSpPr/>
                <p:nvPr/>
              </p:nvSpPr>
              <p:spPr>
                <a:xfrm>
                  <a:off x="2982931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388" name="グループ化 2387">
                <a:extLst>
                  <a:ext uri="{FF2B5EF4-FFF2-40B4-BE49-F238E27FC236}">
                    <a16:creationId xmlns:a16="http://schemas.microsoft.com/office/drawing/2014/main" id="{A5DE8AE6-959F-4A79-B273-99A5980DE579}"/>
                  </a:ext>
                </a:extLst>
              </p:cNvPr>
              <p:cNvGrpSpPr/>
              <p:nvPr/>
            </p:nvGrpSpPr>
            <p:grpSpPr>
              <a:xfrm>
                <a:off x="3258066" y="3846463"/>
                <a:ext cx="123279" cy="133473"/>
                <a:chOff x="2982931" y="2640913"/>
                <a:chExt cx="123279" cy="13347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2399" name="正方形/長方形 2398">
                  <a:extLst>
                    <a:ext uri="{FF2B5EF4-FFF2-40B4-BE49-F238E27FC236}">
                      <a16:creationId xmlns:a16="http://schemas.microsoft.com/office/drawing/2014/main" id="{01167F56-7A1F-418A-8DD3-7648FB2860DC}"/>
                    </a:ext>
                  </a:extLst>
                </p:cNvPr>
                <p:cNvSpPr/>
                <p:nvPr/>
              </p:nvSpPr>
              <p:spPr>
                <a:xfrm>
                  <a:off x="2982931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00" name="正方形/長方形 2399">
                  <a:extLst>
                    <a:ext uri="{FF2B5EF4-FFF2-40B4-BE49-F238E27FC236}">
                      <a16:creationId xmlns:a16="http://schemas.microsoft.com/office/drawing/2014/main" id="{EABCB104-F920-4A0C-ABFB-2DFD9DAD6727}"/>
                    </a:ext>
                  </a:extLst>
                </p:cNvPr>
                <p:cNvSpPr/>
                <p:nvPr/>
              </p:nvSpPr>
              <p:spPr>
                <a:xfrm>
                  <a:off x="3052210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01" name="正方形/長方形 2400">
                  <a:extLst>
                    <a:ext uri="{FF2B5EF4-FFF2-40B4-BE49-F238E27FC236}">
                      <a16:creationId xmlns:a16="http://schemas.microsoft.com/office/drawing/2014/main" id="{263C83EE-DD2E-4AB7-AD06-9D1F371A9A4F}"/>
                    </a:ext>
                  </a:extLst>
                </p:cNvPr>
                <p:cNvSpPr/>
                <p:nvPr/>
              </p:nvSpPr>
              <p:spPr>
                <a:xfrm>
                  <a:off x="2982931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389" name="グループ化 2388">
                <a:extLst>
                  <a:ext uri="{FF2B5EF4-FFF2-40B4-BE49-F238E27FC236}">
                    <a16:creationId xmlns:a16="http://schemas.microsoft.com/office/drawing/2014/main" id="{8898E458-BDCB-4E3D-8B5D-47246D5072EC}"/>
                  </a:ext>
                </a:extLst>
              </p:cNvPr>
              <p:cNvGrpSpPr/>
              <p:nvPr/>
            </p:nvGrpSpPr>
            <p:grpSpPr>
              <a:xfrm>
                <a:off x="2962541" y="3846463"/>
                <a:ext cx="264706" cy="133473"/>
                <a:chOff x="2841504" y="2640913"/>
                <a:chExt cx="264706" cy="13347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2395" name="正方形/長方形 2394">
                  <a:extLst>
                    <a:ext uri="{FF2B5EF4-FFF2-40B4-BE49-F238E27FC236}">
                      <a16:creationId xmlns:a16="http://schemas.microsoft.com/office/drawing/2014/main" id="{DF597D1B-FFE1-4765-8337-63783692DFBA}"/>
                    </a:ext>
                  </a:extLst>
                </p:cNvPr>
                <p:cNvSpPr/>
                <p:nvPr/>
              </p:nvSpPr>
              <p:spPr>
                <a:xfrm>
                  <a:off x="3052210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96" name="正方形/長方形 2395">
                  <a:extLst>
                    <a:ext uri="{FF2B5EF4-FFF2-40B4-BE49-F238E27FC236}">
                      <a16:creationId xmlns:a16="http://schemas.microsoft.com/office/drawing/2014/main" id="{26087324-9F3C-4208-98B1-50C06B08F470}"/>
                    </a:ext>
                  </a:extLst>
                </p:cNvPr>
                <p:cNvSpPr/>
                <p:nvPr/>
              </p:nvSpPr>
              <p:spPr>
                <a:xfrm>
                  <a:off x="2841504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97" name="正方形/長方形 2396">
                  <a:extLst>
                    <a:ext uri="{FF2B5EF4-FFF2-40B4-BE49-F238E27FC236}">
                      <a16:creationId xmlns:a16="http://schemas.microsoft.com/office/drawing/2014/main" id="{24EBF9F2-98BA-46F0-ACDD-679235032AA5}"/>
                    </a:ext>
                  </a:extLst>
                </p:cNvPr>
                <p:cNvSpPr/>
                <p:nvPr/>
              </p:nvSpPr>
              <p:spPr>
                <a:xfrm>
                  <a:off x="3052210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98" name="正方形/長方形 2397">
                  <a:extLst>
                    <a:ext uri="{FF2B5EF4-FFF2-40B4-BE49-F238E27FC236}">
                      <a16:creationId xmlns:a16="http://schemas.microsoft.com/office/drawing/2014/main" id="{47C9D4F5-F8E3-4F43-8EF7-306C244B66C8}"/>
                    </a:ext>
                  </a:extLst>
                </p:cNvPr>
                <p:cNvSpPr/>
                <p:nvPr/>
              </p:nvSpPr>
              <p:spPr>
                <a:xfrm>
                  <a:off x="2982931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390" name="正方形/長方形 2389">
                <a:extLst>
                  <a:ext uri="{FF2B5EF4-FFF2-40B4-BE49-F238E27FC236}">
                    <a16:creationId xmlns:a16="http://schemas.microsoft.com/office/drawing/2014/main" id="{99DD879E-3BB1-4413-8D47-93C315650041}"/>
                  </a:ext>
                </a:extLst>
              </p:cNvPr>
              <p:cNvSpPr/>
              <p:nvPr/>
            </p:nvSpPr>
            <p:spPr>
              <a:xfrm>
                <a:off x="3038612" y="3846463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91" name="正方形/長方形 2390">
                <a:extLst>
                  <a:ext uri="{FF2B5EF4-FFF2-40B4-BE49-F238E27FC236}">
                    <a16:creationId xmlns:a16="http://schemas.microsoft.com/office/drawing/2014/main" id="{8D4D821A-9F5A-483E-864E-65472517E795}"/>
                  </a:ext>
                </a:extLst>
              </p:cNvPr>
              <p:cNvSpPr/>
              <p:nvPr/>
            </p:nvSpPr>
            <p:spPr>
              <a:xfrm>
                <a:off x="3038612" y="3925936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92" name="正方形/長方形 2391">
                <a:extLst>
                  <a:ext uri="{FF2B5EF4-FFF2-40B4-BE49-F238E27FC236}">
                    <a16:creationId xmlns:a16="http://schemas.microsoft.com/office/drawing/2014/main" id="{F9960F7D-380A-4073-8403-6EFB0F5AE847}"/>
                  </a:ext>
                </a:extLst>
              </p:cNvPr>
              <p:cNvSpPr/>
              <p:nvPr/>
            </p:nvSpPr>
            <p:spPr>
              <a:xfrm>
                <a:off x="2969333" y="3925936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93" name="正方形/長方形 2392">
                <a:extLst>
                  <a:ext uri="{FF2B5EF4-FFF2-40B4-BE49-F238E27FC236}">
                    <a16:creationId xmlns:a16="http://schemas.microsoft.com/office/drawing/2014/main" id="{580A079F-BA84-4FE3-8B1F-E722102830A7}"/>
                  </a:ext>
                </a:extLst>
              </p:cNvPr>
              <p:cNvSpPr/>
              <p:nvPr/>
            </p:nvSpPr>
            <p:spPr>
              <a:xfrm>
                <a:off x="2879345" y="3846463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94" name="正方形/長方形 2393">
                <a:extLst>
                  <a:ext uri="{FF2B5EF4-FFF2-40B4-BE49-F238E27FC236}">
                    <a16:creationId xmlns:a16="http://schemas.microsoft.com/office/drawing/2014/main" id="{DD970EC5-6A8B-4C1B-BCD4-66FB4B46C54C}"/>
                  </a:ext>
                </a:extLst>
              </p:cNvPr>
              <p:cNvSpPr/>
              <p:nvPr/>
            </p:nvSpPr>
            <p:spPr>
              <a:xfrm>
                <a:off x="2879345" y="3925936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406" name="グループ化 2405">
              <a:extLst>
                <a:ext uri="{FF2B5EF4-FFF2-40B4-BE49-F238E27FC236}">
                  <a16:creationId xmlns:a16="http://schemas.microsoft.com/office/drawing/2014/main" id="{59E6061F-B7E5-4C43-B81A-B1C82A9F6EA3}"/>
                </a:ext>
              </a:extLst>
            </p:cNvPr>
            <p:cNvGrpSpPr/>
            <p:nvPr/>
          </p:nvGrpSpPr>
          <p:grpSpPr>
            <a:xfrm>
              <a:off x="2879345" y="5626964"/>
              <a:ext cx="636635" cy="133473"/>
              <a:chOff x="2879345" y="3846463"/>
              <a:chExt cx="636635" cy="133473"/>
            </a:xfrm>
          </p:grpSpPr>
          <p:grpSp>
            <p:nvGrpSpPr>
              <p:cNvPr id="2407" name="グループ化 2406">
                <a:extLst>
                  <a:ext uri="{FF2B5EF4-FFF2-40B4-BE49-F238E27FC236}">
                    <a16:creationId xmlns:a16="http://schemas.microsoft.com/office/drawing/2014/main" id="{0715762C-92AB-4261-831C-2365467FF9E4}"/>
                  </a:ext>
                </a:extLst>
              </p:cNvPr>
              <p:cNvGrpSpPr/>
              <p:nvPr/>
            </p:nvGrpSpPr>
            <p:grpSpPr>
              <a:xfrm>
                <a:off x="3392701" y="3846463"/>
                <a:ext cx="123279" cy="133473"/>
                <a:chOff x="2982931" y="2640913"/>
                <a:chExt cx="123279" cy="13347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2422" name="正方形/長方形 2421">
                  <a:extLst>
                    <a:ext uri="{FF2B5EF4-FFF2-40B4-BE49-F238E27FC236}">
                      <a16:creationId xmlns:a16="http://schemas.microsoft.com/office/drawing/2014/main" id="{9C46E5DD-86B4-4D86-8E11-0BB4A943AC8C}"/>
                    </a:ext>
                  </a:extLst>
                </p:cNvPr>
                <p:cNvSpPr/>
                <p:nvPr/>
              </p:nvSpPr>
              <p:spPr>
                <a:xfrm>
                  <a:off x="3052210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23" name="正方形/長方形 2422">
                  <a:extLst>
                    <a:ext uri="{FF2B5EF4-FFF2-40B4-BE49-F238E27FC236}">
                      <a16:creationId xmlns:a16="http://schemas.microsoft.com/office/drawing/2014/main" id="{6D42F52C-FC1C-40DF-B9EF-C338E167B796}"/>
                    </a:ext>
                  </a:extLst>
                </p:cNvPr>
                <p:cNvSpPr/>
                <p:nvPr/>
              </p:nvSpPr>
              <p:spPr>
                <a:xfrm>
                  <a:off x="2982931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24" name="正方形/長方形 2423">
                  <a:extLst>
                    <a:ext uri="{FF2B5EF4-FFF2-40B4-BE49-F238E27FC236}">
                      <a16:creationId xmlns:a16="http://schemas.microsoft.com/office/drawing/2014/main" id="{E6BC0A99-0AC9-46A5-AE28-F9ADD7E80D56}"/>
                    </a:ext>
                  </a:extLst>
                </p:cNvPr>
                <p:cNvSpPr/>
                <p:nvPr/>
              </p:nvSpPr>
              <p:spPr>
                <a:xfrm>
                  <a:off x="3052210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25" name="正方形/長方形 2424">
                  <a:extLst>
                    <a:ext uri="{FF2B5EF4-FFF2-40B4-BE49-F238E27FC236}">
                      <a16:creationId xmlns:a16="http://schemas.microsoft.com/office/drawing/2014/main" id="{DDCB5325-A435-439C-B1A8-856C5F6E4279}"/>
                    </a:ext>
                  </a:extLst>
                </p:cNvPr>
                <p:cNvSpPr/>
                <p:nvPr/>
              </p:nvSpPr>
              <p:spPr>
                <a:xfrm>
                  <a:off x="2982931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408" name="グループ化 2407">
                <a:extLst>
                  <a:ext uri="{FF2B5EF4-FFF2-40B4-BE49-F238E27FC236}">
                    <a16:creationId xmlns:a16="http://schemas.microsoft.com/office/drawing/2014/main" id="{F6F551F9-EE1F-4F34-B7D3-C803DB549F59}"/>
                  </a:ext>
                </a:extLst>
              </p:cNvPr>
              <p:cNvGrpSpPr/>
              <p:nvPr/>
            </p:nvGrpSpPr>
            <p:grpSpPr>
              <a:xfrm>
                <a:off x="3258066" y="3846463"/>
                <a:ext cx="123279" cy="133473"/>
                <a:chOff x="2982931" y="2640913"/>
                <a:chExt cx="123279" cy="13347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2419" name="正方形/長方形 2418">
                  <a:extLst>
                    <a:ext uri="{FF2B5EF4-FFF2-40B4-BE49-F238E27FC236}">
                      <a16:creationId xmlns:a16="http://schemas.microsoft.com/office/drawing/2014/main" id="{AAC79F60-38E9-4744-B206-2945B5737A1C}"/>
                    </a:ext>
                  </a:extLst>
                </p:cNvPr>
                <p:cNvSpPr/>
                <p:nvPr/>
              </p:nvSpPr>
              <p:spPr>
                <a:xfrm>
                  <a:off x="3042133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20" name="正方形/長方形 2419">
                  <a:extLst>
                    <a:ext uri="{FF2B5EF4-FFF2-40B4-BE49-F238E27FC236}">
                      <a16:creationId xmlns:a16="http://schemas.microsoft.com/office/drawing/2014/main" id="{E74B7C47-A590-456F-A444-5F7553A36787}"/>
                    </a:ext>
                  </a:extLst>
                </p:cNvPr>
                <p:cNvSpPr/>
                <p:nvPr/>
              </p:nvSpPr>
              <p:spPr>
                <a:xfrm>
                  <a:off x="3052210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21" name="正方形/長方形 2420">
                  <a:extLst>
                    <a:ext uri="{FF2B5EF4-FFF2-40B4-BE49-F238E27FC236}">
                      <a16:creationId xmlns:a16="http://schemas.microsoft.com/office/drawing/2014/main" id="{C6A38BDB-CCB2-4D8C-ACD5-646A6AC346AB}"/>
                    </a:ext>
                  </a:extLst>
                </p:cNvPr>
                <p:cNvSpPr/>
                <p:nvPr/>
              </p:nvSpPr>
              <p:spPr>
                <a:xfrm>
                  <a:off x="2982931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409" name="グループ化 2408">
                <a:extLst>
                  <a:ext uri="{FF2B5EF4-FFF2-40B4-BE49-F238E27FC236}">
                    <a16:creationId xmlns:a16="http://schemas.microsoft.com/office/drawing/2014/main" id="{34C5AA64-1937-49C8-BB95-8E97E70C34D5}"/>
                  </a:ext>
                </a:extLst>
              </p:cNvPr>
              <p:cNvGrpSpPr/>
              <p:nvPr/>
            </p:nvGrpSpPr>
            <p:grpSpPr>
              <a:xfrm>
                <a:off x="3103968" y="3846463"/>
                <a:ext cx="123279" cy="133473"/>
                <a:chOff x="2982931" y="2640913"/>
                <a:chExt cx="123279" cy="13347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2415" name="正方形/長方形 2414">
                  <a:extLst>
                    <a:ext uri="{FF2B5EF4-FFF2-40B4-BE49-F238E27FC236}">
                      <a16:creationId xmlns:a16="http://schemas.microsoft.com/office/drawing/2014/main" id="{9EEF8C3E-B898-4405-A25A-CFA3D0C5BB89}"/>
                    </a:ext>
                  </a:extLst>
                </p:cNvPr>
                <p:cNvSpPr/>
                <p:nvPr/>
              </p:nvSpPr>
              <p:spPr>
                <a:xfrm>
                  <a:off x="3052210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16" name="正方形/長方形 2415">
                  <a:extLst>
                    <a:ext uri="{FF2B5EF4-FFF2-40B4-BE49-F238E27FC236}">
                      <a16:creationId xmlns:a16="http://schemas.microsoft.com/office/drawing/2014/main" id="{8D967907-A74D-4A89-984A-F8F13C72D9E2}"/>
                    </a:ext>
                  </a:extLst>
                </p:cNvPr>
                <p:cNvSpPr/>
                <p:nvPr/>
              </p:nvSpPr>
              <p:spPr>
                <a:xfrm>
                  <a:off x="2982931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17" name="正方形/長方形 2416">
                  <a:extLst>
                    <a:ext uri="{FF2B5EF4-FFF2-40B4-BE49-F238E27FC236}">
                      <a16:creationId xmlns:a16="http://schemas.microsoft.com/office/drawing/2014/main" id="{79633844-03D5-410C-89EF-0D9FB491FBEE}"/>
                    </a:ext>
                  </a:extLst>
                </p:cNvPr>
                <p:cNvSpPr/>
                <p:nvPr/>
              </p:nvSpPr>
              <p:spPr>
                <a:xfrm>
                  <a:off x="3052210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18" name="正方形/長方形 2417">
                  <a:extLst>
                    <a:ext uri="{FF2B5EF4-FFF2-40B4-BE49-F238E27FC236}">
                      <a16:creationId xmlns:a16="http://schemas.microsoft.com/office/drawing/2014/main" id="{B0AC8227-6003-441F-B43B-68529019D91A}"/>
                    </a:ext>
                  </a:extLst>
                </p:cNvPr>
                <p:cNvSpPr/>
                <p:nvPr/>
              </p:nvSpPr>
              <p:spPr>
                <a:xfrm>
                  <a:off x="2982931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410" name="正方形/長方形 2409">
                <a:extLst>
                  <a:ext uri="{FF2B5EF4-FFF2-40B4-BE49-F238E27FC236}">
                    <a16:creationId xmlns:a16="http://schemas.microsoft.com/office/drawing/2014/main" id="{70399CF4-778E-447B-930D-88781DF8ED3F}"/>
                  </a:ext>
                </a:extLst>
              </p:cNvPr>
              <p:cNvSpPr/>
              <p:nvPr/>
            </p:nvSpPr>
            <p:spPr>
              <a:xfrm>
                <a:off x="2966254" y="3846463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11" name="正方形/長方形 2410">
                <a:extLst>
                  <a:ext uri="{FF2B5EF4-FFF2-40B4-BE49-F238E27FC236}">
                    <a16:creationId xmlns:a16="http://schemas.microsoft.com/office/drawing/2014/main" id="{639C357B-444C-4A12-8FDD-279436D0AE9E}"/>
                  </a:ext>
                </a:extLst>
              </p:cNvPr>
              <p:cNvSpPr/>
              <p:nvPr/>
            </p:nvSpPr>
            <p:spPr>
              <a:xfrm>
                <a:off x="3038612" y="3925936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12" name="正方形/長方形 2411">
                <a:extLst>
                  <a:ext uri="{FF2B5EF4-FFF2-40B4-BE49-F238E27FC236}">
                    <a16:creationId xmlns:a16="http://schemas.microsoft.com/office/drawing/2014/main" id="{166D696F-93B9-4952-9306-3FE1485B9258}"/>
                  </a:ext>
                </a:extLst>
              </p:cNvPr>
              <p:cNvSpPr/>
              <p:nvPr/>
            </p:nvSpPr>
            <p:spPr>
              <a:xfrm>
                <a:off x="2969333" y="3925936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13" name="正方形/長方形 2412">
                <a:extLst>
                  <a:ext uri="{FF2B5EF4-FFF2-40B4-BE49-F238E27FC236}">
                    <a16:creationId xmlns:a16="http://schemas.microsoft.com/office/drawing/2014/main" id="{238F672C-034C-4BE3-934C-B1C4B0AF985A}"/>
                  </a:ext>
                </a:extLst>
              </p:cNvPr>
              <p:cNvSpPr/>
              <p:nvPr/>
            </p:nvSpPr>
            <p:spPr>
              <a:xfrm>
                <a:off x="2879345" y="3846463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14" name="正方形/長方形 2413">
                <a:extLst>
                  <a:ext uri="{FF2B5EF4-FFF2-40B4-BE49-F238E27FC236}">
                    <a16:creationId xmlns:a16="http://schemas.microsoft.com/office/drawing/2014/main" id="{D9D6AEEC-F1DD-46CD-BE44-469A94886E67}"/>
                  </a:ext>
                </a:extLst>
              </p:cNvPr>
              <p:cNvSpPr/>
              <p:nvPr/>
            </p:nvSpPr>
            <p:spPr>
              <a:xfrm>
                <a:off x="2879345" y="3925936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426" name="グループ化 2425">
              <a:extLst>
                <a:ext uri="{FF2B5EF4-FFF2-40B4-BE49-F238E27FC236}">
                  <a16:creationId xmlns:a16="http://schemas.microsoft.com/office/drawing/2014/main" id="{366295D1-0778-4EFA-9F9C-16C90C1F2608}"/>
                </a:ext>
              </a:extLst>
            </p:cNvPr>
            <p:cNvGrpSpPr/>
            <p:nvPr/>
          </p:nvGrpSpPr>
          <p:grpSpPr>
            <a:xfrm>
              <a:off x="2879345" y="5081258"/>
              <a:ext cx="636635" cy="133473"/>
              <a:chOff x="2879345" y="3846463"/>
              <a:chExt cx="636635" cy="133473"/>
            </a:xfrm>
          </p:grpSpPr>
          <p:grpSp>
            <p:nvGrpSpPr>
              <p:cNvPr id="2427" name="グループ化 2426">
                <a:extLst>
                  <a:ext uri="{FF2B5EF4-FFF2-40B4-BE49-F238E27FC236}">
                    <a16:creationId xmlns:a16="http://schemas.microsoft.com/office/drawing/2014/main" id="{6E442075-AFE7-45E2-B316-525D44119D59}"/>
                  </a:ext>
                </a:extLst>
              </p:cNvPr>
              <p:cNvGrpSpPr/>
              <p:nvPr/>
            </p:nvGrpSpPr>
            <p:grpSpPr>
              <a:xfrm>
                <a:off x="3392701" y="3846463"/>
                <a:ext cx="123279" cy="133473"/>
                <a:chOff x="2982931" y="2640913"/>
                <a:chExt cx="123279" cy="13347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2442" name="正方形/長方形 2441">
                  <a:extLst>
                    <a:ext uri="{FF2B5EF4-FFF2-40B4-BE49-F238E27FC236}">
                      <a16:creationId xmlns:a16="http://schemas.microsoft.com/office/drawing/2014/main" id="{94366D52-45D2-49F9-AAEC-E0F317F71DC0}"/>
                    </a:ext>
                  </a:extLst>
                </p:cNvPr>
                <p:cNvSpPr/>
                <p:nvPr/>
              </p:nvSpPr>
              <p:spPr>
                <a:xfrm>
                  <a:off x="3052210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43" name="正方形/長方形 2442">
                  <a:extLst>
                    <a:ext uri="{FF2B5EF4-FFF2-40B4-BE49-F238E27FC236}">
                      <a16:creationId xmlns:a16="http://schemas.microsoft.com/office/drawing/2014/main" id="{341887B2-3D7D-4CA6-B2C7-A27C7BAB5F35}"/>
                    </a:ext>
                  </a:extLst>
                </p:cNvPr>
                <p:cNvSpPr/>
                <p:nvPr/>
              </p:nvSpPr>
              <p:spPr>
                <a:xfrm>
                  <a:off x="2982931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44" name="正方形/長方形 2443">
                  <a:extLst>
                    <a:ext uri="{FF2B5EF4-FFF2-40B4-BE49-F238E27FC236}">
                      <a16:creationId xmlns:a16="http://schemas.microsoft.com/office/drawing/2014/main" id="{FDAF22F3-9FDB-4C73-8D61-D727B9FD7E72}"/>
                    </a:ext>
                  </a:extLst>
                </p:cNvPr>
                <p:cNvSpPr/>
                <p:nvPr/>
              </p:nvSpPr>
              <p:spPr>
                <a:xfrm>
                  <a:off x="3052210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45" name="正方形/長方形 2444">
                  <a:extLst>
                    <a:ext uri="{FF2B5EF4-FFF2-40B4-BE49-F238E27FC236}">
                      <a16:creationId xmlns:a16="http://schemas.microsoft.com/office/drawing/2014/main" id="{55736506-5FDB-4964-A831-89C13076F38E}"/>
                    </a:ext>
                  </a:extLst>
                </p:cNvPr>
                <p:cNvSpPr/>
                <p:nvPr/>
              </p:nvSpPr>
              <p:spPr>
                <a:xfrm>
                  <a:off x="2982931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428" name="グループ化 2427">
                <a:extLst>
                  <a:ext uri="{FF2B5EF4-FFF2-40B4-BE49-F238E27FC236}">
                    <a16:creationId xmlns:a16="http://schemas.microsoft.com/office/drawing/2014/main" id="{2D205957-578D-45C5-8D26-FB22606DFE2A}"/>
                  </a:ext>
                </a:extLst>
              </p:cNvPr>
              <p:cNvGrpSpPr/>
              <p:nvPr/>
            </p:nvGrpSpPr>
            <p:grpSpPr>
              <a:xfrm>
                <a:off x="3258066" y="3846463"/>
                <a:ext cx="123279" cy="133473"/>
                <a:chOff x="2982931" y="2640913"/>
                <a:chExt cx="123279" cy="13347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2439" name="正方形/長方形 2438">
                  <a:extLst>
                    <a:ext uri="{FF2B5EF4-FFF2-40B4-BE49-F238E27FC236}">
                      <a16:creationId xmlns:a16="http://schemas.microsoft.com/office/drawing/2014/main" id="{EE969171-B1BD-4F05-9CFE-430D7FE8B9C1}"/>
                    </a:ext>
                  </a:extLst>
                </p:cNvPr>
                <p:cNvSpPr/>
                <p:nvPr/>
              </p:nvSpPr>
              <p:spPr>
                <a:xfrm>
                  <a:off x="2982931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40" name="正方形/長方形 2439">
                  <a:extLst>
                    <a:ext uri="{FF2B5EF4-FFF2-40B4-BE49-F238E27FC236}">
                      <a16:creationId xmlns:a16="http://schemas.microsoft.com/office/drawing/2014/main" id="{A28C87CA-168D-4594-B86E-D0FFC20AE582}"/>
                    </a:ext>
                  </a:extLst>
                </p:cNvPr>
                <p:cNvSpPr/>
                <p:nvPr/>
              </p:nvSpPr>
              <p:spPr>
                <a:xfrm>
                  <a:off x="3052210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41" name="正方形/長方形 2440">
                  <a:extLst>
                    <a:ext uri="{FF2B5EF4-FFF2-40B4-BE49-F238E27FC236}">
                      <a16:creationId xmlns:a16="http://schemas.microsoft.com/office/drawing/2014/main" id="{B8FB87DF-7A57-4D41-B9BA-59F9873893FE}"/>
                    </a:ext>
                  </a:extLst>
                </p:cNvPr>
                <p:cNvSpPr/>
                <p:nvPr/>
              </p:nvSpPr>
              <p:spPr>
                <a:xfrm>
                  <a:off x="2982931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429" name="グループ化 2428">
                <a:extLst>
                  <a:ext uri="{FF2B5EF4-FFF2-40B4-BE49-F238E27FC236}">
                    <a16:creationId xmlns:a16="http://schemas.microsoft.com/office/drawing/2014/main" id="{44AFA8E9-5021-4CAA-A492-83906C55DEBA}"/>
                  </a:ext>
                </a:extLst>
              </p:cNvPr>
              <p:cNvGrpSpPr/>
              <p:nvPr/>
            </p:nvGrpSpPr>
            <p:grpSpPr>
              <a:xfrm>
                <a:off x="3103968" y="3846463"/>
                <a:ext cx="123279" cy="133473"/>
                <a:chOff x="2982931" y="2640913"/>
                <a:chExt cx="123279" cy="13347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2435" name="正方形/長方形 2434">
                  <a:extLst>
                    <a:ext uri="{FF2B5EF4-FFF2-40B4-BE49-F238E27FC236}">
                      <a16:creationId xmlns:a16="http://schemas.microsoft.com/office/drawing/2014/main" id="{C215978D-8371-486F-960B-905CA26807CB}"/>
                    </a:ext>
                  </a:extLst>
                </p:cNvPr>
                <p:cNvSpPr/>
                <p:nvPr/>
              </p:nvSpPr>
              <p:spPr>
                <a:xfrm>
                  <a:off x="3052210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36" name="正方形/長方形 2435">
                  <a:extLst>
                    <a:ext uri="{FF2B5EF4-FFF2-40B4-BE49-F238E27FC236}">
                      <a16:creationId xmlns:a16="http://schemas.microsoft.com/office/drawing/2014/main" id="{A403C86F-CC68-446C-B80E-D2C1D13D7C34}"/>
                    </a:ext>
                  </a:extLst>
                </p:cNvPr>
                <p:cNvSpPr/>
                <p:nvPr/>
              </p:nvSpPr>
              <p:spPr>
                <a:xfrm>
                  <a:off x="2982931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37" name="正方形/長方形 2436">
                  <a:extLst>
                    <a:ext uri="{FF2B5EF4-FFF2-40B4-BE49-F238E27FC236}">
                      <a16:creationId xmlns:a16="http://schemas.microsoft.com/office/drawing/2014/main" id="{53C87740-ABA2-402B-871C-F560106EE005}"/>
                    </a:ext>
                  </a:extLst>
                </p:cNvPr>
                <p:cNvSpPr/>
                <p:nvPr/>
              </p:nvSpPr>
              <p:spPr>
                <a:xfrm>
                  <a:off x="3052210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38" name="正方形/長方形 2437">
                  <a:extLst>
                    <a:ext uri="{FF2B5EF4-FFF2-40B4-BE49-F238E27FC236}">
                      <a16:creationId xmlns:a16="http://schemas.microsoft.com/office/drawing/2014/main" id="{F46F5F31-12D2-4DE0-85EB-DE813DF829C9}"/>
                    </a:ext>
                  </a:extLst>
                </p:cNvPr>
                <p:cNvSpPr/>
                <p:nvPr/>
              </p:nvSpPr>
              <p:spPr>
                <a:xfrm>
                  <a:off x="2982931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430" name="正方形/長方形 2429">
                <a:extLst>
                  <a:ext uri="{FF2B5EF4-FFF2-40B4-BE49-F238E27FC236}">
                    <a16:creationId xmlns:a16="http://schemas.microsoft.com/office/drawing/2014/main" id="{4E56FF54-D747-41B5-81F4-DF2A00CB0973}"/>
                  </a:ext>
                </a:extLst>
              </p:cNvPr>
              <p:cNvSpPr/>
              <p:nvPr/>
            </p:nvSpPr>
            <p:spPr>
              <a:xfrm>
                <a:off x="3038612" y="3846463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31" name="正方形/長方形 2430">
                <a:extLst>
                  <a:ext uri="{FF2B5EF4-FFF2-40B4-BE49-F238E27FC236}">
                    <a16:creationId xmlns:a16="http://schemas.microsoft.com/office/drawing/2014/main" id="{A4CFAAAD-F916-4F47-AE52-2FBCE1DAD868}"/>
                  </a:ext>
                </a:extLst>
              </p:cNvPr>
              <p:cNvSpPr/>
              <p:nvPr/>
            </p:nvSpPr>
            <p:spPr>
              <a:xfrm>
                <a:off x="3038612" y="3925936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32" name="正方形/長方形 2431">
                <a:extLst>
                  <a:ext uri="{FF2B5EF4-FFF2-40B4-BE49-F238E27FC236}">
                    <a16:creationId xmlns:a16="http://schemas.microsoft.com/office/drawing/2014/main" id="{1A7960BB-977C-4284-A764-27945DE5EAC2}"/>
                  </a:ext>
                </a:extLst>
              </p:cNvPr>
              <p:cNvSpPr/>
              <p:nvPr/>
            </p:nvSpPr>
            <p:spPr>
              <a:xfrm>
                <a:off x="2969333" y="3925936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33" name="正方形/長方形 2432">
                <a:extLst>
                  <a:ext uri="{FF2B5EF4-FFF2-40B4-BE49-F238E27FC236}">
                    <a16:creationId xmlns:a16="http://schemas.microsoft.com/office/drawing/2014/main" id="{9B0C93D6-CF2B-4A0F-A22A-8BEA62151477}"/>
                  </a:ext>
                </a:extLst>
              </p:cNvPr>
              <p:cNvSpPr/>
              <p:nvPr/>
            </p:nvSpPr>
            <p:spPr>
              <a:xfrm>
                <a:off x="2879345" y="3846463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34" name="正方形/長方形 2433">
                <a:extLst>
                  <a:ext uri="{FF2B5EF4-FFF2-40B4-BE49-F238E27FC236}">
                    <a16:creationId xmlns:a16="http://schemas.microsoft.com/office/drawing/2014/main" id="{20D0BC80-05A6-45F4-9033-8B60FD85B4E9}"/>
                  </a:ext>
                </a:extLst>
              </p:cNvPr>
              <p:cNvSpPr/>
              <p:nvPr/>
            </p:nvSpPr>
            <p:spPr>
              <a:xfrm>
                <a:off x="2879345" y="3925936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446" name="グループ化 2445">
              <a:extLst>
                <a:ext uri="{FF2B5EF4-FFF2-40B4-BE49-F238E27FC236}">
                  <a16:creationId xmlns:a16="http://schemas.microsoft.com/office/drawing/2014/main" id="{533F8421-7842-4643-B4B1-356AD9D4101D}"/>
                </a:ext>
              </a:extLst>
            </p:cNvPr>
            <p:cNvGrpSpPr/>
            <p:nvPr/>
          </p:nvGrpSpPr>
          <p:grpSpPr>
            <a:xfrm>
              <a:off x="2875640" y="5238572"/>
              <a:ext cx="636635" cy="133473"/>
              <a:chOff x="2879345" y="3846463"/>
              <a:chExt cx="636635" cy="133473"/>
            </a:xfrm>
          </p:grpSpPr>
          <p:grpSp>
            <p:nvGrpSpPr>
              <p:cNvPr id="2447" name="グループ化 2446">
                <a:extLst>
                  <a:ext uri="{FF2B5EF4-FFF2-40B4-BE49-F238E27FC236}">
                    <a16:creationId xmlns:a16="http://schemas.microsoft.com/office/drawing/2014/main" id="{6F4A721D-6001-4434-B439-16A1E6BBA6F3}"/>
                  </a:ext>
                </a:extLst>
              </p:cNvPr>
              <p:cNvGrpSpPr/>
              <p:nvPr/>
            </p:nvGrpSpPr>
            <p:grpSpPr>
              <a:xfrm>
                <a:off x="3392701" y="3846463"/>
                <a:ext cx="123279" cy="133473"/>
                <a:chOff x="2982931" y="2640913"/>
                <a:chExt cx="123279" cy="13347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2459" name="正方形/長方形 2458">
                  <a:extLst>
                    <a:ext uri="{FF2B5EF4-FFF2-40B4-BE49-F238E27FC236}">
                      <a16:creationId xmlns:a16="http://schemas.microsoft.com/office/drawing/2014/main" id="{FF281673-C040-4E06-A597-C8826F0F4BAA}"/>
                    </a:ext>
                  </a:extLst>
                </p:cNvPr>
                <p:cNvSpPr/>
                <p:nvPr/>
              </p:nvSpPr>
              <p:spPr>
                <a:xfrm>
                  <a:off x="3052210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60" name="正方形/長方形 2459">
                  <a:extLst>
                    <a:ext uri="{FF2B5EF4-FFF2-40B4-BE49-F238E27FC236}">
                      <a16:creationId xmlns:a16="http://schemas.microsoft.com/office/drawing/2014/main" id="{FF50B603-B6FD-4C1F-999F-6CC64C2A02D8}"/>
                    </a:ext>
                  </a:extLst>
                </p:cNvPr>
                <p:cNvSpPr/>
                <p:nvPr/>
              </p:nvSpPr>
              <p:spPr>
                <a:xfrm>
                  <a:off x="2982931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61" name="正方形/長方形 2460">
                  <a:extLst>
                    <a:ext uri="{FF2B5EF4-FFF2-40B4-BE49-F238E27FC236}">
                      <a16:creationId xmlns:a16="http://schemas.microsoft.com/office/drawing/2014/main" id="{E8371E7C-93B8-4F7D-857C-A29BF5A6758A}"/>
                    </a:ext>
                  </a:extLst>
                </p:cNvPr>
                <p:cNvSpPr/>
                <p:nvPr/>
              </p:nvSpPr>
              <p:spPr>
                <a:xfrm>
                  <a:off x="3052210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62" name="正方形/長方形 2461">
                  <a:extLst>
                    <a:ext uri="{FF2B5EF4-FFF2-40B4-BE49-F238E27FC236}">
                      <a16:creationId xmlns:a16="http://schemas.microsoft.com/office/drawing/2014/main" id="{FE75F427-E4E0-4E9E-AFFD-5D7282CC2BE2}"/>
                    </a:ext>
                  </a:extLst>
                </p:cNvPr>
                <p:cNvSpPr/>
                <p:nvPr/>
              </p:nvSpPr>
              <p:spPr>
                <a:xfrm>
                  <a:off x="2982931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448" name="グループ化 2447">
                <a:extLst>
                  <a:ext uri="{FF2B5EF4-FFF2-40B4-BE49-F238E27FC236}">
                    <a16:creationId xmlns:a16="http://schemas.microsoft.com/office/drawing/2014/main" id="{439CA26A-764F-45D7-96AD-4C4EE6BD91B4}"/>
                  </a:ext>
                </a:extLst>
              </p:cNvPr>
              <p:cNvGrpSpPr/>
              <p:nvPr/>
            </p:nvGrpSpPr>
            <p:grpSpPr>
              <a:xfrm>
                <a:off x="3258066" y="3846463"/>
                <a:ext cx="123279" cy="133473"/>
                <a:chOff x="2982931" y="2640913"/>
                <a:chExt cx="123279" cy="13347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2457" name="正方形/長方形 2456">
                  <a:extLst>
                    <a:ext uri="{FF2B5EF4-FFF2-40B4-BE49-F238E27FC236}">
                      <a16:creationId xmlns:a16="http://schemas.microsoft.com/office/drawing/2014/main" id="{F71D58FF-A741-4ACA-8491-57D2A755E389}"/>
                    </a:ext>
                  </a:extLst>
                </p:cNvPr>
                <p:cNvSpPr/>
                <p:nvPr/>
              </p:nvSpPr>
              <p:spPr>
                <a:xfrm>
                  <a:off x="2982931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58" name="正方形/長方形 2457">
                  <a:extLst>
                    <a:ext uri="{FF2B5EF4-FFF2-40B4-BE49-F238E27FC236}">
                      <a16:creationId xmlns:a16="http://schemas.microsoft.com/office/drawing/2014/main" id="{39D6F121-6634-4CC7-A24B-7C53A15A0779}"/>
                    </a:ext>
                  </a:extLst>
                </p:cNvPr>
                <p:cNvSpPr/>
                <p:nvPr/>
              </p:nvSpPr>
              <p:spPr>
                <a:xfrm>
                  <a:off x="3052210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449" name="グループ化 2448">
                <a:extLst>
                  <a:ext uri="{FF2B5EF4-FFF2-40B4-BE49-F238E27FC236}">
                    <a16:creationId xmlns:a16="http://schemas.microsoft.com/office/drawing/2014/main" id="{BC6A8DB5-FE0F-45F5-8F00-1981172AC7F6}"/>
                  </a:ext>
                </a:extLst>
              </p:cNvPr>
              <p:cNvGrpSpPr/>
              <p:nvPr/>
            </p:nvGrpSpPr>
            <p:grpSpPr>
              <a:xfrm>
                <a:off x="3103968" y="3846463"/>
                <a:ext cx="123279" cy="133473"/>
                <a:chOff x="2982931" y="2640913"/>
                <a:chExt cx="123279" cy="13347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2454" name="正方形/長方形 2453">
                  <a:extLst>
                    <a:ext uri="{FF2B5EF4-FFF2-40B4-BE49-F238E27FC236}">
                      <a16:creationId xmlns:a16="http://schemas.microsoft.com/office/drawing/2014/main" id="{61B72E07-99FA-4007-99B1-97ED4E96E9ED}"/>
                    </a:ext>
                  </a:extLst>
                </p:cNvPr>
                <p:cNvSpPr/>
                <p:nvPr/>
              </p:nvSpPr>
              <p:spPr>
                <a:xfrm>
                  <a:off x="3052210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55" name="正方形/長方形 2454">
                  <a:extLst>
                    <a:ext uri="{FF2B5EF4-FFF2-40B4-BE49-F238E27FC236}">
                      <a16:creationId xmlns:a16="http://schemas.microsoft.com/office/drawing/2014/main" id="{220CB23F-B28A-47E9-93BF-A89A67362212}"/>
                    </a:ext>
                  </a:extLst>
                </p:cNvPr>
                <p:cNvSpPr/>
                <p:nvPr/>
              </p:nvSpPr>
              <p:spPr>
                <a:xfrm>
                  <a:off x="2982931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56" name="正方形/長方形 2455">
                  <a:extLst>
                    <a:ext uri="{FF2B5EF4-FFF2-40B4-BE49-F238E27FC236}">
                      <a16:creationId xmlns:a16="http://schemas.microsoft.com/office/drawing/2014/main" id="{003C14B1-AA5B-401F-A286-85ACCC7341BA}"/>
                    </a:ext>
                  </a:extLst>
                </p:cNvPr>
                <p:cNvSpPr/>
                <p:nvPr/>
              </p:nvSpPr>
              <p:spPr>
                <a:xfrm>
                  <a:off x="2982931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450" name="正方形/長方形 2449">
                <a:extLst>
                  <a:ext uri="{FF2B5EF4-FFF2-40B4-BE49-F238E27FC236}">
                    <a16:creationId xmlns:a16="http://schemas.microsoft.com/office/drawing/2014/main" id="{33521046-F2B5-4111-9B96-9B72AFED1C7D}"/>
                  </a:ext>
                </a:extLst>
              </p:cNvPr>
              <p:cNvSpPr/>
              <p:nvPr/>
            </p:nvSpPr>
            <p:spPr>
              <a:xfrm>
                <a:off x="3038612" y="3846463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51" name="正方形/長方形 2450">
                <a:extLst>
                  <a:ext uri="{FF2B5EF4-FFF2-40B4-BE49-F238E27FC236}">
                    <a16:creationId xmlns:a16="http://schemas.microsoft.com/office/drawing/2014/main" id="{45B151C8-B393-46F6-8049-5C53D1E9699F}"/>
                  </a:ext>
                </a:extLst>
              </p:cNvPr>
              <p:cNvSpPr/>
              <p:nvPr/>
            </p:nvSpPr>
            <p:spPr>
              <a:xfrm>
                <a:off x="2969333" y="3925936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52" name="正方形/長方形 2451">
                <a:extLst>
                  <a:ext uri="{FF2B5EF4-FFF2-40B4-BE49-F238E27FC236}">
                    <a16:creationId xmlns:a16="http://schemas.microsoft.com/office/drawing/2014/main" id="{65ACF198-C92E-424B-84D2-53B45E787BA2}"/>
                  </a:ext>
                </a:extLst>
              </p:cNvPr>
              <p:cNvSpPr/>
              <p:nvPr/>
            </p:nvSpPr>
            <p:spPr>
              <a:xfrm>
                <a:off x="2879345" y="3846463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53" name="正方形/長方形 2452">
                <a:extLst>
                  <a:ext uri="{FF2B5EF4-FFF2-40B4-BE49-F238E27FC236}">
                    <a16:creationId xmlns:a16="http://schemas.microsoft.com/office/drawing/2014/main" id="{3AD46019-3CCF-41D0-8A4A-B7BD13097A9B}"/>
                  </a:ext>
                </a:extLst>
              </p:cNvPr>
              <p:cNvSpPr/>
              <p:nvPr/>
            </p:nvSpPr>
            <p:spPr>
              <a:xfrm>
                <a:off x="2879345" y="3925936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463" name="グループ化 2462">
              <a:extLst>
                <a:ext uri="{FF2B5EF4-FFF2-40B4-BE49-F238E27FC236}">
                  <a16:creationId xmlns:a16="http://schemas.microsoft.com/office/drawing/2014/main" id="{C7327538-2E22-4F3A-8214-04EED82F15DD}"/>
                </a:ext>
              </a:extLst>
            </p:cNvPr>
            <p:cNvGrpSpPr/>
            <p:nvPr/>
          </p:nvGrpSpPr>
          <p:grpSpPr>
            <a:xfrm>
              <a:off x="2879345" y="5780576"/>
              <a:ext cx="636635" cy="133473"/>
              <a:chOff x="2879345" y="3846463"/>
              <a:chExt cx="636635" cy="133473"/>
            </a:xfrm>
          </p:grpSpPr>
          <p:grpSp>
            <p:nvGrpSpPr>
              <p:cNvPr id="2464" name="グループ化 2463">
                <a:extLst>
                  <a:ext uri="{FF2B5EF4-FFF2-40B4-BE49-F238E27FC236}">
                    <a16:creationId xmlns:a16="http://schemas.microsoft.com/office/drawing/2014/main" id="{C76FAB4C-0DCE-409E-A3EA-D3FC1B89F873}"/>
                  </a:ext>
                </a:extLst>
              </p:cNvPr>
              <p:cNvGrpSpPr/>
              <p:nvPr/>
            </p:nvGrpSpPr>
            <p:grpSpPr>
              <a:xfrm>
                <a:off x="3392701" y="3846463"/>
                <a:ext cx="123279" cy="133473"/>
                <a:chOff x="2982931" y="2640913"/>
                <a:chExt cx="123279" cy="13347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2474" name="正方形/長方形 2473">
                  <a:extLst>
                    <a:ext uri="{FF2B5EF4-FFF2-40B4-BE49-F238E27FC236}">
                      <a16:creationId xmlns:a16="http://schemas.microsoft.com/office/drawing/2014/main" id="{58CDC528-B6D9-479B-893D-A5C6D1B840B4}"/>
                    </a:ext>
                  </a:extLst>
                </p:cNvPr>
                <p:cNvSpPr/>
                <p:nvPr/>
              </p:nvSpPr>
              <p:spPr>
                <a:xfrm>
                  <a:off x="2982931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75" name="正方形/長方形 2474">
                  <a:extLst>
                    <a:ext uri="{FF2B5EF4-FFF2-40B4-BE49-F238E27FC236}">
                      <a16:creationId xmlns:a16="http://schemas.microsoft.com/office/drawing/2014/main" id="{EB74A5A8-B40C-4EF2-BB7D-50FFE097561B}"/>
                    </a:ext>
                  </a:extLst>
                </p:cNvPr>
                <p:cNvSpPr/>
                <p:nvPr/>
              </p:nvSpPr>
              <p:spPr>
                <a:xfrm>
                  <a:off x="3052210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76" name="正方形/長方形 2475">
                  <a:extLst>
                    <a:ext uri="{FF2B5EF4-FFF2-40B4-BE49-F238E27FC236}">
                      <a16:creationId xmlns:a16="http://schemas.microsoft.com/office/drawing/2014/main" id="{D965D117-5F99-46F7-9CF4-424DBC4E259D}"/>
                    </a:ext>
                  </a:extLst>
                </p:cNvPr>
                <p:cNvSpPr/>
                <p:nvPr/>
              </p:nvSpPr>
              <p:spPr>
                <a:xfrm>
                  <a:off x="2982931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465" name="グループ化 2464">
                <a:extLst>
                  <a:ext uri="{FF2B5EF4-FFF2-40B4-BE49-F238E27FC236}">
                    <a16:creationId xmlns:a16="http://schemas.microsoft.com/office/drawing/2014/main" id="{991E5523-F5EA-42AC-8B42-1B3552B9BE59}"/>
                  </a:ext>
                </a:extLst>
              </p:cNvPr>
              <p:cNvGrpSpPr/>
              <p:nvPr/>
            </p:nvGrpSpPr>
            <p:grpSpPr>
              <a:xfrm>
                <a:off x="3258066" y="3846463"/>
                <a:ext cx="123279" cy="133473"/>
                <a:chOff x="2982931" y="2640913"/>
                <a:chExt cx="123279" cy="13347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2471" name="正方形/長方形 2470">
                  <a:extLst>
                    <a:ext uri="{FF2B5EF4-FFF2-40B4-BE49-F238E27FC236}">
                      <a16:creationId xmlns:a16="http://schemas.microsoft.com/office/drawing/2014/main" id="{635192E0-4F01-4D17-91E3-EC8ECB352E8A}"/>
                    </a:ext>
                  </a:extLst>
                </p:cNvPr>
                <p:cNvSpPr/>
                <p:nvPr/>
              </p:nvSpPr>
              <p:spPr>
                <a:xfrm>
                  <a:off x="2982931" y="2640913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72" name="正方形/長方形 2471">
                  <a:extLst>
                    <a:ext uri="{FF2B5EF4-FFF2-40B4-BE49-F238E27FC236}">
                      <a16:creationId xmlns:a16="http://schemas.microsoft.com/office/drawing/2014/main" id="{C5F35B0A-2481-4470-A315-F5F07575A5EB}"/>
                    </a:ext>
                  </a:extLst>
                </p:cNvPr>
                <p:cNvSpPr/>
                <p:nvPr/>
              </p:nvSpPr>
              <p:spPr>
                <a:xfrm>
                  <a:off x="3052210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73" name="正方形/長方形 2472">
                  <a:extLst>
                    <a:ext uri="{FF2B5EF4-FFF2-40B4-BE49-F238E27FC236}">
                      <a16:creationId xmlns:a16="http://schemas.microsoft.com/office/drawing/2014/main" id="{B97E8B0B-38E8-4696-A633-A4A5BFACE734}"/>
                    </a:ext>
                  </a:extLst>
                </p:cNvPr>
                <p:cNvSpPr/>
                <p:nvPr/>
              </p:nvSpPr>
              <p:spPr>
                <a:xfrm>
                  <a:off x="2982931" y="2720386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466" name="正方形/長方形 2465">
                <a:extLst>
                  <a:ext uri="{FF2B5EF4-FFF2-40B4-BE49-F238E27FC236}">
                    <a16:creationId xmlns:a16="http://schemas.microsoft.com/office/drawing/2014/main" id="{F93FD7F5-C994-499F-9333-C00EB5F2F1B8}"/>
                  </a:ext>
                </a:extLst>
              </p:cNvPr>
              <p:cNvSpPr/>
              <p:nvPr/>
            </p:nvSpPr>
            <p:spPr>
              <a:xfrm>
                <a:off x="3173247" y="3925936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67" name="正方形/長方形 2466">
                <a:extLst>
                  <a:ext uri="{FF2B5EF4-FFF2-40B4-BE49-F238E27FC236}">
                    <a16:creationId xmlns:a16="http://schemas.microsoft.com/office/drawing/2014/main" id="{449FB508-6CC0-400D-B606-F87BB55F7C89}"/>
                  </a:ext>
                </a:extLst>
              </p:cNvPr>
              <p:cNvSpPr/>
              <p:nvPr/>
            </p:nvSpPr>
            <p:spPr>
              <a:xfrm>
                <a:off x="3038612" y="3846463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68" name="正方形/長方形 2467">
                <a:extLst>
                  <a:ext uri="{FF2B5EF4-FFF2-40B4-BE49-F238E27FC236}">
                    <a16:creationId xmlns:a16="http://schemas.microsoft.com/office/drawing/2014/main" id="{045FD716-2CE1-410F-B125-C3F1645ED81E}"/>
                  </a:ext>
                </a:extLst>
              </p:cNvPr>
              <p:cNvSpPr/>
              <p:nvPr/>
            </p:nvSpPr>
            <p:spPr>
              <a:xfrm>
                <a:off x="3038612" y="3925936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69" name="正方形/長方形 2468">
                <a:extLst>
                  <a:ext uri="{FF2B5EF4-FFF2-40B4-BE49-F238E27FC236}">
                    <a16:creationId xmlns:a16="http://schemas.microsoft.com/office/drawing/2014/main" id="{FBF776CC-DA19-4885-A4C4-2FEBEA2A7D10}"/>
                  </a:ext>
                </a:extLst>
              </p:cNvPr>
              <p:cNvSpPr/>
              <p:nvPr/>
            </p:nvSpPr>
            <p:spPr>
              <a:xfrm>
                <a:off x="2969333" y="3925936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70" name="正方形/長方形 2469">
                <a:extLst>
                  <a:ext uri="{FF2B5EF4-FFF2-40B4-BE49-F238E27FC236}">
                    <a16:creationId xmlns:a16="http://schemas.microsoft.com/office/drawing/2014/main" id="{AAD794A0-9B23-45EB-AEE4-C65C4FD53E86}"/>
                  </a:ext>
                </a:extLst>
              </p:cNvPr>
              <p:cNvSpPr/>
              <p:nvPr/>
            </p:nvSpPr>
            <p:spPr>
              <a:xfrm>
                <a:off x="2879345" y="3846463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477" name="正方形/長方形 2476">
              <a:extLst>
                <a:ext uri="{FF2B5EF4-FFF2-40B4-BE49-F238E27FC236}">
                  <a16:creationId xmlns:a16="http://schemas.microsoft.com/office/drawing/2014/main" id="{249ACF6C-EE39-4B58-9BB9-3BEF73737362}"/>
                </a:ext>
              </a:extLst>
            </p:cNvPr>
            <p:cNvSpPr/>
            <p:nvPr/>
          </p:nvSpPr>
          <p:spPr>
            <a:xfrm>
              <a:off x="3179974" y="593728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78" name="正方形/長方形 2477">
              <a:extLst>
                <a:ext uri="{FF2B5EF4-FFF2-40B4-BE49-F238E27FC236}">
                  <a16:creationId xmlns:a16="http://schemas.microsoft.com/office/drawing/2014/main" id="{85009286-1048-4E43-B944-B8BB81B98914}"/>
                </a:ext>
              </a:extLst>
            </p:cNvPr>
            <p:cNvSpPr/>
            <p:nvPr/>
          </p:nvSpPr>
          <p:spPr>
            <a:xfrm>
              <a:off x="2879427" y="593728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79" name="正方形/長方形 2478">
              <a:extLst>
                <a:ext uri="{FF2B5EF4-FFF2-40B4-BE49-F238E27FC236}">
                  <a16:creationId xmlns:a16="http://schemas.microsoft.com/office/drawing/2014/main" id="{17681131-9B3A-4C3D-B6A5-6C7BD2017773}"/>
                </a:ext>
              </a:extLst>
            </p:cNvPr>
            <p:cNvSpPr/>
            <p:nvPr/>
          </p:nvSpPr>
          <p:spPr>
            <a:xfrm>
              <a:off x="2962210" y="5548755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80" name="正方形/長方形 2479">
              <a:extLst>
                <a:ext uri="{FF2B5EF4-FFF2-40B4-BE49-F238E27FC236}">
                  <a16:creationId xmlns:a16="http://schemas.microsoft.com/office/drawing/2014/main" id="{917F23E5-4B1D-465B-A3A5-DBF641E79D84}"/>
                </a:ext>
              </a:extLst>
            </p:cNvPr>
            <p:cNvSpPr/>
            <p:nvPr/>
          </p:nvSpPr>
          <p:spPr>
            <a:xfrm>
              <a:off x="3106172" y="5548755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81" name="正方形/長方形 2480">
              <a:extLst>
                <a:ext uri="{FF2B5EF4-FFF2-40B4-BE49-F238E27FC236}">
                  <a16:creationId xmlns:a16="http://schemas.microsoft.com/office/drawing/2014/main" id="{6009C1DE-C3F7-441A-A893-4C5093FEB6D0}"/>
                </a:ext>
              </a:extLst>
            </p:cNvPr>
            <p:cNvSpPr/>
            <p:nvPr/>
          </p:nvSpPr>
          <p:spPr>
            <a:xfrm>
              <a:off x="3332587" y="5548755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82" name="正方形/長方形 2481">
              <a:extLst>
                <a:ext uri="{FF2B5EF4-FFF2-40B4-BE49-F238E27FC236}">
                  <a16:creationId xmlns:a16="http://schemas.microsoft.com/office/drawing/2014/main" id="{3FB74766-8CDB-4BDB-B314-716452C144DE}"/>
                </a:ext>
              </a:extLst>
            </p:cNvPr>
            <p:cNvSpPr/>
            <p:nvPr/>
          </p:nvSpPr>
          <p:spPr>
            <a:xfrm>
              <a:off x="3474288" y="553992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83" name="正方形/長方形 2482">
              <a:extLst>
                <a:ext uri="{FF2B5EF4-FFF2-40B4-BE49-F238E27FC236}">
                  <a16:creationId xmlns:a16="http://schemas.microsoft.com/office/drawing/2014/main" id="{5FB9A0AC-7910-49DC-A2BD-FBC1F64B3C58}"/>
                </a:ext>
              </a:extLst>
            </p:cNvPr>
            <p:cNvSpPr/>
            <p:nvPr/>
          </p:nvSpPr>
          <p:spPr>
            <a:xfrm>
              <a:off x="3485713" y="6087232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84" name="正方形/長方形 2483">
              <a:extLst>
                <a:ext uri="{FF2B5EF4-FFF2-40B4-BE49-F238E27FC236}">
                  <a16:creationId xmlns:a16="http://schemas.microsoft.com/office/drawing/2014/main" id="{A20676EE-F34C-49A8-883C-C44D82609372}"/>
                </a:ext>
              </a:extLst>
            </p:cNvPr>
            <p:cNvSpPr/>
            <p:nvPr/>
          </p:nvSpPr>
          <p:spPr>
            <a:xfrm>
              <a:off x="3106172" y="6084042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85" name="正方形/長方形 2484">
              <a:extLst>
                <a:ext uri="{FF2B5EF4-FFF2-40B4-BE49-F238E27FC236}">
                  <a16:creationId xmlns:a16="http://schemas.microsoft.com/office/drawing/2014/main" id="{B7A8BC39-AFF9-404E-BDF4-69E40D662628}"/>
                </a:ext>
              </a:extLst>
            </p:cNvPr>
            <p:cNvSpPr/>
            <p:nvPr/>
          </p:nvSpPr>
          <p:spPr>
            <a:xfrm>
              <a:off x="2885269" y="6073685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86" name="正方形/長方形 2485">
              <a:extLst>
                <a:ext uri="{FF2B5EF4-FFF2-40B4-BE49-F238E27FC236}">
                  <a16:creationId xmlns:a16="http://schemas.microsoft.com/office/drawing/2014/main" id="{67EE2A00-1C4F-4BFC-9EF3-79395D90B5EE}"/>
                </a:ext>
              </a:extLst>
            </p:cNvPr>
            <p:cNvSpPr/>
            <p:nvPr/>
          </p:nvSpPr>
          <p:spPr>
            <a:xfrm>
              <a:off x="2962210" y="6166332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87" name="正方形/長方形 2486">
              <a:extLst>
                <a:ext uri="{FF2B5EF4-FFF2-40B4-BE49-F238E27FC236}">
                  <a16:creationId xmlns:a16="http://schemas.microsoft.com/office/drawing/2014/main" id="{677C8E32-297E-4D8D-A6BF-E19577C188F2}"/>
                </a:ext>
              </a:extLst>
            </p:cNvPr>
            <p:cNvSpPr/>
            <p:nvPr/>
          </p:nvSpPr>
          <p:spPr>
            <a:xfrm>
              <a:off x="3474288" y="6323632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88" name="正方形/長方形 2487">
              <a:extLst>
                <a:ext uri="{FF2B5EF4-FFF2-40B4-BE49-F238E27FC236}">
                  <a16:creationId xmlns:a16="http://schemas.microsoft.com/office/drawing/2014/main" id="{D1000309-6FB1-43AE-86DE-D28EED259F41}"/>
                </a:ext>
              </a:extLst>
            </p:cNvPr>
            <p:cNvSpPr/>
            <p:nvPr/>
          </p:nvSpPr>
          <p:spPr>
            <a:xfrm>
              <a:off x="3476848" y="6155798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89" name="正方形/長方形 2488">
              <a:extLst>
                <a:ext uri="{FF2B5EF4-FFF2-40B4-BE49-F238E27FC236}">
                  <a16:creationId xmlns:a16="http://schemas.microsoft.com/office/drawing/2014/main" id="{462F5CE8-D99A-416B-8454-A54F7F96317D}"/>
                </a:ext>
              </a:extLst>
            </p:cNvPr>
            <p:cNvSpPr/>
            <p:nvPr/>
          </p:nvSpPr>
          <p:spPr>
            <a:xfrm>
              <a:off x="3332587" y="6164203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90" name="正方形/長方形 2489">
              <a:extLst>
                <a:ext uri="{FF2B5EF4-FFF2-40B4-BE49-F238E27FC236}">
                  <a16:creationId xmlns:a16="http://schemas.microsoft.com/office/drawing/2014/main" id="{BCC3D88F-D126-4B7B-AEA4-AA736903FDB1}"/>
                </a:ext>
              </a:extLst>
            </p:cNvPr>
            <p:cNvSpPr/>
            <p:nvPr/>
          </p:nvSpPr>
          <p:spPr>
            <a:xfrm>
              <a:off x="3187857" y="6320147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91" name="正方形/長方形 2490">
              <a:extLst>
                <a:ext uri="{FF2B5EF4-FFF2-40B4-BE49-F238E27FC236}">
                  <a16:creationId xmlns:a16="http://schemas.microsoft.com/office/drawing/2014/main" id="{9AD7F9E6-E884-4AE4-B0F7-B479938A0F47}"/>
                </a:ext>
              </a:extLst>
            </p:cNvPr>
            <p:cNvSpPr/>
            <p:nvPr/>
          </p:nvSpPr>
          <p:spPr>
            <a:xfrm>
              <a:off x="3106172" y="6323134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92" name="正方形/長方形 2491">
              <a:extLst>
                <a:ext uri="{FF2B5EF4-FFF2-40B4-BE49-F238E27FC236}">
                  <a16:creationId xmlns:a16="http://schemas.microsoft.com/office/drawing/2014/main" id="{ED40D9EA-E2BE-425F-BA8E-B49AAC260F79}"/>
                </a:ext>
              </a:extLst>
            </p:cNvPr>
            <p:cNvSpPr/>
            <p:nvPr/>
          </p:nvSpPr>
          <p:spPr>
            <a:xfrm>
              <a:off x="3866604" y="5253536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93" name="正方形/長方形 2492">
              <a:extLst>
                <a:ext uri="{FF2B5EF4-FFF2-40B4-BE49-F238E27FC236}">
                  <a16:creationId xmlns:a16="http://schemas.microsoft.com/office/drawing/2014/main" id="{A727B9FA-E790-4AF1-85D3-46BEC3B59239}"/>
                </a:ext>
              </a:extLst>
            </p:cNvPr>
            <p:cNvSpPr/>
            <p:nvPr/>
          </p:nvSpPr>
          <p:spPr>
            <a:xfrm>
              <a:off x="3866604" y="5346405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94" name="正方形/長方形 2493">
              <a:extLst>
                <a:ext uri="{FF2B5EF4-FFF2-40B4-BE49-F238E27FC236}">
                  <a16:creationId xmlns:a16="http://schemas.microsoft.com/office/drawing/2014/main" id="{1D595105-52AB-47EB-A08A-EE591AF5C2F5}"/>
                </a:ext>
              </a:extLst>
            </p:cNvPr>
            <p:cNvSpPr/>
            <p:nvPr/>
          </p:nvSpPr>
          <p:spPr>
            <a:xfrm>
              <a:off x="3585906" y="4523532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95" name="正方形/長方形 2494">
              <a:extLst>
                <a:ext uri="{FF2B5EF4-FFF2-40B4-BE49-F238E27FC236}">
                  <a16:creationId xmlns:a16="http://schemas.microsoft.com/office/drawing/2014/main" id="{8E8F5D4C-1000-440A-AB60-6CB8CB7A0F43}"/>
                </a:ext>
              </a:extLst>
            </p:cNvPr>
            <p:cNvSpPr/>
            <p:nvPr/>
          </p:nvSpPr>
          <p:spPr>
            <a:xfrm>
              <a:off x="3694508" y="4523532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96" name="正方形/長方形 2495">
              <a:extLst>
                <a:ext uri="{FF2B5EF4-FFF2-40B4-BE49-F238E27FC236}">
                  <a16:creationId xmlns:a16="http://schemas.microsoft.com/office/drawing/2014/main" id="{03CDEF01-1B51-42A6-A19F-2356AC1041B0}"/>
                </a:ext>
              </a:extLst>
            </p:cNvPr>
            <p:cNvSpPr/>
            <p:nvPr/>
          </p:nvSpPr>
          <p:spPr>
            <a:xfrm>
              <a:off x="3585906" y="4613172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97" name="正方形/長方形 2496">
              <a:extLst>
                <a:ext uri="{FF2B5EF4-FFF2-40B4-BE49-F238E27FC236}">
                  <a16:creationId xmlns:a16="http://schemas.microsoft.com/office/drawing/2014/main" id="{20B6EEF3-C049-475A-815E-B6B59D25631D}"/>
                </a:ext>
              </a:extLst>
            </p:cNvPr>
            <p:cNvSpPr/>
            <p:nvPr/>
          </p:nvSpPr>
          <p:spPr>
            <a:xfrm>
              <a:off x="3694508" y="4613172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98" name="正方形/長方形 2497">
              <a:extLst>
                <a:ext uri="{FF2B5EF4-FFF2-40B4-BE49-F238E27FC236}">
                  <a16:creationId xmlns:a16="http://schemas.microsoft.com/office/drawing/2014/main" id="{50A94EE4-00F5-4D35-A89C-0CDDC5455EE7}"/>
                </a:ext>
              </a:extLst>
            </p:cNvPr>
            <p:cNvSpPr/>
            <p:nvPr/>
          </p:nvSpPr>
          <p:spPr>
            <a:xfrm>
              <a:off x="3585906" y="4696130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99" name="正方形/長方形 2498">
              <a:extLst>
                <a:ext uri="{FF2B5EF4-FFF2-40B4-BE49-F238E27FC236}">
                  <a16:creationId xmlns:a16="http://schemas.microsoft.com/office/drawing/2014/main" id="{966A9310-4DCC-4312-8D87-E4FAE4E7C004}"/>
                </a:ext>
              </a:extLst>
            </p:cNvPr>
            <p:cNvSpPr/>
            <p:nvPr/>
          </p:nvSpPr>
          <p:spPr>
            <a:xfrm>
              <a:off x="3694508" y="4696130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00" name="正方形/長方形 2499">
              <a:extLst>
                <a:ext uri="{FF2B5EF4-FFF2-40B4-BE49-F238E27FC236}">
                  <a16:creationId xmlns:a16="http://schemas.microsoft.com/office/drawing/2014/main" id="{24348EBB-3F2C-4713-8440-27FEABCA6C38}"/>
                </a:ext>
              </a:extLst>
            </p:cNvPr>
            <p:cNvSpPr/>
            <p:nvPr/>
          </p:nvSpPr>
          <p:spPr>
            <a:xfrm>
              <a:off x="3585906" y="4855955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01" name="正方形/長方形 2500">
              <a:extLst>
                <a:ext uri="{FF2B5EF4-FFF2-40B4-BE49-F238E27FC236}">
                  <a16:creationId xmlns:a16="http://schemas.microsoft.com/office/drawing/2014/main" id="{AB1DDE9A-04B3-43F7-898D-3CCD3E153B10}"/>
                </a:ext>
              </a:extLst>
            </p:cNvPr>
            <p:cNvSpPr/>
            <p:nvPr/>
          </p:nvSpPr>
          <p:spPr>
            <a:xfrm>
              <a:off x="3694508" y="4855955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02" name="正方形/長方形 2501">
              <a:extLst>
                <a:ext uri="{FF2B5EF4-FFF2-40B4-BE49-F238E27FC236}">
                  <a16:creationId xmlns:a16="http://schemas.microsoft.com/office/drawing/2014/main" id="{AAA12B00-0718-4C71-9F7E-8B58D2FAB78E}"/>
                </a:ext>
              </a:extLst>
            </p:cNvPr>
            <p:cNvSpPr/>
            <p:nvPr/>
          </p:nvSpPr>
          <p:spPr>
            <a:xfrm>
              <a:off x="3585906" y="4943780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03" name="正方形/長方形 2502">
              <a:extLst>
                <a:ext uri="{FF2B5EF4-FFF2-40B4-BE49-F238E27FC236}">
                  <a16:creationId xmlns:a16="http://schemas.microsoft.com/office/drawing/2014/main" id="{8F6E403F-6CC5-4CA4-9F71-B45B30F0BEBD}"/>
                </a:ext>
              </a:extLst>
            </p:cNvPr>
            <p:cNvSpPr/>
            <p:nvPr/>
          </p:nvSpPr>
          <p:spPr>
            <a:xfrm>
              <a:off x="3694508" y="4943780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04" name="正方形/長方形 2503">
              <a:extLst>
                <a:ext uri="{FF2B5EF4-FFF2-40B4-BE49-F238E27FC236}">
                  <a16:creationId xmlns:a16="http://schemas.microsoft.com/office/drawing/2014/main" id="{845AF598-D03F-42F9-88BE-D607EDE9E81E}"/>
                </a:ext>
              </a:extLst>
            </p:cNvPr>
            <p:cNvSpPr/>
            <p:nvPr/>
          </p:nvSpPr>
          <p:spPr>
            <a:xfrm>
              <a:off x="3585906" y="5084996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05" name="正方形/長方形 2504">
              <a:extLst>
                <a:ext uri="{FF2B5EF4-FFF2-40B4-BE49-F238E27FC236}">
                  <a16:creationId xmlns:a16="http://schemas.microsoft.com/office/drawing/2014/main" id="{FDE2849F-D180-42A1-8DC7-E071FE455C9E}"/>
                </a:ext>
              </a:extLst>
            </p:cNvPr>
            <p:cNvSpPr/>
            <p:nvPr/>
          </p:nvSpPr>
          <p:spPr>
            <a:xfrm>
              <a:off x="3694508" y="5084996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06" name="正方形/長方形 2505">
              <a:extLst>
                <a:ext uri="{FF2B5EF4-FFF2-40B4-BE49-F238E27FC236}">
                  <a16:creationId xmlns:a16="http://schemas.microsoft.com/office/drawing/2014/main" id="{60B23906-A722-4420-A661-EE43C04F51C7}"/>
                </a:ext>
              </a:extLst>
            </p:cNvPr>
            <p:cNvSpPr/>
            <p:nvPr/>
          </p:nvSpPr>
          <p:spPr>
            <a:xfrm>
              <a:off x="3588243" y="5027751"/>
              <a:ext cx="72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07" name="正方形/長方形 2506">
              <a:extLst>
                <a:ext uri="{FF2B5EF4-FFF2-40B4-BE49-F238E27FC236}">
                  <a16:creationId xmlns:a16="http://schemas.microsoft.com/office/drawing/2014/main" id="{A9E62404-993D-447D-8D72-C4D993AF84CC}"/>
                </a:ext>
              </a:extLst>
            </p:cNvPr>
            <p:cNvSpPr/>
            <p:nvPr/>
          </p:nvSpPr>
          <p:spPr>
            <a:xfrm>
              <a:off x="3696845" y="5027751"/>
              <a:ext cx="72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08" name="正方形/長方形 2507">
              <a:extLst>
                <a:ext uri="{FF2B5EF4-FFF2-40B4-BE49-F238E27FC236}">
                  <a16:creationId xmlns:a16="http://schemas.microsoft.com/office/drawing/2014/main" id="{1EE92B32-1728-4D6F-8A61-EE49089DB8E7}"/>
                </a:ext>
              </a:extLst>
            </p:cNvPr>
            <p:cNvSpPr/>
            <p:nvPr/>
          </p:nvSpPr>
          <p:spPr>
            <a:xfrm>
              <a:off x="3588243" y="4794042"/>
              <a:ext cx="72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09" name="正方形/長方形 2508">
              <a:extLst>
                <a:ext uri="{FF2B5EF4-FFF2-40B4-BE49-F238E27FC236}">
                  <a16:creationId xmlns:a16="http://schemas.microsoft.com/office/drawing/2014/main" id="{0612CA5C-1EB0-44D7-85DC-7AE998571130}"/>
                </a:ext>
              </a:extLst>
            </p:cNvPr>
            <p:cNvSpPr/>
            <p:nvPr/>
          </p:nvSpPr>
          <p:spPr>
            <a:xfrm>
              <a:off x="3696845" y="4794042"/>
              <a:ext cx="72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10" name="正方形/長方形 2509">
              <a:extLst>
                <a:ext uri="{FF2B5EF4-FFF2-40B4-BE49-F238E27FC236}">
                  <a16:creationId xmlns:a16="http://schemas.microsoft.com/office/drawing/2014/main" id="{7DD57D10-E2E7-4946-9EA3-A6F02C5984B4}"/>
                </a:ext>
              </a:extLst>
            </p:cNvPr>
            <p:cNvSpPr/>
            <p:nvPr/>
          </p:nvSpPr>
          <p:spPr>
            <a:xfrm>
              <a:off x="3588243" y="4467088"/>
              <a:ext cx="72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11" name="正方形/長方形 2510">
              <a:extLst>
                <a:ext uri="{FF2B5EF4-FFF2-40B4-BE49-F238E27FC236}">
                  <a16:creationId xmlns:a16="http://schemas.microsoft.com/office/drawing/2014/main" id="{80799A21-E88C-4604-8433-C54597FDF0FE}"/>
                </a:ext>
              </a:extLst>
            </p:cNvPr>
            <p:cNvSpPr/>
            <p:nvPr/>
          </p:nvSpPr>
          <p:spPr>
            <a:xfrm>
              <a:off x="3696845" y="4467088"/>
              <a:ext cx="72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12" name="正方形/長方形 2511">
              <a:extLst>
                <a:ext uri="{FF2B5EF4-FFF2-40B4-BE49-F238E27FC236}">
                  <a16:creationId xmlns:a16="http://schemas.microsoft.com/office/drawing/2014/main" id="{58BB02F2-9C95-4001-BE5C-3ADEF4331218}"/>
                </a:ext>
              </a:extLst>
            </p:cNvPr>
            <p:cNvSpPr/>
            <p:nvPr/>
          </p:nvSpPr>
          <p:spPr>
            <a:xfrm>
              <a:off x="3696845" y="5183455"/>
              <a:ext cx="72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13" name="正方形/長方形 2512">
              <a:extLst>
                <a:ext uri="{FF2B5EF4-FFF2-40B4-BE49-F238E27FC236}">
                  <a16:creationId xmlns:a16="http://schemas.microsoft.com/office/drawing/2014/main" id="{B3C1829F-953E-45CA-8E36-8D56B4D62F5E}"/>
                </a:ext>
              </a:extLst>
            </p:cNvPr>
            <p:cNvSpPr/>
            <p:nvPr/>
          </p:nvSpPr>
          <p:spPr>
            <a:xfrm>
              <a:off x="3585906" y="5247632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14" name="正方形/長方形 2513">
              <a:extLst>
                <a:ext uri="{FF2B5EF4-FFF2-40B4-BE49-F238E27FC236}">
                  <a16:creationId xmlns:a16="http://schemas.microsoft.com/office/drawing/2014/main" id="{48A9CA30-7B60-4D74-BBC2-0A55A3BB6A80}"/>
                </a:ext>
              </a:extLst>
            </p:cNvPr>
            <p:cNvSpPr/>
            <p:nvPr/>
          </p:nvSpPr>
          <p:spPr>
            <a:xfrm>
              <a:off x="3694508" y="5247632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15" name="正方形/長方形 2514">
              <a:extLst>
                <a:ext uri="{FF2B5EF4-FFF2-40B4-BE49-F238E27FC236}">
                  <a16:creationId xmlns:a16="http://schemas.microsoft.com/office/drawing/2014/main" id="{8365A860-8DA0-499D-8CBD-257217F41FC8}"/>
                </a:ext>
              </a:extLst>
            </p:cNvPr>
            <p:cNvSpPr/>
            <p:nvPr/>
          </p:nvSpPr>
          <p:spPr>
            <a:xfrm>
              <a:off x="3585906" y="5422255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16" name="正方形/長方形 2515">
              <a:extLst>
                <a:ext uri="{FF2B5EF4-FFF2-40B4-BE49-F238E27FC236}">
                  <a16:creationId xmlns:a16="http://schemas.microsoft.com/office/drawing/2014/main" id="{20B45970-5884-4070-8A54-2696866558E5}"/>
                </a:ext>
              </a:extLst>
            </p:cNvPr>
            <p:cNvSpPr/>
            <p:nvPr/>
          </p:nvSpPr>
          <p:spPr>
            <a:xfrm>
              <a:off x="3694508" y="5422255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17" name="正方形/長方形 2516">
              <a:extLst>
                <a:ext uri="{FF2B5EF4-FFF2-40B4-BE49-F238E27FC236}">
                  <a16:creationId xmlns:a16="http://schemas.microsoft.com/office/drawing/2014/main" id="{CD9DB3F1-B69A-407C-A523-35E2B1269FD3}"/>
                </a:ext>
              </a:extLst>
            </p:cNvPr>
            <p:cNvSpPr/>
            <p:nvPr/>
          </p:nvSpPr>
          <p:spPr>
            <a:xfrm>
              <a:off x="3696845" y="5356629"/>
              <a:ext cx="72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18" name="正方形/長方形 2517">
              <a:extLst>
                <a:ext uri="{FF2B5EF4-FFF2-40B4-BE49-F238E27FC236}">
                  <a16:creationId xmlns:a16="http://schemas.microsoft.com/office/drawing/2014/main" id="{64CD603C-9BD0-41E1-8174-19023DF52D42}"/>
                </a:ext>
              </a:extLst>
            </p:cNvPr>
            <p:cNvSpPr/>
            <p:nvPr/>
          </p:nvSpPr>
          <p:spPr>
            <a:xfrm>
              <a:off x="3621385" y="5356552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19" name="正方形/長方形 2518">
              <a:extLst>
                <a:ext uri="{FF2B5EF4-FFF2-40B4-BE49-F238E27FC236}">
                  <a16:creationId xmlns:a16="http://schemas.microsoft.com/office/drawing/2014/main" id="{0B64E60B-1B3F-4408-8B4D-58E49044E61C}"/>
                </a:ext>
              </a:extLst>
            </p:cNvPr>
            <p:cNvSpPr/>
            <p:nvPr/>
          </p:nvSpPr>
          <p:spPr>
            <a:xfrm>
              <a:off x="3255199" y="601604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20" name="正方形/長方形 2519">
              <a:extLst>
                <a:ext uri="{FF2B5EF4-FFF2-40B4-BE49-F238E27FC236}">
                  <a16:creationId xmlns:a16="http://schemas.microsoft.com/office/drawing/2014/main" id="{05A0160D-B10F-495D-A9BB-9AC83E98075D}"/>
                </a:ext>
              </a:extLst>
            </p:cNvPr>
            <p:cNvSpPr/>
            <p:nvPr/>
          </p:nvSpPr>
          <p:spPr>
            <a:xfrm>
              <a:off x="3328673" y="6019685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21" name="正方形/長方形 2520">
              <a:extLst>
                <a:ext uri="{FF2B5EF4-FFF2-40B4-BE49-F238E27FC236}">
                  <a16:creationId xmlns:a16="http://schemas.microsoft.com/office/drawing/2014/main" id="{9924247C-C2CF-4E7A-B67B-50A9E92EF656}"/>
                </a:ext>
              </a:extLst>
            </p:cNvPr>
            <p:cNvSpPr/>
            <p:nvPr/>
          </p:nvSpPr>
          <p:spPr>
            <a:xfrm>
              <a:off x="3403420" y="601604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22" name="正方形/長方形 2521">
              <a:extLst>
                <a:ext uri="{FF2B5EF4-FFF2-40B4-BE49-F238E27FC236}">
                  <a16:creationId xmlns:a16="http://schemas.microsoft.com/office/drawing/2014/main" id="{70981192-8FB6-4A7C-A5F6-153C7E491555}"/>
                </a:ext>
              </a:extLst>
            </p:cNvPr>
            <p:cNvSpPr/>
            <p:nvPr/>
          </p:nvSpPr>
          <p:spPr>
            <a:xfrm>
              <a:off x="3478130" y="6015994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23" name="正方形/長方形 2522">
              <a:extLst>
                <a:ext uri="{FF2B5EF4-FFF2-40B4-BE49-F238E27FC236}">
                  <a16:creationId xmlns:a16="http://schemas.microsoft.com/office/drawing/2014/main" id="{77597BFA-F08B-4F44-AD3C-FDDA0A5EF809}"/>
                </a:ext>
              </a:extLst>
            </p:cNvPr>
            <p:cNvSpPr/>
            <p:nvPr/>
          </p:nvSpPr>
          <p:spPr>
            <a:xfrm>
              <a:off x="3103655" y="6007525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24" name="正方形/長方形 2523">
              <a:extLst>
                <a:ext uri="{FF2B5EF4-FFF2-40B4-BE49-F238E27FC236}">
                  <a16:creationId xmlns:a16="http://schemas.microsoft.com/office/drawing/2014/main" id="{D80AC863-3DCF-460A-B2C3-72FBD9B1AA9F}"/>
                </a:ext>
              </a:extLst>
            </p:cNvPr>
            <p:cNvSpPr/>
            <p:nvPr/>
          </p:nvSpPr>
          <p:spPr>
            <a:xfrm>
              <a:off x="3027883" y="6007525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25" name="正方形/長方形 2524">
              <a:extLst>
                <a:ext uri="{FF2B5EF4-FFF2-40B4-BE49-F238E27FC236}">
                  <a16:creationId xmlns:a16="http://schemas.microsoft.com/office/drawing/2014/main" id="{6484A5E2-688A-48EC-97BE-C70DFFAA95CD}"/>
                </a:ext>
              </a:extLst>
            </p:cNvPr>
            <p:cNvSpPr/>
            <p:nvPr/>
          </p:nvSpPr>
          <p:spPr>
            <a:xfrm>
              <a:off x="2948706" y="6007525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26" name="正方形/長方形 2525">
              <a:extLst>
                <a:ext uri="{FF2B5EF4-FFF2-40B4-BE49-F238E27FC236}">
                  <a16:creationId xmlns:a16="http://schemas.microsoft.com/office/drawing/2014/main" id="{84AAF113-68B6-4520-92C7-7E0C09253781}"/>
                </a:ext>
              </a:extLst>
            </p:cNvPr>
            <p:cNvSpPr/>
            <p:nvPr/>
          </p:nvSpPr>
          <p:spPr>
            <a:xfrm>
              <a:off x="3250975" y="6627808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27" name="正方形/長方形 2526">
              <a:extLst>
                <a:ext uri="{FF2B5EF4-FFF2-40B4-BE49-F238E27FC236}">
                  <a16:creationId xmlns:a16="http://schemas.microsoft.com/office/drawing/2014/main" id="{5B9B3BB4-3193-49CB-B5B5-9323135AC8B9}"/>
                </a:ext>
              </a:extLst>
            </p:cNvPr>
            <p:cNvSpPr/>
            <p:nvPr/>
          </p:nvSpPr>
          <p:spPr>
            <a:xfrm>
              <a:off x="3169290" y="6630795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28" name="正方形/長方形 2527">
              <a:extLst>
                <a:ext uri="{FF2B5EF4-FFF2-40B4-BE49-F238E27FC236}">
                  <a16:creationId xmlns:a16="http://schemas.microsoft.com/office/drawing/2014/main" id="{DF5E5815-B153-4BD1-8850-D0E48DF52971}"/>
                </a:ext>
              </a:extLst>
            </p:cNvPr>
            <p:cNvSpPr/>
            <p:nvPr/>
          </p:nvSpPr>
          <p:spPr>
            <a:xfrm>
              <a:off x="3402000" y="6477650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29" name="正方形/長方形 2528">
              <a:extLst>
                <a:ext uri="{FF2B5EF4-FFF2-40B4-BE49-F238E27FC236}">
                  <a16:creationId xmlns:a16="http://schemas.microsoft.com/office/drawing/2014/main" id="{C463CE90-9389-4CCE-9427-69D543B7325B}"/>
                </a:ext>
              </a:extLst>
            </p:cNvPr>
            <p:cNvSpPr/>
            <p:nvPr/>
          </p:nvSpPr>
          <p:spPr>
            <a:xfrm>
              <a:off x="3186212" y="6387747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30" name="正方形/長方形 2529">
              <a:extLst>
                <a:ext uri="{FF2B5EF4-FFF2-40B4-BE49-F238E27FC236}">
                  <a16:creationId xmlns:a16="http://schemas.microsoft.com/office/drawing/2014/main" id="{2D915B79-1B26-4367-8726-B0F9FD3C5363}"/>
                </a:ext>
              </a:extLst>
            </p:cNvPr>
            <p:cNvSpPr/>
            <p:nvPr/>
          </p:nvSpPr>
          <p:spPr>
            <a:xfrm>
              <a:off x="3027883" y="6464234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31" name="正方形/長方形 2530">
              <a:extLst>
                <a:ext uri="{FF2B5EF4-FFF2-40B4-BE49-F238E27FC236}">
                  <a16:creationId xmlns:a16="http://schemas.microsoft.com/office/drawing/2014/main" id="{2E190257-F8BA-4459-9ECC-18E0D6A69131}"/>
                </a:ext>
              </a:extLst>
            </p:cNvPr>
            <p:cNvSpPr/>
            <p:nvPr/>
          </p:nvSpPr>
          <p:spPr>
            <a:xfrm>
              <a:off x="2886976" y="6474470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32" name="正方形/長方形 2531">
              <a:extLst>
                <a:ext uri="{FF2B5EF4-FFF2-40B4-BE49-F238E27FC236}">
                  <a16:creationId xmlns:a16="http://schemas.microsoft.com/office/drawing/2014/main" id="{AAB42F9D-93B6-49EE-AF69-1FBE8A65E5A9}"/>
                </a:ext>
              </a:extLst>
            </p:cNvPr>
            <p:cNvSpPr/>
            <p:nvPr/>
          </p:nvSpPr>
          <p:spPr>
            <a:xfrm>
              <a:off x="2890002" y="655168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33" name="正方形/長方形 2532">
              <a:extLst>
                <a:ext uri="{FF2B5EF4-FFF2-40B4-BE49-F238E27FC236}">
                  <a16:creationId xmlns:a16="http://schemas.microsoft.com/office/drawing/2014/main" id="{76C12CAB-EEA5-4E60-A7E2-6A0DB03669AC}"/>
                </a:ext>
              </a:extLst>
            </p:cNvPr>
            <p:cNvSpPr/>
            <p:nvPr/>
          </p:nvSpPr>
          <p:spPr>
            <a:xfrm>
              <a:off x="3186212" y="6158351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34" name="正方形/長方形 2533">
              <a:extLst>
                <a:ext uri="{FF2B5EF4-FFF2-40B4-BE49-F238E27FC236}">
                  <a16:creationId xmlns:a16="http://schemas.microsoft.com/office/drawing/2014/main" id="{5487ABFE-5507-49A2-8F3D-583E1EDA83AD}"/>
                </a:ext>
              </a:extLst>
            </p:cNvPr>
            <p:cNvSpPr/>
            <p:nvPr/>
          </p:nvSpPr>
          <p:spPr>
            <a:xfrm>
              <a:off x="3104527" y="6161338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35" name="正方形/長方形 2534">
              <a:extLst>
                <a:ext uri="{FF2B5EF4-FFF2-40B4-BE49-F238E27FC236}">
                  <a16:creationId xmlns:a16="http://schemas.microsoft.com/office/drawing/2014/main" id="{33894ED8-D3FD-4AF3-ACA5-9DE82A998D36}"/>
                </a:ext>
              </a:extLst>
            </p:cNvPr>
            <p:cNvSpPr/>
            <p:nvPr/>
          </p:nvSpPr>
          <p:spPr>
            <a:xfrm>
              <a:off x="3243625" y="6474470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36" name="正方形/長方形 2535">
              <a:extLst>
                <a:ext uri="{FF2B5EF4-FFF2-40B4-BE49-F238E27FC236}">
                  <a16:creationId xmlns:a16="http://schemas.microsoft.com/office/drawing/2014/main" id="{1852249A-F1EC-47C9-B0A3-37DE8C060486}"/>
                </a:ext>
              </a:extLst>
            </p:cNvPr>
            <p:cNvSpPr/>
            <p:nvPr/>
          </p:nvSpPr>
          <p:spPr>
            <a:xfrm>
              <a:off x="3044093" y="624529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37" name="正方形/長方形 2536">
              <a:extLst>
                <a:ext uri="{FF2B5EF4-FFF2-40B4-BE49-F238E27FC236}">
                  <a16:creationId xmlns:a16="http://schemas.microsoft.com/office/drawing/2014/main" id="{4DDFB8B1-B32B-41AE-9D8F-560A5E79D79E}"/>
                </a:ext>
              </a:extLst>
            </p:cNvPr>
            <p:cNvSpPr/>
            <p:nvPr/>
          </p:nvSpPr>
          <p:spPr>
            <a:xfrm>
              <a:off x="2968321" y="624529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38" name="正方形/長方形 2537">
              <a:extLst>
                <a:ext uri="{FF2B5EF4-FFF2-40B4-BE49-F238E27FC236}">
                  <a16:creationId xmlns:a16="http://schemas.microsoft.com/office/drawing/2014/main" id="{3B39AC10-5E1E-4F01-947A-480734F180FC}"/>
                </a:ext>
              </a:extLst>
            </p:cNvPr>
            <p:cNvSpPr/>
            <p:nvPr/>
          </p:nvSpPr>
          <p:spPr>
            <a:xfrm>
              <a:off x="2889144" y="624529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39" name="正方形/長方形 2538">
              <a:extLst>
                <a:ext uri="{FF2B5EF4-FFF2-40B4-BE49-F238E27FC236}">
                  <a16:creationId xmlns:a16="http://schemas.microsoft.com/office/drawing/2014/main" id="{29618FE7-6064-45AF-9D62-83DD800FBAF6}"/>
                </a:ext>
              </a:extLst>
            </p:cNvPr>
            <p:cNvSpPr/>
            <p:nvPr/>
          </p:nvSpPr>
          <p:spPr>
            <a:xfrm>
              <a:off x="3326693" y="624529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40" name="正方形/長方形 2539">
              <a:extLst>
                <a:ext uri="{FF2B5EF4-FFF2-40B4-BE49-F238E27FC236}">
                  <a16:creationId xmlns:a16="http://schemas.microsoft.com/office/drawing/2014/main" id="{D51E2582-08F2-41EE-A572-FD7E92997FFA}"/>
                </a:ext>
              </a:extLst>
            </p:cNvPr>
            <p:cNvSpPr/>
            <p:nvPr/>
          </p:nvSpPr>
          <p:spPr>
            <a:xfrm>
              <a:off x="3250921" y="624529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41" name="正方形/長方形 2540">
              <a:extLst>
                <a:ext uri="{FF2B5EF4-FFF2-40B4-BE49-F238E27FC236}">
                  <a16:creationId xmlns:a16="http://schemas.microsoft.com/office/drawing/2014/main" id="{D8DB210D-84F4-42FF-906B-12778D3B209D}"/>
                </a:ext>
              </a:extLst>
            </p:cNvPr>
            <p:cNvSpPr/>
            <p:nvPr/>
          </p:nvSpPr>
          <p:spPr>
            <a:xfrm>
              <a:off x="3171744" y="624529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42" name="正方形/長方形 2541">
              <a:extLst>
                <a:ext uri="{FF2B5EF4-FFF2-40B4-BE49-F238E27FC236}">
                  <a16:creationId xmlns:a16="http://schemas.microsoft.com/office/drawing/2014/main" id="{5C229C8C-57B0-44DC-881A-2A81274D331D}"/>
                </a:ext>
              </a:extLst>
            </p:cNvPr>
            <p:cNvSpPr/>
            <p:nvPr/>
          </p:nvSpPr>
          <p:spPr>
            <a:xfrm>
              <a:off x="3043797" y="6801560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43" name="正方形/長方形 2542">
              <a:extLst>
                <a:ext uri="{FF2B5EF4-FFF2-40B4-BE49-F238E27FC236}">
                  <a16:creationId xmlns:a16="http://schemas.microsoft.com/office/drawing/2014/main" id="{0D95D5E6-DFD3-42EF-BAD0-B7819057A9C6}"/>
                </a:ext>
              </a:extLst>
            </p:cNvPr>
            <p:cNvSpPr/>
            <p:nvPr/>
          </p:nvSpPr>
          <p:spPr>
            <a:xfrm>
              <a:off x="2968025" y="6801560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44" name="正方形/長方形 2543">
              <a:extLst>
                <a:ext uri="{FF2B5EF4-FFF2-40B4-BE49-F238E27FC236}">
                  <a16:creationId xmlns:a16="http://schemas.microsoft.com/office/drawing/2014/main" id="{9AA401AD-C891-4E0B-AA7A-723FC86932EE}"/>
                </a:ext>
              </a:extLst>
            </p:cNvPr>
            <p:cNvSpPr/>
            <p:nvPr/>
          </p:nvSpPr>
          <p:spPr>
            <a:xfrm>
              <a:off x="2888848" y="6801560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45" name="正方形/長方形 2544">
              <a:extLst>
                <a:ext uri="{FF2B5EF4-FFF2-40B4-BE49-F238E27FC236}">
                  <a16:creationId xmlns:a16="http://schemas.microsoft.com/office/drawing/2014/main" id="{8464B4ED-65DC-438D-A6F4-ECB95EDE3BFB}"/>
                </a:ext>
              </a:extLst>
            </p:cNvPr>
            <p:cNvSpPr/>
            <p:nvPr/>
          </p:nvSpPr>
          <p:spPr>
            <a:xfrm>
              <a:off x="3334923" y="6800895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46" name="正方形/長方形 2545">
              <a:extLst>
                <a:ext uri="{FF2B5EF4-FFF2-40B4-BE49-F238E27FC236}">
                  <a16:creationId xmlns:a16="http://schemas.microsoft.com/office/drawing/2014/main" id="{5D685EA9-6760-4EA0-B488-9F85694F31B3}"/>
                </a:ext>
              </a:extLst>
            </p:cNvPr>
            <p:cNvSpPr/>
            <p:nvPr/>
          </p:nvSpPr>
          <p:spPr>
            <a:xfrm>
              <a:off x="3259151" y="6800895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47" name="正方形/長方形 2546">
              <a:extLst>
                <a:ext uri="{FF2B5EF4-FFF2-40B4-BE49-F238E27FC236}">
                  <a16:creationId xmlns:a16="http://schemas.microsoft.com/office/drawing/2014/main" id="{D90B0A8A-19D7-49B7-AD91-6B5C9004E754}"/>
                </a:ext>
              </a:extLst>
            </p:cNvPr>
            <p:cNvSpPr/>
            <p:nvPr/>
          </p:nvSpPr>
          <p:spPr>
            <a:xfrm>
              <a:off x="3179974" y="6800895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48" name="正方形/長方形 2547">
              <a:extLst>
                <a:ext uri="{FF2B5EF4-FFF2-40B4-BE49-F238E27FC236}">
                  <a16:creationId xmlns:a16="http://schemas.microsoft.com/office/drawing/2014/main" id="{0CA8D0DC-DEA0-4755-9819-29D23B064487}"/>
                </a:ext>
              </a:extLst>
            </p:cNvPr>
            <p:cNvSpPr/>
            <p:nvPr/>
          </p:nvSpPr>
          <p:spPr>
            <a:xfrm>
              <a:off x="3402000" y="6244802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49" name="正方形/長方形 2548">
              <a:extLst>
                <a:ext uri="{FF2B5EF4-FFF2-40B4-BE49-F238E27FC236}">
                  <a16:creationId xmlns:a16="http://schemas.microsoft.com/office/drawing/2014/main" id="{8A338434-5E7B-41E7-A6B8-9DEC2E2CDCD6}"/>
                </a:ext>
              </a:extLst>
            </p:cNvPr>
            <p:cNvSpPr/>
            <p:nvPr/>
          </p:nvSpPr>
          <p:spPr>
            <a:xfrm>
              <a:off x="3394318" y="6635558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50" name="正方形/長方形 2549">
              <a:extLst>
                <a:ext uri="{FF2B5EF4-FFF2-40B4-BE49-F238E27FC236}">
                  <a16:creationId xmlns:a16="http://schemas.microsoft.com/office/drawing/2014/main" id="{665D8F08-A241-464D-BA7D-7CF040308A14}"/>
                </a:ext>
              </a:extLst>
            </p:cNvPr>
            <p:cNvSpPr/>
            <p:nvPr/>
          </p:nvSpPr>
          <p:spPr>
            <a:xfrm>
              <a:off x="3399543" y="6800895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51" name="正方形/長方形 2550">
              <a:extLst>
                <a:ext uri="{FF2B5EF4-FFF2-40B4-BE49-F238E27FC236}">
                  <a16:creationId xmlns:a16="http://schemas.microsoft.com/office/drawing/2014/main" id="{C0EC61DE-4C27-452F-B1AB-57857C57F9A0}"/>
                </a:ext>
              </a:extLst>
            </p:cNvPr>
            <p:cNvSpPr/>
            <p:nvPr/>
          </p:nvSpPr>
          <p:spPr>
            <a:xfrm>
              <a:off x="3031989" y="662730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52" name="正方形/長方形 2551">
              <a:extLst>
                <a:ext uri="{FF2B5EF4-FFF2-40B4-BE49-F238E27FC236}">
                  <a16:creationId xmlns:a16="http://schemas.microsoft.com/office/drawing/2014/main" id="{38424A34-B78D-475A-8F4A-6221076A07D2}"/>
                </a:ext>
              </a:extLst>
            </p:cNvPr>
            <p:cNvSpPr/>
            <p:nvPr/>
          </p:nvSpPr>
          <p:spPr>
            <a:xfrm>
              <a:off x="3103655" y="6720795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53" name="正方形/長方形 2552">
              <a:extLst>
                <a:ext uri="{FF2B5EF4-FFF2-40B4-BE49-F238E27FC236}">
                  <a16:creationId xmlns:a16="http://schemas.microsoft.com/office/drawing/2014/main" id="{4A77DCAB-820D-4371-955B-05F27EB647AF}"/>
                </a:ext>
              </a:extLst>
            </p:cNvPr>
            <p:cNvSpPr/>
            <p:nvPr/>
          </p:nvSpPr>
          <p:spPr>
            <a:xfrm>
              <a:off x="3179555" y="6718142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54" name="正方形/長方形 2553">
              <a:extLst>
                <a:ext uri="{FF2B5EF4-FFF2-40B4-BE49-F238E27FC236}">
                  <a16:creationId xmlns:a16="http://schemas.microsoft.com/office/drawing/2014/main" id="{6B626E34-EC1B-4711-B747-3196DFF0A5B0}"/>
                </a:ext>
              </a:extLst>
            </p:cNvPr>
            <p:cNvSpPr/>
            <p:nvPr/>
          </p:nvSpPr>
          <p:spPr>
            <a:xfrm>
              <a:off x="2886976" y="6724644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55" name="正方形/長方形 2554">
              <a:extLst>
                <a:ext uri="{FF2B5EF4-FFF2-40B4-BE49-F238E27FC236}">
                  <a16:creationId xmlns:a16="http://schemas.microsoft.com/office/drawing/2014/main" id="{22E01688-2571-42C0-9D31-68670B9B7397}"/>
                </a:ext>
              </a:extLst>
            </p:cNvPr>
            <p:cNvSpPr/>
            <p:nvPr/>
          </p:nvSpPr>
          <p:spPr>
            <a:xfrm>
              <a:off x="3184888" y="6873341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56" name="正方形/長方形 2555">
              <a:extLst>
                <a:ext uri="{FF2B5EF4-FFF2-40B4-BE49-F238E27FC236}">
                  <a16:creationId xmlns:a16="http://schemas.microsoft.com/office/drawing/2014/main" id="{53E8DE24-5491-41DE-A533-8D235A6A6643}"/>
                </a:ext>
              </a:extLst>
            </p:cNvPr>
            <p:cNvSpPr/>
            <p:nvPr/>
          </p:nvSpPr>
          <p:spPr>
            <a:xfrm>
              <a:off x="3185789" y="6949097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57" name="正方形/長方形 2556">
              <a:extLst>
                <a:ext uri="{FF2B5EF4-FFF2-40B4-BE49-F238E27FC236}">
                  <a16:creationId xmlns:a16="http://schemas.microsoft.com/office/drawing/2014/main" id="{95ED8896-EB1F-4195-B7E4-0C86E420F541}"/>
                </a:ext>
              </a:extLst>
            </p:cNvPr>
            <p:cNvSpPr/>
            <p:nvPr/>
          </p:nvSpPr>
          <p:spPr>
            <a:xfrm>
              <a:off x="3186212" y="717488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58" name="正方形/長方形 2557">
              <a:extLst>
                <a:ext uri="{FF2B5EF4-FFF2-40B4-BE49-F238E27FC236}">
                  <a16:creationId xmlns:a16="http://schemas.microsoft.com/office/drawing/2014/main" id="{3E7518DB-5D3C-49AA-87E9-A6A6C445F081}"/>
                </a:ext>
              </a:extLst>
            </p:cNvPr>
            <p:cNvSpPr/>
            <p:nvPr/>
          </p:nvSpPr>
          <p:spPr>
            <a:xfrm>
              <a:off x="3583368" y="6617084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59" name="正方形/長方形 2558">
              <a:extLst>
                <a:ext uri="{FF2B5EF4-FFF2-40B4-BE49-F238E27FC236}">
                  <a16:creationId xmlns:a16="http://schemas.microsoft.com/office/drawing/2014/main" id="{3CEEE3A7-F59E-4E92-B4B8-639AC363D006}"/>
                </a:ext>
              </a:extLst>
            </p:cNvPr>
            <p:cNvSpPr/>
            <p:nvPr/>
          </p:nvSpPr>
          <p:spPr>
            <a:xfrm>
              <a:off x="3472134" y="6722351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60" name="正方形/長方形 2559">
              <a:extLst>
                <a:ext uri="{FF2B5EF4-FFF2-40B4-BE49-F238E27FC236}">
                  <a16:creationId xmlns:a16="http://schemas.microsoft.com/office/drawing/2014/main" id="{4FB83635-9112-4506-8ABB-C827F83E0731}"/>
                </a:ext>
              </a:extLst>
            </p:cNvPr>
            <p:cNvSpPr/>
            <p:nvPr/>
          </p:nvSpPr>
          <p:spPr>
            <a:xfrm>
              <a:off x="3730508" y="5689879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61" name="正方形/長方形 2560">
              <a:extLst>
                <a:ext uri="{FF2B5EF4-FFF2-40B4-BE49-F238E27FC236}">
                  <a16:creationId xmlns:a16="http://schemas.microsoft.com/office/drawing/2014/main" id="{D4D01EC3-5C4B-4B64-B424-B700D7202F66}"/>
                </a:ext>
              </a:extLst>
            </p:cNvPr>
            <p:cNvSpPr/>
            <p:nvPr/>
          </p:nvSpPr>
          <p:spPr>
            <a:xfrm>
              <a:off x="3730508" y="5911524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62" name="正方形/長方形 2561">
              <a:extLst>
                <a:ext uri="{FF2B5EF4-FFF2-40B4-BE49-F238E27FC236}">
                  <a16:creationId xmlns:a16="http://schemas.microsoft.com/office/drawing/2014/main" id="{034168B7-FA17-4ECB-8439-60FD90ED6D05}"/>
                </a:ext>
              </a:extLst>
            </p:cNvPr>
            <p:cNvSpPr/>
            <p:nvPr/>
          </p:nvSpPr>
          <p:spPr>
            <a:xfrm>
              <a:off x="3685462" y="5519599"/>
              <a:ext cx="72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63" name="正方形/長方形 2562">
              <a:extLst>
                <a:ext uri="{FF2B5EF4-FFF2-40B4-BE49-F238E27FC236}">
                  <a16:creationId xmlns:a16="http://schemas.microsoft.com/office/drawing/2014/main" id="{6781DDA3-FFA2-4EA5-B738-5EB7C700B8C9}"/>
                </a:ext>
              </a:extLst>
            </p:cNvPr>
            <p:cNvSpPr/>
            <p:nvPr/>
          </p:nvSpPr>
          <p:spPr>
            <a:xfrm>
              <a:off x="3590498" y="5519599"/>
              <a:ext cx="72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64" name="正方形/長方形 2563">
              <a:extLst>
                <a:ext uri="{FF2B5EF4-FFF2-40B4-BE49-F238E27FC236}">
                  <a16:creationId xmlns:a16="http://schemas.microsoft.com/office/drawing/2014/main" id="{E95F15ED-8FE3-4795-A63E-628539DD57C2}"/>
                </a:ext>
              </a:extLst>
            </p:cNvPr>
            <p:cNvSpPr/>
            <p:nvPr/>
          </p:nvSpPr>
          <p:spPr>
            <a:xfrm>
              <a:off x="3694508" y="5633350"/>
              <a:ext cx="72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65" name="正方形/長方形 2564">
              <a:extLst>
                <a:ext uri="{FF2B5EF4-FFF2-40B4-BE49-F238E27FC236}">
                  <a16:creationId xmlns:a16="http://schemas.microsoft.com/office/drawing/2014/main" id="{5C4448E2-C0A4-417A-B89F-6A4D2E1C9B4C}"/>
                </a:ext>
              </a:extLst>
            </p:cNvPr>
            <p:cNvSpPr/>
            <p:nvPr/>
          </p:nvSpPr>
          <p:spPr>
            <a:xfrm>
              <a:off x="3590498" y="5689234"/>
              <a:ext cx="72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66" name="正方形/長方形 2565">
              <a:extLst>
                <a:ext uri="{FF2B5EF4-FFF2-40B4-BE49-F238E27FC236}">
                  <a16:creationId xmlns:a16="http://schemas.microsoft.com/office/drawing/2014/main" id="{7C2EFDF3-D5F3-4C25-AF19-1D7DC079C5DB}"/>
                </a:ext>
              </a:extLst>
            </p:cNvPr>
            <p:cNvSpPr/>
            <p:nvPr/>
          </p:nvSpPr>
          <p:spPr>
            <a:xfrm>
              <a:off x="3685462" y="5584557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67" name="正方形/長方形 2566">
              <a:extLst>
                <a:ext uri="{FF2B5EF4-FFF2-40B4-BE49-F238E27FC236}">
                  <a16:creationId xmlns:a16="http://schemas.microsoft.com/office/drawing/2014/main" id="{6A8389EF-406D-40FD-9C43-40742AD5489E}"/>
                </a:ext>
              </a:extLst>
            </p:cNvPr>
            <p:cNvSpPr/>
            <p:nvPr/>
          </p:nvSpPr>
          <p:spPr>
            <a:xfrm>
              <a:off x="3586349" y="5584557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68" name="正方形/長方形 2567">
              <a:extLst>
                <a:ext uri="{FF2B5EF4-FFF2-40B4-BE49-F238E27FC236}">
                  <a16:creationId xmlns:a16="http://schemas.microsoft.com/office/drawing/2014/main" id="{A9EE7057-42BA-4221-A320-4EC9C631E30B}"/>
                </a:ext>
              </a:extLst>
            </p:cNvPr>
            <p:cNvSpPr/>
            <p:nvPr/>
          </p:nvSpPr>
          <p:spPr>
            <a:xfrm>
              <a:off x="3586277" y="5641528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69" name="正方形/長方形 2568">
              <a:extLst>
                <a:ext uri="{FF2B5EF4-FFF2-40B4-BE49-F238E27FC236}">
                  <a16:creationId xmlns:a16="http://schemas.microsoft.com/office/drawing/2014/main" id="{2D5FABD2-920A-4FA9-80F8-A6709D307A57}"/>
                </a:ext>
              </a:extLst>
            </p:cNvPr>
            <p:cNvSpPr/>
            <p:nvPr/>
          </p:nvSpPr>
          <p:spPr>
            <a:xfrm>
              <a:off x="3685462" y="5748773"/>
              <a:ext cx="72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70" name="正方形/長方形 2569">
              <a:extLst>
                <a:ext uri="{FF2B5EF4-FFF2-40B4-BE49-F238E27FC236}">
                  <a16:creationId xmlns:a16="http://schemas.microsoft.com/office/drawing/2014/main" id="{AD156367-9E7B-41A5-A4C8-9A3C5E83FD46}"/>
                </a:ext>
              </a:extLst>
            </p:cNvPr>
            <p:cNvSpPr/>
            <p:nvPr/>
          </p:nvSpPr>
          <p:spPr>
            <a:xfrm>
              <a:off x="3687558" y="5856658"/>
              <a:ext cx="72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71" name="正方形/長方形 2570">
              <a:extLst>
                <a:ext uri="{FF2B5EF4-FFF2-40B4-BE49-F238E27FC236}">
                  <a16:creationId xmlns:a16="http://schemas.microsoft.com/office/drawing/2014/main" id="{65AE78D5-9945-4243-9E42-5807F9C3F722}"/>
                </a:ext>
              </a:extLst>
            </p:cNvPr>
            <p:cNvSpPr/>
            <p:nvPr/>
          </p:nvSpPr>
          <p:spPr>
            <a:xfrm>
              <a:off x="3690859" y="6022808"/>
              <a:ext cx="72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72" name="正方形/長方形 2571">
              <a:extLst>
                <a:ext uri="{FF2B5EF4-FFF2-40B4-BE49-F238E27FC236}">
                  <a16:creationId xmlns:a16="http://schemas.microsoft.com/office/drawing/2014/main" id="{17915042-46EC-4399-AF09-2BE5A2015FA1}"/>
                </a:ext>
              </a:extLst>
            </p:cNvPr>
            <p:cNvSpPr/>
            <p:nvPr/>
          </p:nvSpPr>
          <p:spPr>
            <a:xfrm>
              <a:off x="3588001" y="5755155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73" name="正方形/長方形 2572">
              <a:extLst>
                <a:ext uri="{FF2B5EF4-FFF2-40B4-BE49-F238E27FC236}">
                  <a16:creationId xmlns:a16="http://schemas.microsoft.com/office/drawing/2014/main" id="{641470E4-FCB0-47AA-9D7F-806728EFE441}"/>
                </a:ext>
              </a:extLst>
            </p:cNvPr>
            <p:cNvSpPr/>
            <p:nvPr/>
          </p:nvSpPr>
          <p:spPr>
            <a:xfrm>
              <a:off x="3586277" y="5801056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74" name="正方形/長方形 2573">
              <a:extLst>
                <a:ext uri="{FF2B5EF4-FFF2-40B4-BE49-F238E27FC236}">
                  <a16:creationId xmlns:a16="http://schemas.microsoft.com/office/drawing/2014/main" id="{637B1E02-6008-4D76-820C-14FAD35578B6}"/>
                </a:ext>
              </a:extLst>
            </p:cNvPr>
            <p:cNvSpPr/>
            <p:nvPr/>
          </p:nvSpPr>
          <p:spPr>
            <a:xfrm>
              <a:off x="3623480" y="5850474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75" name="正方形/長方形 2574">
              <a:extLst>
                <a:ext uri="{FF2B5EF4-FFF2-40B4-BE49-F238E27FC236}">
                  <a16:creationId xmlns:a16="http://schemas.microsoft.com/office/drawing/2014/main" id="{BCEB183F-DFDB-46DC-8FF2-0404B65B8D5A}"/>
                </a:ext>
              </a:extLst>
            </p:cNvPr>
            <p:cNvSpPr/>
            <p:nvPr/>
          </p:nvSpPr>
          <p:spPr>
            <a:xfrm>
              <a:off x="3726982" y="5792782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76" name="正方形/長方形 2575">
              <a:extLst>
                <a:ext uri="{FF2B5EF4-FFF2-40B4-BE49-F238E27FC236}">
                  <a16:creationId xmlns:a16="http://schemas.microsoft.com/office/drawing/2014/main" id="{26AC604F-8A02-4654-8BE3-45B761FBD222}"/>
                </a:ext>
              </a:extLst>
            </p:cNvPr>
            <p:cNvSpPr/>
            <p:nvPr/>
          </p:nvSpPr>
          <p:spPr>
            <a:xfrm>
              <a:off x="3631508" y="5971856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77" name="正方形/長方形 2576">
              <a:extLst>
                <a:ext uri="{FF2B5EF4-FFF2-40B4-BE49-F238E27FC236}">
                  <a16:creationId xmlns:a16="http://schemas.microsoft.com/office/drawing/2014/main" id="{D4C8DBFD-D949-4930-B64C-10E00A51D6A0}"/>
                </a:ext>
              </a:extLst>
            </p:cNvPr>
            <p:cNvSpPr/>
            <p:nvPr/>
          </p:nvSpPr>
          <p:spPr>
            <a:xfrm>
              <a:off x="3690210" y="6125338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78" name="正方形/長方形 2577">
              <a:extLst>
                <a:ext uri="{FF2B5EF4-FFF2-40B4-BE49-F238E27FC236}">
                  <a16:creationId xmlns:a16="http://schemas.microsoft.com/office/drawing/2014/main" id="{44E7AF58-D8D0-4F1D-84BE-7559CC58F6A1}"/>
                </a:ext>
              </a:extLst>
            </p:cNvPr>
            <p:cNvSpPr/>
            <p:nvPr/>
          </p:nvSpPr>
          <p:spPr>
            <a:xfrm>
              <a:off x="3588870" y="6015994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79" name="正方形/長方形 2578">
              <a:extLst>
                <a:ext uri="{FF2B5EF4-FFF2-40B4-BE49-F238E27FC236}">
                  <a16:creationId xmlns:a16="http://schemas.microsoft.com/office/drawing/2014/main" id="{119DB05C-8AFC-4BF2-B5F7-F7CDF8C26933}"/>
                </a:ext>
              </a:extLst>
            </p:cNvPr>
            <p:cNvSpPr/>
            <p:nvPr/>
          </p:nvSpPr>
          <p:spPr>
            <a:xfrm>
              <a:off x="3582646" y="6073121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80" name="正方形/長方形 2579">
              <a:extLst>
                <a:ext uri="{FF2B5EF4-FFF2-40B4-BE49-F238E27FC236}">
                  <a16:creationId xmlns:a16="http://schemas.microsoft.com/office/drawing/2014/main" id="{6FC1B126-2908-4BA1-9FAD-B8A999816DD7}"/>
                </a:ext>
              </a:extLst>
            </p:cNvPr>
            <p:cNvSpPr/>
            <p:nvPr/>
          </p:nvSpPr>
          <p:spPr>
            <a:xfrm>
              <a:off x="3582090" y="6185629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81" name="正方形/長方形 2580">
              <a:extLst>
                <a:ext uri="{FF2B5EF4-FFF2-40B4-BE49-F238E27FC236}">
                  <a16:creationId xmlns:a16="http://schemas.microsoft.com/office/drawing/2014/main" id="{E569449B-0E25-48A3-BA10-42646FF92950}"/>
                </a:ext>
              </a:extLst>
            </p:cNvPr>
            <p:cNvSpPr/>
            <p:nvPr/>
          </p:nvSpPr>
          <p:spPr>
            <a:xfrm>
              <a:off x="3875648" y="5545987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82" name="正方形/長方形 2581">
              <a:extLst>
                <a:ext uri="{FF2B5EF4-FFF2-40B4-BE49-F238E27FC236}">
                  <a16:creationId xmlns:a16="http://schemas.microsoft.com/office/drawing/2014/main" id="{E947B724-0B89-4749-B7A5-F13A522DDB50}"/>
                </a:ext>
              </a:extLst>
            </p:cNvPr>
            <p:cNvSpPr/>
            <p:nvPr/>
          </p:nvSpPr>
          <p:spPr>
            <a:xfrm>
              <a:off x="3875087" y="5747056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83" name="正方形/長方形 2582">
              <a:extLst>
                <a:ext uri="{FF2B5EF4-FFF2-40B4-BE49-F238E27FC236}">
                  <a16:creationId xmlns:a16="http://schemas.microsoft.com/office/drawing/2014/main" id="{3305B72D-7900-4C72-BC6F-7E70B42EC847}"/>
                </a:ext>
              </a:extLst>
            </p:cNvPr>
            <p:cNvSpPr/>
            <p:nvPr/>
          </p:nvSpPr>
          <p:spPr>
            <a:xfrm>
              <a:off x="3885255" y="5852754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84" name="正方形/長方形 2583">
              <a:extLst>
                <a:ext uri="{FF2B5EF4-FFF2-40B4-BE49-F238E27FC236}">
                  <a16:creationId xmlns:a16="http://schemas.microsoft.com/office/drawing/2014/main" id="{8F9B8407-BD35-4567-B587-0A1922507F14}"/>
                </a:ext>
              </a:extLst>
            </p:cNvPr>
            <p:cNvSpPr/>
            <p:nvPr/>
          </p:nvSpPr>
          <p:spPr>
            <a:xfrm>
              <a:off x="3957255" y="5602755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85" name="正方形/長方形 2584">
              <a:extLst>
                <a:ext uri="{FF2B5EF4-FFF2-40B4-BE49-F238E27FC236}">
                  <a16:creationId xmlns:a16="http://schemas.microsoft.com/office/drawing/2014/main" id="{164A23A3-D6C6-4EE4-9B8A-1C3C40C686C0}"/>
                </a:ext>
              </a:extLst>
            </p:cNvPr>
            <p:cNvSpPr/>
            <p:nvPr/>
          </p:nvSpPr>
          <p:spPr>
            <a:xfrm>
              <a:off x="3967423" y="5708453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86" name="正方形/長方形 2585">
              <a:extLst>
                <a:ext uri="{FF2B5EF4-FFF2-40B4-BE49-F238E27FC236}">
                  <a16:creationId xmlns:a16="http://schemas.microsoft.com/office/drawing/2014/main" id="{A8938EB7-E23C-4A84-B59F-B6EA69EBA8F9}"/>
                </a:ext>
              </a:extLst>
            </p:cNvPr>
            <p:cNvSpPr/>
            <p:nvPr/>
          </p:nvSpPr>
          <p:spPr>
            <a:xfrm>
              <a:off x="3869726" y="6049419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87" name="正方形/長方形 2586">
              <a:extLst>
                <a:ext uri="{FF2B5EF4-FFF2-40B4-BE49-F238E27FC236}">
                  <a16:creationId xmlns:a16="http://schemas.microsoft.com/office/drawing/2014/main" id="{C9EA711D-A131-4A3B-8EB7-808D25E90852}"/>
                </a:ext>
              </a:extLst>
            </p:cNvPr>
            <p:cNvSpPr/>
            <p:nvPr/>
          </p:nvSpPr>
          <p:spPr>
            <a:xfrm>
              <a:off x="3879894" y="6155117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88" name="正方形/長方形 2587">
              <a:extLst>
                <a:ext uri="{FF2B5EF4-FFF2-40B4-BE49-F238E27FC236}">
                  <a16:creationId xmlns:a16="http://schemas.microsoft.com/office/drawing/2014/main" id="{3599757A-7972-4A96-B75B-170170AC8B5F}"/>
                </a:ext>
              </a:extLst>
            </p:cNvPr>
            <p:cNvSpPr/>
            <p:nvPr/>
          </p:nvSpPr>
          <p:spPr>
            <a:xfrm>
              <a:off x="4034889" y="5377901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89" name="正方形/長方形 2588">
              <a:extLst>
                <a:ext uri="{FF2B5EF4-FFF2-40B4-BE49-F238E27FC236}">
                  <a16:creationId xmlns:a16="http://schemas.microsoft.com/office/drawing/2014/main" id="{1F7848F9-3C24-4E18-BCD9-B0EA7831CF14}"/>
                </a:ext>
              </a:extLst>
            </p:cNvPr>
            <p:cNvSpPr/>
            <p:nvPr/>
          </p:nvSpPr>
          <p:spPr>
            <a:xfrm>
              <a:off x="4045057" y="5483599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90" name="正方形/長方形 2589">
              <a:extLst>
                <a:ext uri="{FF2B5EF4-FFF2-40B4-BE49-F238E27FC236}">
                  <a16:creationId xmlns:a16="http://schemas.microsoft.com/office/drawing/2014/main" id="{295E0F22-8A0D-4CE6-A1D3-A0A2CE663A89}"/>
                </a:ext>
              </a:extLst>
            </p:cNvPr>
            <p:cNvSpPr/>
            <p:nvPr/>
          </p:nvSpPr>
          <p:spPr>
            <a:xfrm>
              <a:off x="3957721" y="6493860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91" name="正方形/長方形 2590">
              <a:extLst>
                <a:ext uri="{FF2B5EF4-FFF2-40B4-BE49-F238E27FC236}">
                  <a16:creationId xmlns:a16="http://schemas.microsoft.com/office/drawing/2014/main" id="{145FF317-CB75-4489-8A75-8320DE5B63EE}"/>
                </a:ext>
              </a:extLst>
            </p:cNvPr>
            <p:cNvSpPr/>
            <p:nvPr/>
          </p:nvSpPr>
          <p:spPr>
            <a:xfrm>
              <a:off x="3967889" y="6599558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92" name="正方形/長方形 2591">
              <a:extLst>
                <a:ext uri="{FF2B5EF4-FFF2-40B4-BE49-F238E27FC236}">
                  <a16:creationId xmlns:a16="http://schemas.microsoft.com/office/drawing/2014/main" id="{E0EF3A5C-1AD2-486B-A804-5079744AE4A8}"/>
                </a:ext>
              </a:extLst>
            </p:cNvPr>
            <p:cNvSpPr/>
            <p:nvPr/>
          </p:nvSpPr>
          <p:spPr>
            <a:xfrm>
              <a:off x="3859469" y="6552297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93" name="正方形/長方形 2592">
              <a:extLst>
                <a:ext uri="{FF2B5EF4-FFF2-40B4-BE49-F238E27FC236}">
                  <a16:creationId xmlns:a16="http://schemas.microsoft.com/office/drawing/2014/main" id="{591C4200-8E8D-497C-B4CC-189CD6E4268C}"/>
                </a:ext>
              </a:extLst>
            </p:cNvPr>
            <p:cNvSpPr/>
            <p:nvPr/>
          </p:nvSpPr>
          <p:spPr>
            <a:xfrm>
              <a:off x="3869637" y="6657995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94" name="正方形/長方形 2593">
              <a:extLst>
                <a:ext uri="{FF2B5EF4-FFF2-40B4-BE49-F238E27FC236}">
                  <a16:creationId xmlns:a16="http://schemas.microsoft.com/office/drawing/2014/main" id="{C0E4A13A-80D6-4020-A083-4A28F32E88DD}"/>
                </a:ext>
              </a:extLst>
            </p:cNvPr>
            <p:cNvSpPr/>
            <p:nvPr/>
          </p:nvSpPr>
          <p:spPr>
            <a:xfrm>
              <a:off x="3960936" y="4923792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95" name="正方形/長方形 2594">
              <a:extLst>
                <a:ext uri="{FF2B5EF4-FFF2-40B4-BE49-F238E27FC236}">
                  <a16:creationId xmlns:a16="http://schemas.microsoft.com/office/drawing/2014/main" id="{B80619FF-700B-40D4-A4CF-013D3013BFDE}"/>
                </a:ext>
              </a:extLst>
            </p:cNvPr>
            <p:cNvSpPr/>
            <p:nvPr/>
          </p:nvSpPr>
          <p:spPr>
            <a:xfrm>
              <a:off x="3957738" y="5015324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96" name="正方形/長方形 2595">
              <a:extLst>
                <a:ext uri="{FF2B5EF4-FFF2-40B4-BE49-F238E27FC236}">
                  <a16:creationId xmlns:a16="http://schemas.microsoft.com/office/drawing/2014/main" id="{8729F034-362A-4F55-BAB2-C49826757CAD}"/>
                </a:ext>
              </a:extLst>
            </p:cNvPr>
            <p:cNvSpPr/>
            <p:nvPr/>
          </p:nvSpPr>
          <p:spPr>
            <a:xfrm>
              <a:off x="3950905" y="5123783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97" name="正方形/長方形 2596">
              <a:extLst>
                <a:ext uri="{FF2B5EF4-FFF2-40B4-BE49-F238E27FC236}">
                  <a16:creationId xmlns:a16="http://schemas.microsoft.com/office/drawing/2014/main" id="{BCB4F40B-C749-4F9B-BCE1-1A54150BF655}"/>
                </a:ext>
              </a:extLst>
            </p:cNvPr>
            <p:cNvSpPr/>
            <p:nvPr/>
          </p:nvSpPr>
          <p:spPr>
            <a:xfrm>
              <a:off x="3952453" y="5222342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98" name="正方形/長方形 2597">
              <a:extLst>
                <a:ext uri="{FF2B5EF4-FFF2-40B4-BE49-F238E27FC236}">
                  <a16:creationId xmlns:a16="http://schemas.microsoft.com/office/drawing/2014/main" id="{E36B0562-7C67-4AAF-A5A5-3DA7AE1DA3EC}"/>
                </a:ext>
              </a:extLst>
            </p:cNvPr>
            <p:cNvSpPr/>
            <p:nvPr/>
          </p:nvSpPr>
          <p:spPr>
            <a:xfrm>
              <a:off x="3952453" y="5315211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99" name="正方形/長方形 2598">
              <a:extLst>
                <a:ext uri="{FF2B5EF4-FFF2-40B4-BE49-F238E27FC236}">
                  <a16:creationId xmlns:a16="http://schemas.microsoft.com/office/drawing/2014/main" id="{D9E8EDE3-227C-480B-B7CC-B757B9DB0463}"/>
                </a:ext>
              </a:extLst>
            </p:cNvPr>
            <p:cNvSpPr/>
            <p:nvPr/>
          </p:nvSpPr>
          <p:spPr>
            <a:xfrm>
              <a:off x="3952453" y="5408080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00" name="正方形/長方形 2599">
              <a:extLst>
                <a:ext uri="{FF2B5EF4-FFF2-40B4-BE49-F238E27FC236}">
                  <a16:creationId xmlns:a16="http://schemas.microsoft.com/office/drawing/2014/main" id="{8186CF72-2D5F-464B-95A3-6F5C5263E54B}"/>
                </a:ext>
              </a:extLst>
            </p:cNvPr>
            <p:cNvSpPr/>
            <p:nvPr/>
          </p:nvSpPr>
          <p:spPr>
            <a:xfrm>
              <a:off x="4044709" y="4881000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01" name="正方形/長方形 2600">
              <a:extLst>
                <a:ext uri="{FF2B5EF4-FFF2-40B4-BE49-F238E27FC236}">
                  <a16:creationId xmlns:a16="http://schemas.microsoft.com/office/drawing/2014/main" id="{4440FDF8-39D7-4E45-B635-48C07E41F039}"/>
                </a:ext>
              </a:extLst>
            </p:cNvPr>
            <p:cNvSpPr/>
            <p:nvPr/>
          </p:nvSpPr>
          <p:spPr>
            <a:xfrm>
              <a:off x="4041511" y="4972532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02" name="正方形/長方形 2601">
              <a:extLst>
                <a:ext uri="{FF2B5EF4-FFF2-40B4-BE49-F238E27FC236}">
                  <a16:creationId xmlns:a16="http://schemas.microsoft.com/office/drawing/2014/main" id="{F0AD9D0D-17B5-4C30-8AE4-96C194F6C20C}"/>
                </a:ext>
              </a:extLst>
            </p:cNvPr>
            <p:cNvSpPr/>
            <p:nvPr/>
          </p:nvSpPr>
          <p:spPr>
            <a:xfrm>
              <a:off x="4039124" y="5086433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03" name="正方形/長方形 2602">
              <a:extLst>
                <a:ext uri="{FF2B5EF4-FFF2-40B4-BE49-F238E27FC236}">
                  <a16:creationId xmlns:a16="http://schemas.microsoft.com/office/drawing/2014/main" id="{D4743471-FE7F-461D-9FCA-47EBE8AF36E5}"/>
                </a:ext>
              </a:extLst>
            </p:cNvPr>
            <p:cNvSpPr/>
            <p:nvPr/>
          </p:nvSpPr>
          <p:spPr>
            <a:xfrm>
              <a:off x="4048947" y="5662468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04" name="正方形/長方形 2603">
              <a:extLst>
                <a:ext uri="{FF2B5EF4-FFF2-40B4-BE49-F238E27FC236}">
                  <a16:creationId xmlns:a16="http://schemas.microsoft.com/office/drawing/2014/main" id="{19204384-9CB5-4727-AD6F-6A0F541CA466}"/>
                </a:ext>
              </a:extLst>
            </p:cNvPr>
            <p:cNvSpPr/>
            <p:nvPr/>
          </p:nvSpPr>
          <p:spPr>
            <a:xfrm>
              <a:off x="4039525" y="5871401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05" name="正方形/長方形 2604">
              <a:extLst>
                <a:ext uri="{FF2B5EF4-FFF2-40B4-BE49-F238E27FC236}">
                  <a16:creationId xmlns:a16="http://schemas.microsoft.com/office/drawing/2014/main" id="{CD83F98F-E425-4D6A-B4B4-C4B1D2403779}"/>
                </a:ext>
              </a:extLst>
            </p:cNvPr>
            <p:cNvSpPr/>
            <p:nvPr/>
          </p:nvSpPr>
          <p:spPr>
            <a:xfrm>
              <a:off x="3957255" y="6100893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06" name="正方形/長方形 2605">
              <a:extLst>
                <a:ext uri="{FF2B5EF4-FFF2-40B4-BE49-F238E27FC236}">
                  <a16:creationId xmlns:a16="http://schemas.microsoft.com/office/drawing/2014/main" id="{324F32FB-6198-497D-8E6B-F4523A3A74EC}"/>
                </a:ext>
              </a:extLst>
            </p:cNvPr>
            <p:cNvSpPr/>
            <p:nvPr/>
          </p:nvSpPr>
          <p:spPr>
            <a:xfrm>
              <a:off x="2886976" y="7830340"/>
              <a:ext cx="54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07" name="正方形/長方形 2606">
              <a:extLst>
                <a:ext uri="{FF2B5EF4-FFF2-40B4-BE49-F238E27FC236}">
                  <a16:creationId xmlns:a16="http://schemas.microsoft.com/office/drawing/2014/main" id="{758AD497-224D-49DF-B05D-46C2B2389330}"/>
                </a:ext>
              </a:extLst>
            </p:cNvPr>
            <p:cNvSpPr/>
            <p:nvPr/>
          </p:nvSpPr>
          <p:spPr>
            <a:xfrm>
              <a:off x="2998210" y="7534544"/>
              <a:ext cx="54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08" name="正方形/長方形 2607">
              <a:extLst>
                <a:ext uri="{FF2B5EF4-FFF2-40B4-BE49-F238E27FC236}">
                  <a16:creationId xmlns:a16="http://schemas.microsoft.com/office/drawing/2014/main" id="{FB66C76E-FD3B-4289-A8AA-4EDE3C64AD48}"/>
                </a:ext>
              </a:extLst>
            </p:cNvPr>
            <p:cNvSpPr/>
            <p:nvPr/>
          </p:nvSpPr>
          <p:spPr>
            <a:xfrm>
              <a:off x="3081883" y="7444033"/>
              <a:ext cx="54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09" name="正方形/長方形 2608">
              <a:extLst>
                <a:ext uri="{FF2B5EF4-FFF2-40B4-BE49-F238E27FC236}">
                  <a16:creationId xmlns:a16="http://schemas.microsoft.com/office/drawing/2014/main" id="{4215043E-5533-40EB-953A-A6189C7F4FFA}"/>
                </a:ext>
              </a:extLst>
            </p:cNvPr>
            <p:cNvSpPr/>
            <p:nvPr/>
          </p:nvSpPr>
          <p:spPr>
            <a:xfrm>
              <a:off x="3085731" y="7523595"/>
              <a:ext cx="54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10" name="正方形/長方形 2609">
              <a:extLst>
                <a:ext uri="{FF2B5EF4-FFF2-40B4-BE49-F238E27FC236}">
                  <a16:creationId xmlns:a16="http://schemas.microsoft.com/office/drawing/2014/main" id="{BD2F8746-B318-44B9-BFA7-E46C14653EFD}"/>
                </a:ext>
              </a:extLst>
            </p:cNvPr>
            <p:cNvSpPr/>
            <p:nvPr/>
          </p:nvSpPr>
          <p:spPr>
            <a:xfrm>
              <a:off x="4273266" y="8428159"/>
              <a:ext cx="54000" cy="5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11" name="正方形/長方形 2610">
              <a:extLst>
                <a:ext uri="{FF2B5EF4-FFF2-40B4-BE49-F238E27FC236}">
                  <a16:creationId xmlns:a16="http://schemas.microsoft.com/office/drawing/2014/main" id="{2882A9B3-A1A7-40B5-A320-AD8DE24D581A}"/>
                </a:ext>
              </a:extLst>
            </p:cNvPr>
            <p:cNvSpPr/>
            <p:nvPr/>
          </p:nvSpPr>
          <p:spPr>
            <a:xfrm>
              <a:off x="4273266" y="8360997"/>
              <a:ext cx="54000" cy="5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12" name="正方形/長方形 2611">
              <a:extLst>
                <a:ext uri="{FF2B5EF4-FFF2-40B4-BE49-F238E27FC236}">
                  <a16:creationId xmlns:a16="http://schemas.microsoft.com/office/drawing/2014/main" id="{CA65C36B-DFC5-4B7F-BBEB-4A6ADDEDA2D3}"/>
                </a:ext>
              </a:extLst>
            </p:cNvPr>
            <p:cNvSpPr/>
            <p:nvPr/>
          </p:nvSpPr>
          <p:spPr>
            <a:xfrm>
              <a:off x="4608371" y="8500159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13" name="正方形/長方形 2612">
              <a:extLst>
                <a:ext uri="{FF2B5EF4-FFF2-40B4-BE49-F238E27FC236}">
                  <a16:creationId xmlns:a16="http://schemas.microsoft.com/office/drawing/2014/main" id="{44492130-1395-42A1-9D09-CAFC4E178E56}"/>
                </a:ext>
              </a:extLst>
            </p:cNvPr>
            <p:cNvSpPr/>
            <p:nvPr/>
          </p:nvSpPr>
          <p:spPr>
            <a:xfrm>
              <a:off x="4613749" y="8360997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14" name="正方形/長方形 2613">
              <a:extLst>
                <a:ext uri="{FF2B5EF4-FFF2-40B4-BE49-F238E27FC236}">
                  <a16:creationId xmlns:a16="http://schemas.microsoft.com/office/drawing/2014/main" id="{6B81FB92-C310-4EDE-ACDB-95A4D1F7E7DF}"/>
                </a:ext>
              </a:extLst>
            </p:cNvPr>
            <p:cNvSpPr/>
            <p:nvPr/>
          </p:nvSpPr>
          <p:spPr>
            <a:xfrm>
              <a:off x="4376234" y="8369668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615" name="グループ化 2614">
              <a:extLst>
                <a:ext uri="{FF2B5EF4-FFF2-40B4-BE49-F238E27FC236}">
                  <a16:creationId xmlns:a16="http://schemas.microsoft.com/office/drawing/2014/main" id="{188E535F-133D-45B3-B679-4D7289F76B73}"/>
                </a:ext>
              </a:extLst>
            </p:cNvPr>
            <p:cNvGrpSpPr/>
            <p:nvPr/>
          </p:nvGrpSpPr>
          <p:grpSpPr>
            <a:xfrm>
              <a:off x="1654660" y="2552974"/>
              <a:ext cx="195983" cy="201019"/>
              <a:chOff x="1654660" y="2552974"/>
              <a:chExt cx="195983" cy="201019"/>
            </a:xfrm>
            <a:solidFill>
              <a:schemeClr val="bg2">
                <a:lumMod val="75000"/>
              </a:schemeClr>
            </a:solidFill>
          </p:grpSpPr>
          <p:grpSp>
            <p:nvGrpSpPr>
              <p:cNvPr id="2616" name="グループ化 2615">
                <a:extLst>
                  <a:ext uri="{FF2B5EF4-FFF2-40B4-BE49-F238E27FC236}">
                    <a16:creationId xmlns:a16="http://schemas.microsoft.com/office/drawing/2014/main" id="{EF360AB7-BFC2-4549-AE49-E809EF38DF89}"/>
                  </a:ext>
                </a:extLst>
              </p:cNvPr>
              <p:cNvGrpSpPr/>
              <p:nvPr/>
            </p:nvGrpSpPr>
            <p:grpSpPr>
              <a:xfrm>
                <a:off x="1654660" y="2552974"/>
                <a:ext cx="195983" cy="129740"/>
                <a:chOff x="1654660" y="2552974"/>
                <a:chExt cx="195983" cy="129740"/>
              </a:xfrm>
              <a:grpFill/>
            </p:grpSpPr>
            <p:sp>
              <p:nvSpPr>
                <p:cNvPr id="2621" name="正方形/長方形 2620">
                  <a:extLst>
                    <a:ext uri="{FF2B5EF4-FFF2-40B4-BE49-F238E27FC236}">
                      <a16:creationId xmlns:a16="http://schemas.microsoft.com/office/drawing/2014/main" id="{3D9DAFDA-52EF-40E7-B0A7-CE97AF80E90F}"/>
                    </a:ext>
                  </a:extLst>
                </p:cNvPr>
                <p:cNvSpPr/>
                <p:nvPr/>
              </p:nvSpPr>
              <p:spPr>
                <a:xfrm>
                  <a:off x="1723939" y="2553822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22" name="正方形/長方形 2621">
                  <a:extLst>
                    <a:ext uri="{FF2B5EF4-FFF2-40B4-BE49-F238E27FC236}">
                      <a16:creationId xmlns:a16="http://schemas.microsoft.com/office/drawing/2014/main" id="{2FD6C8F9-24CF-4236-B3ED-D4D646208E5D}"/>
                    </a:ext>
                  </a:extLst>
                </p:cNvPr>
                <p:cNvSpPr/>
                <p:nvPr/>
              </p:nvSpPr>
              <p:spPr>
                <a:xfrm>
                  <a:off x="1654660" y="2553822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23" name="正方形/長方形 2622">
                  <a:extLst>
                    <a:ext uri="{FF2B5EF4-FFF2-40B4-BE49-F238E27FC236}">
                      <a16:creationId xmlns:a16="http://schemas.microsoft.com/office/drawing/2014/main" id="{6D67A4BF-40F7-4E27-B0E5-CD7DB9F313A6}"/>
                    </a:ext>
                  </a:extLst>
                </p:cNvPr>
                <p:cNvSpPr/>
                <p:nvPr/>
              </p:nvSpPr>
              <p:spPr>
                <a:xfrm>
                  <a:off x="1796643" y="255297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24" name="正方形/長方形 2623">
                  <a:extLst>
                    <a:ext uri="{FF2B5EF4-FFF2-40B4-BE49-F238E27FC236}">
                      <a16:creationId xmlns:a16="http://schemas.microsoft.com/office/drawing/2014/main" id="{969CE8E6-494A-486D-9A6E-0B5BC665014A}"/>
                    </a:ext>
                  </a:extLst>
                </p:cNvPr>
                <p:cNvSpPr/>
                <p:nvPr/>
              </p:nvSpPr>
              <p:spPr>
                <a:xfrm>
                  <a:off x="1723939" y="262871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25" name="正方形/長方形 2624">
                  <a:extLst>
                    <a:ext uri="{FF2B5EF4-FFF2-40B4-BE49-F238E27FC236}">
                      <a16:creationId xmlns:a16="http://schemas.microsoft.com/office/drawing/2014/main" id="{E4C4DC3E-E9F2-481A-ABA7-619A78B1D2F1}"/>
                    </a:ext>
                  </a:extLst>
                </p:cNvPr>
                <p:cNvSpPr/>
                <p:nvPr/>
              </p:nvSpPr>
              <p:spPr>
                <a:xfrm>
                  <a:off x="1654660" y="262871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26" name="正方形/長方形 2625">
                  <a:extLst>
                    <a:ext uri="{FF2B5EF4-FFF2-40B4-BE49-F238E27FC236}">
                      <a16:creationId xmlns:a16="http://schemas.microsoft.com/office/drawing/2014/main" id="{0220A9AB-05C0-49D4-8744-2C7AB3B9A762}"/>
                    </a:ext>
                  </a:extLst>
                </p:cNvPr>
                <p:cNvSpPr/>
                <p:nvPr/>
              </p:nvSpPr>
              <p:spPr>
                <a:xfrm>
                  <a:off x="1796643" y="2627866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617" name="グループ化 2616">
                <a:extLst>
                  <a:ext uri="{FF2B5EF4-FFF2-40B4-BE49-F238E27FC236}">
                    <a16:creationId xmlns:a16="http://schemas.microsoft.com/office/drawing/2014/main" id="{283A673D-5849-4E48-B78D-3BF7FF8710B4}"/>
                  </a:ext>
                </a:extLst>
              </p:cNvPr>
              <p:cNvGrpSpPr/>
              <p:nvPr/>
            </p:nvGrpSpPr>
            <p:grpSpPr>
              <a:xfrm>
                <a:off x="1654660" y="2699145"/>
                <a:ext cx="195983" cy="54848"/>
                <a:chOff x="1654660" y="2699145"/>
                <a:chExt cx="195983" cy="54848"/>
              </a:xfrm>
              <a:grpFill/>
            </p:grpSpPr>
            <p:sp>
              <p:nvSpPr>
                <p:cNvPr id="2618" name="正方形/長方形 2617">
                  <a:extLst>
                    <a:ext uri="{FF2B5EF4-FFF2-40B4-BE49-F238E27FC236}">
                      <a16:creationId xmlns:a16="http://schemas.microsoft.com/office/drawing/2014/main" id="{87FABD8F-03DA-4ABF-A88A-66B528B9A396}"/>
                    </a:ext>
                  </a:extLst>
                </p:cNvPr>
                <p:cNvSpPr/>
                <p:nvPr/>
              </p:nvSpPr>
              <p:spPr>
                <a:xfrm>
                  <a:off x="1723939" y="2699993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19" name="正方形/長方形 2618">
                  <a:extLst>
                    <a:ext uri="{FF2B5EF4-FFF2-40B4-BE49-F238E27FC236}">
                      <a16:creationId xmlns:a16="http://schemas.microsoft.com/office/drawing/2014/main" id="{BBEDCA50-CEC4-4D28-A3FC-1ED34700ADBB}"/>
                    </a:ext>
                  </a:extLst>
                </p:cNvPr>
                <p:cNvSpPr/>
                <p:nvPr/>
              </p:nvSpPr>
              <p:spPr>
                <a:xfrm>
                  <a:off x="1654660" y="2699993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20" name="正方形/長方形 2619">
                  <a:extLst>
                    <a:ext uri="{FF2B5EF4-FFF2-40B4-BE49-F238E27FC236}">
                      <a16:creationId xmlns:a16="http://schemas.microsoft.com/office/drawing/2014/main" id="{007600AE-AAC8-47C7-9FE2-FFA7256C4C93}"/>
                    </a:ext>
                  </a:extLst>
                </p:cNvPr>
                <p:cNvSpPr/>
                <p:nvPr/>
              </p:nvSpPr>
              <p:spPr>
                <a:xfrm>
                  <a:off x="1796643" y="2699145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627" name="グループ化 2626">
              <a:extLst>
                <a:ext uri="{FF2B5EF4-FFF2-40B4-BE49-F238E27FC236}">
                  <a16:creationId xmlns:a16="http://schemas.microsoft.com/office/drawing/2014/main" id="{DC7DA999-CB9B-4951-BB73-62F29FA58AD3}"/>
                </a:ext>
              </a:extLst>
            </p:cNvPr>
            <p:cNvGrpSpPr/>
            <p:nvPr/>
          </p:nvGrpSpPr>
          <p:grpSpPr>
            <a:xfrm>
              <a:off x="1648897" y="2783730"/>
              <a:ext cx="195983" cy="54848"/>
              <a:chOff x="1654660" y="2699145"/>
              <a:chExt cx="195983" cy="54848"/>
            </a:xfrm>
            <a:solidFill>
              <a:schemeClr val="bg2">
                <a:lumMod val="75000"/>
              </a:schemeClr>
            </a:solidFill>
          </p:grpSpPr>
          <p:sp>
            <p:nvSpPr>
              <p:cNvPr id="2628" name="正方形/長方形 2627">
                <a:extLst>
                  <a:ext uri="{FF2B5EF4-FFF2-40B4-BE49-F238E27FC236}">
                    <a16:creationId xmlns:a16="http://schemas.microsoft.com/office/drawing/2014/main" id="{96267B14-6364-47CC-ACE5-02E075F2F003}"/>
                  </a:ext>
                </a:extLst>
              </p:cNvPr>
              <p:cNvSpPr/>
              <p:nvPr/>
            </p:nvSpPr>
            <p:spPr>
              <a:xfrm>
                <a:off x="1723939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29" name="正方形/長方形 2628">
                <a:extLst>
                  <a:ext uri="{FF2B5EF4-FFF2-40B4-BE49-F238E27FC236}">
                    <a16:creationId xmlns:a16="http://schemas.microsoft.com/office/drawing/2014/main" id="{EB42249C-37A0-484E-A37F-65EF76E8AB0D}"/>
                  </a:ext>
                </a:extLst>
              </p:cNvPr>
              <p:cNvSpPr/>
              <p:nvPr/>
            </p:nvSpPr>
            <p:spPr>
              <a:xfrm>
                <a:off x="1654660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30" name="正方形/長方形 2629">
                <a:extLst>
                  <a:ext uri="{FF2B5EF4-FFF2-40B4-BE49-F238E27FC236}">
                    <a16:creationId xmlns:a16="http://schemas.microsoft.com/office/drawing/2014/main" id="{D6530C58-103A-4868-B0D8-43F5189CCE04}"/>
                  </a:ext>
                </a:extLst>
              </p:cNvPr>
              <p:cNvSpPr/>
              <p:nvPr/>
            </p:nvSpPr>
            <p:spPr>
              <a:xfrm>
                <a:off x="1796643" y="2699145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631" name="グループ化 2630">
              <a:extLst>
                <a:ext uri="{FF2B5EF4-FFF2-40B4-BE49-F238E27FC236}">
                  <a16:creationId xmlns:a16="http://schemas.microsoft.com/office/drawing/2014/main" id="{DD48FD25-ACD7-4948-8454-B5C0794B9A3E}"/>
                </a:ext>
              </a:extLst>
            </p:cNvPr>
            <p:cNvGrpSpPr/>
            <p:nvPr/>
          </p:nvGrpSpPr>
          <p:grpSpPr>
            <a:xfrm>
              <a:off x="1427635" y="2783730"/>
              <a:ext cx="195983" cy="54848"/>
              <a:chOff x="1654660" y="2699145"/>
              <a:chExt cx="195983" cy="54848"/>
            </a:xfrm>
            <a:solidFill>
              <a:schemeClr val="bg2">
                <a:lumMod val="75000"/>
              </a:schemeClr>
            </a:solidFill>
          </p:grpSpPr>
          <p:sp>
            <p:nvSpPr>
              <p:cNvPr id="2632" name="正方形/長方形 2631">
                <a:extLst>
                  <a:ext uri="{FF2B5EF4-FFF2-40B4-BE49-F238E27FC236}">
                    <a16:creationId xmlns:a16="http://schemas.microsoft.com/office/drawing/2014/main" id="{051B7AD2-BB41-4618-BD32-0759CFF39268}"/>
                  </a:ext>
                </a:extLst>
              </p:cNvPr>
              <p:cNvSpPr/>
              <p:nvPr/>
            </p:nvSpPr>
            <p:spPr>
              <a:xfrm>
                <a:off x="1723939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33" name="正方形/長方形 2632">
                <a:extLst>
                  <a:ext uri="{FF2B5EF4-FFF2-40B4-BE49-F238E27FC236}">
                    <a16:creationId xmlns:a16="http://schemas.microsoft.com/office/drawing/2014/main" id="{2C5185C0-6907-419D-B5F2-FDCE6C1CF750}"/>
                  </a:ext>
                </a:extLst>
              </p:cNvPr>
              <p:cNvSpPr/>
              <p:nvPr/>
            </p:nvSpPr>
            <p:spPr>
              <a:xfrm>
                <a:off x="1654660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34" name="正方形/長方形 2633">
                <a:extLst>
                  <a:ext uri="{FF2B5EF4-FFF2-40B4-BE49-F238E27FC236}">
                    <a16:creationId xmlns:a16="http://schemas.microsoft.com/office/drawing/2014/main" id="{8AD35671-462B-4CA8-8342-AF76DD619333}"/>
                  </a:ext>
                </a:extLst>
              </p:cNvPr>
              <p:cNvSpPr/>
              <p:nvPr/>
            </p:nvSpPr>
            <p:spPr>
              <a:xfrm>
                <a:off x="1796643" y="2699145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635" name="グループ化 2634">
              <a:extLst>
                <a:ext uri="{FF2B5EF4-FFF2-40B4-BE49-F238E27FC236}">
                  <a16:creationId xmlns:a16="http://schemas.microsoft.com/office/drawing/2014/main" id="{E48A71BD-55E1-408F-BBD1-1DB4B567E067}"/>
                </a:ext>
              </a:extLst>
            </p:cNvPr>
            <p:cNvGrpSpPr/>
            <p:nvPr/>
          </p:nvGrpSpPr>
          <p:grpSpPr>
            <a:xfrm>
              <a:off x="1278553" y="2782856"/>
              <a:ext cx="126704" cy="54848"/>
              <a:chOff x="1723939" y="2699145"/>
              <a:chExt cx="126704" cy="54848"/>
            </a:xfrm>
            <a:solidFill>
              <a:schemeClr val="bg2">
                <a:lumMod val="75000"/>
              </a:schemeClr>
            </a:solidFill>
          </p:grpSpPr>
          <p:sp>
            <p:nvSpPr>
              <p:cNvPr id="2636" name="正方形/長方形 2635">
                <a:extLst>
                  <a:ext uri="{FF2B5EF4-FFF2-40B4-BE49-F238E27FC236}">
                    <a16:creationId xmlns:a16="http://schemas.microsoft.com/office/drawing/2014/main" id="{62245B86-0D5F-42AC-BF71-0B096BEE1225}"/>
                  </a:ext>
                </a:extLst>
              </p:cNvPr>
              <p:cNvSpPr/>
              <p:nvPr/>
            </p:nvSpPr>
            <p:spPr>
              <a:xfrm>
                <a:off x="1723939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37" name="正方形/長方形 2636">
                <a:extLst>
                  <a:ext uri="{FF2B5EF4-FFF2-40B4-BE49-F238E27FC236}">
                    <a16:creationId xmlns:a16="http://schemas.microsoft.com/office/drawing/2014/main" id="{C87D50DD-5761-4EAA-A49B-BE6C5F4FB35A}"/>
                  </a:ext>
                </a:extLst>
              </p:cNvPr>
              <p:cNvSpPr/>
              <p:nvPr/>
            </p:nvSpPr>
            <p:spPr>
              <a:xfrm>
                <a:off x="1796643" y="2699145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638" name="グループ化 2637">
              <a:extLst>
                <a:ext uri="{FF2B5EF4-FFF2-40B4-BE49-F238E27FC236}">
                  <a16:creationId xmlns:a16="http://schemas.microsoft.com/office/drawing/2014/main" id="{EFF07F6B-0DB5-47C5-810A-42B9E87A479D}"/>
                </a:ext>
              </a:extLst>
            </p:cNvPr>
            <p:cNvGrpSpPr/>
            <p:nvPr/>
          </p:nvGrpSpPr>
          <p:grpSpPr>
            <a:xfrm>
              <a:off x="1209274" y="2853777"/>
              <a:ext cx="195983" cy="54848"/>
              <a:chOff x="1654660" y="2699145"/>
              <a:chExt cx="195983" cy="54848"/>
            </a:xfrm>
            <a:solidFill>
              <a:schemeClr val="bg2">
                <a:lumMod val="75000"/>
              </a:schemeClr>
            </a:solidFill>
          </p:grpSpPr>
          <p:sp>
            <p:nvSpPr>
              <p:cNvPr id="2639" name="正方形/長方形 2638">
                <a:extLst>
                  <a:ext uri="{FF2B5EF4-FFF2-40B4-BE49-F238E27FC236}">
                    <a16:creationId xmlns:a16="http://schemas.microsoft.com/office/drawing/2014/main" id="{C72A75DD-10BE-4A41-BFE2-25922F56FFCB}"/>
                  </a:ext>
                </a:extLst>
              </p:cNvPr>
              <p:cNvSpPr/>
              <p:nvPr/>
            </p:nvSpPr>
            <p:spPr>
              <a:xfrm>
                <a:off x="1723939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40" name="正方形/長方形 2639">
                <a:extLst>
                  <a:ext uri="{FF2B5EF4-FFF2-40B4-BE49-F238E27FC236}">
                    <a16:creationId xmlns:a16="http://schemas.microsoft.com/office/drawing/2014/main" id="{C593A063-898B-4666-A0A6-492555AB1D62}"/>
                  </a:ext>
                </a:extLst>
              </p:cNvPr>
              <p:cNvSpPr/>
              <p:nvPr/>
            </p:nvSpPr>
            <p:spPr>
              <a:xfrm>
                <a:off x="1654660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41" name="正方形/長方形 2640">
                <a:extLst>
                  <a:ext uri="{FF2B5EF4-FFF2-40B4-BE49-F238E27FC236}">
                    <a16:creationId xmlns:a16="http://schemas.microsoft.com/office/drawing/2014/main" id="{0C74C747-96D9-49FF-8072-9848B27F3A9C}"/>
                  </a:ext>
                </a:extLst>
              </p:cNvPr>
              <p:cNvSpPr/>
              <p:nvPr/>
            </p:nvSpPr>
            <p:spPr>
              <a:xfrm>
                <a:off x="1796643" y="2699145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642" name="グループ化 2641">
              <a:extLst>
                <a:ext uri="{FF2B5EF4-FFF2-40B4-BE49-F238E27FC236}">
                  <a16:creationId xmlns:a16="http://schemas.microsoft.com/office/drawing/2014/main" id="{3C331427-AFFB-44B8-84FB-AAE96A0505ED}"/>
                </a:ext>
              </a:extLst>
            </p:cNvPr>
            <p:cNvGrpSpPr/>
            <p:nvPr/>
          </p:nvGrpSpPr>
          <p:grpSpPr>
            <a:xfrm>
              <a:off x="1431071" y="2552974"/>
              <a:ext cx="195983" cy="201019"/>
              <a:chOff x="1654660" y="2552974"/>
              <a:chExt cx="195983" cy="201019"/>
            </a:xfrm>
            <a:solidFill>
              <a:schemeClr val="bg2">
                <a:lumMod val="75000"/>
              </a:schemeClr>
            </a:solidFill>
          </p:grpSpPr>
          <p:grpSp>
            <p:nvGrpSpPr>
              <p:cNvPr id="2643" name="グループ化 2642">
                <a:extLst>
                  <a:ext uri="{FF2B5EF4-FFF2-40B4-BE49-F238E27FC236}">
                    <a16:creationId xmlns:a16="http://schemas.microsoft.com/office/drawing/2014/main" id="{8DFDD197-0311-4870-AC49-A32088DC5510}"/>
                  </a:ext>
                </a:extLst>
              </p:cNvPr>
              <p:cNvGrpSpPr/>
              <p:nvPr/>
            </p:nvGrpSpPr>
            <p:grpSpPr>
              <a:xfrm>
                <a:off x="1654660" y="2552974"/>
                <a:ext cx="195983" cy="129740"/>
                <a:chOff x="1654660" y="2552974"/>
                <a:chExt cx="195983" cy="129740"/>
              </a:xfrm>
              <a:grpFill/>
            </p:grpSpPr>
            <p:sp>
              <p:nvSpPr>
                <p:cNvPr id="2648" name="正方形/長方形 2647">
                  <a:extLst>
                    <a:ext uri="{FF2B5EF4-FFF2-40B4-BE49-F238E27FC236}">
                      <a16:creationId xmlns:a16="http://schemas.microsoft.com/office/drawing/2014/main" id="{212FA017-2377-48E6-9233-746C3C70EB77}"/>
                    </a:ext>
                  </a:extLst>
                </p:cNvPr>
                <p:cNvSpPr/>
                <p:nvPr/>
              </p:nvSpPr>
              <p:spPr>
                <a:xfrm>
                  <a:off x="1723939" y="2553822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49" name="正方形/長方形 2648">
                  <a:extLst>
                    <a:ext uri="{FF2B5EF4-FFF2-40B4-BE49-F238E27FC236}">
                      <a16:creationId xmlns:a16="http://schemas.microsoft.com/office/drawing/2014/main" id="{40D0443C-AF57-497F-A7F5-54666ACCADA8}"/>
                    </a:ext>
                  </a:extLst>
                </p:cNvPr>
                <p:cNvSpPr/>
                <p:nvPr/>
              </p:nvSpPr>
              <p:spPr>
                <a:xfrm>
                  <a:off x="1654660" y="2553822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50" name="正方形/長方形 2649">
                  <a:extLst>
                    <a:ext uri="{FF2B5EF4-FFF2-40B4-BE49-F238E27FC236}">
                      <a16:creationId xmlns:a16="http://schemas.microsoft.com/office/drawing/2014/main" id="{2438D394-771E-41AD-A116-2EBD80795018}"/>
                    </a:ext>
                  </a:extLst>
                </p:cNvPr>
                <p:cNvSpPr/>
                <p:nvPr/>
              </p:nvSpPr>
              <p:spPr>
                <a:xfrm>
                  <a:off x="1796643" y="255297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51" name="正方形/長方形 2650">
                  <a:extLst>
                    <a:ext uri="{FF2B5EF4-FFF2-40B4-BE49-F238E27FC236}">
                      <a16:creationId xmlns:a16="http://schemas.microsoft.com/office/drawing/2014/main" id="{29B14F10-D50D-49C7-A3D6-593E4E3DA558}"/>
                    </a:ext>
                  </a:extLst>
                </p:cNvPr>
                <p:cNvSpPr/>
                <p:nvPr/>
              </p:nvSpPr>
              <p:spPr>
                <a:xfrm>
                  <a:off x="1723939" y="262871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52" name="正方形/長方形 2651">
                  <a:extLst>
                    <a:ext uri="{FF2B5EF4-FFF2-40B4-BE49-F238E27FC236}">
                      <a16:creationId xmlns:a16="http://schemas.microsoft.com/office/drawing/2014/main" id="{9D68F292-CC5A-4D13-848C-28551C885B25}"/>
                    </a:ext>
                  </a:extLst>
                </p:cNvPr>
                <p:cNvSpPr/>
                <p:nvPr/>
              </p:nvSpPr>
              <p:spPr>
                <a:xfrm>
                  <a:off x="1654660" y="262871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53" name="正方形/長方形 2652">
                  <a:extLst>
                    <a:ext uri="{FF2B5EF4-FFF2-40B4-BE49-F238E27FC236}">
                      <a16:creationId xmlns:a16="http://schemas.microsoft.com/office/drawing/2014/main" id="{343C887E-7270-41D6-BBAC-76E7330813A6}"/>
                    </a:ext>
                  </a:extLst>
                </p:cNvPr>
                <p:cNvSpPr/>
                <p:nvPr/>
              </p:nvSpPr>
              <p:spPr>
                <a:xfrm>
                  <a:off x="1796643" y="2627866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644" name="グループ化 2643">
                <a:extLst>
                  <a:ext uri="{FF2B5EF4-FFF2-40B4-BE49-F238E27FC236}">
                    <a16:creationId xmlns:a16="http://schemas.microsoft.com/office/drawing/2014/main" id="{E87C1CF2-3FC5-4EF4-8650-44A97B801D09}"/>
                  </a:ext>
                </a:extLst>
              </p:cNvPr>
              <p:cNvGrpSpPr/>
              <p:nvPr/>
            </p:nvGrpSpPr>
            <p:grpSpPr>
              <a:xfrm>
                <a:off x="1654660" y="2699145"/>
                <a:ext cx="195983" cy="54848"/>
                <a:chOff x="1654660" y="2699145"/>
                <a:chExt cx="195983" cy="54848"/>
              </a:xfrm>
              <a:grpFill/>
            </p:grpSpPr>
            <p:sp>
              <p:nvSpPr>
                <p:cNvPr id="2645" name="正方形/長方形 2644">
                  <a:extLst>
                    <a:ext uri="{FF2B5EF4-FFF2-40B4-BE49-F238E27FC236}">
                      <a16:creationId xmlns:a16="http://schemas.microsoft.com/office/drawing/2014/main" id="{A8B6DC60-426E-4528-850C-7F4C464006E7}"/>
                    </a:ext>
                  </a:extLst>
                </p:cNvPr>
                <p:cNvSpPr/>
                <p:nvPr/>
              </p:nvSpPr>
              <p:spPr>
                <a:xfrm>
                  <a:off x="1723939" y="2699993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46" name="正方形/長方形 2645">
                  <a:extLst>
                    <a:ext uri="{FF2B5EF4-FFF2-40B4-BE49-F238E27FC236}">
                      <a16:creationId xmlns:a16="http://schemas.microsoft.com/office/drawing/2014/main" id="{3877DB00-B648-4D2D-A72D-7B351017E3D9}"/>
                    </a:ext>
                  </a:extLst>
                </p:cNvPr>
                <p:cNvSpPr/>
                <p:nvPr/>
              </p:nvSpPr>
              <p:spPr>
                <a:xfrm>
                  <a:off x="1654660" y="2699993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47" name="正方形/長方形 2646">
                  <a:extLst>
                    <a:ext uri="{FF2B5EF4-FFF2-40B4-BE49-F238E27FC236}">
                      <a16:creationId xmlns:a16="http://schemas.microsoft.com/office/drawing/2014/main" id="{89A427FB-C74E-47D0-8686-AD0EF2537CED}"/>
                    </a:ext>
                  </a:extLst>
                </p:cNvPr>
                <p:cNvSpPr/>
                <p:nvPr/>
              </p:nvSpPr>
              <p:spPr>
                <a:xfrm>
                  <a:off x="1796643" y="2699145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654" name="グループ化 2653">
              <a:extLst>
                <a:ext uri="{FF2B5EF4-FFF2-40B4-BE49-F238E27FC236}">
                  <a16:creationId xmlns:a16="http://schemas.microsoft.com/office/drawing/2014/main" id="{CDEC1D54-0C1A-4945-84FF-97292A5D7057}"/>
                </a:ext>
              </a:extLst>
            </p:cNvPr>
            <p:cNvGrpSpPr/>
            <p:nvPr/>
          </p:nvGrpSpPr>
          <p:grpSpPr>
            <a:xfrm>
              <a:off x="1209274" y="2552974"/>
              <a:ext cx="195983" cy="201019"/>
              <a:chOff x="1654660" y="2552974"/>
              <a:chExt cx="195983" cy="201019"/>
            </a:xfrm>
            <a:solidFill>
              <a:schemeClr val="bg2">
                <a:lumMod val="75000"/>
              </a:schemeClr>
            </a:solidFill>
          </p:grpSpPr>
          <p:grpSp>
            <p:nvGrpSpPr>
              <p:cNvPr id="2655" name="グループ化 2654">
                <a:extLst>
                  <a:ext uri="{FF2B5EF4-FFF2-40B4-BE49-F238E27FC236}">
                    <a16:creationId xmlns:a16="http://schemas.microsoft.com/office/drawing/2014/main" id="{7834EBE8-262B-44CB-8985-C1FFF8A7CA44}"/>
                  </a:ext>
                </a:extLst>
              </p:cNvPr>
              <p:cNvGrpSpPr/>
              <p:nvPr/>
            </p:nvGrpSpPr>
            <p:grpSpPr>
              <a:xfrm>
                <a:off x="1654660" y="2552974"/>
                <a:ext cx="195983" cy="129740"/>
                <a:chOff x="1654660" y="2552974"/>
                <a:chExt cx="195983" cy="129740"/>
              </a:xfrm>
              <a:grpFill/>
            </p:grpSpPr>
            <p:sp>
              <p:nvSpPr>
                <p:cNvPr id="2660" name="正方形/長方形 2659">
                  <a:extLst>
                    <a:ext uri="{FF2B5EF4-FFF2-40B4-BE49-F238E27FC236}">
                      <a16:creationId xmlns:a16="http://schemas.microsoft.com/office/drawing/2014/main" id="{397683CD-BD28-4FAA-B7CB-F67ADE8BE32A}"/>
                    </a:ext>
                  </a:extLst>
                </p:cNvPr>
                <p:cNvSpPr/>
                <p:nvPr/>
              </p:nvSpPr>
              <p:spPr>
                <a:xfrm>
                  <a:off x="1723939" y="2553822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61" name="正方形/長方形 2660">
                  <a:extLst>
                    <a:ext uri="{FF2B5EF4-FFF2-40B4-BE49-F238E27FC236}">
                      <a16:creationId xmlns:a16="http://schemas.microsoft.com/office/drawing/2014/main" id="{74C54338-0E51-4F0A-977D-BEAE7F8ED165}"/>
                    </a:ext>
                  </a:extLst>
                </p:cNvPr>
                <p:cNvSpPr/>
                <p:nvPr/>
              </p:nvSpPr>
              <p:spPr>
                <a:xfrm>
                  <a:off x="1654660" y="2553822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62" name="正方形/長方形 2661">
                  <a:extLst>
                    <a:ext uri="{FF2B5EF4-FFF2-40B4-BE49-F238E27FC236}">
                      <a16:creationId xmlns:a16="http://schemas.microsoft.com/office/drawing/2014/main" id="{F9EC9EAF-4E2D-4B0A-BB54-B83B8709A5C7}"/>
                    </a:ext>
                  </a:extLst>
                </p:cNvPr>
                <p:cNvSpPr/>
                <p:nvPr/>
              </p:nvSpPr>
              <p:spPr>
                <a:xfrm>
                  <a:off x="1796643" y="255297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63" name="正方形/長方形 2662">
                  <a:extLst>
                    <a:ext uri="{FF2B5EF4-FFF2-40B4-BE49-F238E27FC236}">
                      <a16:creationId xmlns:a16="http://schemas.microsoft.com/office/drawing/2014/main" id="{44670733-51B6-4795-AE3D-54521D502F62}"/>
                    </a:ext>
                  </a:extLst>
                </p:cNvPr>
                <p:cNvSpPr/>
                <p:nvPr/>
              </p:nvSpPr>
              <p:spPr>
                <a:xfrm>
                  <a:off x="1723939" y="262871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64" name="正方形/長方形 2663">
                  <a:extLst>
                    <a:ext uri="{FF2B5EF4-FFF2-40B4-BE49-F238E27FC236}">
                      <a16:creationId xmlns:a16="http://schemas.microsoft.com/office/drawing/2014/main" id="{66F7F1C1-9421-4FB5-9D4F-45641BF09972}"/>
                    </a:ext>
                  </a:extLst>
                </p:cNvPr>
                <p:cNvSpPr/>
                <p:nvPr/>
              </p:nvSpPr>
              <p:spPr>
                <a:xfrm>
                  <a:off x="1654660" y="262871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65" name="正方形/長方形 2664">
                  <a:extLst>
                    <a:ext uri="{FF2B5EF4-FFF2-40B4-BE49-F238E27FC236}">
                      <a16:creationId xmlns:a16="http://schemas.microsoft.com/office/drawing/2014/main" id="{5988B6D8-A062-4308-B066-ED50A2A5C734}"/>
                    </a:ext>
                  </a:extLst>
                </p:cNvPr>
                <p:cNvSpPr/>
                <p:nvPr/>
              </p:nvSpPr>
              <p:spPr>
                <a:xfrm>
                  <a:off x="1796643" y="2627866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656" name="グループ化 2655">
                <a:extLst>
                  <a:ext uri="{FF2B5EF4-FFF2-40B4-BE49-F238E27FC236}">
                    <a16:creationId xmlns:a16="http://schemas.microsoft.com/office/drawing/2014/main" id="{44942A15-39F2-47D9-93CD-937FF68927F4}"/>
                  </a:ext>
                </a:extLst>
              </p:cNvPr>
              <p:cNvGrpSpPr/>
              <p:nvPr/>
            </p:nvGrpSpPr>
            <p:grpSpPr>
              <a:xfrm>
                <a:off x="1654660" y="2699145"/>
                <a:ext cx="195983" cy="54848"/>
                <a:chOff x="1654660" y="2699145"/>
                <a:chExt cx="195983" cy="54848"/>
              </a:xfrm>
              <a:grpFill/>
            </p:grpSpPr>
            <p:sp>
              <p:nvSpPr>
                <p:cNvPr id="2657" name="正方形/長方形 2656">
                  <a:extLst>
                    <a:ext uri="{FF2B5EF4-FFF2-40B4-BE49-F238E27FC236}">
                      <a16:creationId xmlns:a16="http://schemas.microsoft.com/office/drawing/2014/main" id="{5D78E18B-37B3-4D65-B4ED-2555751D2645}"/>
                    </a:ext>
                  </a:extLst>
                </p:cNvPr>
                <p:cNvSpPr/>
                <p:nvPr/>
              </p:nvSpPr>
              <p:spPr>
                <a:xfrm>
                  <a:off x="1723939" y="2699993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58" name="正方形/長方形 2657">
                  <a:extLst>
                    <a:ext uri="{FF2B5EF4-FFF2-40B4-BE49-F238E27FC236}">
                      <a16:creationId xmlns:a16="http://schemas.microsoft.com/office/drawing/2014/main" id="{C9F2921C-83BA-452F-A123-3A16412A7E5B}"/>
                    </a:ext>
                  </a:extLst>
                </p:cNvPr>
                <p:cNvSpPr/>
                <p:nvPr/>
              </p:nvSpPr>
              <p:spPr>
                <a:xfrm>
                  <a:off x="1654660" y="2699993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59" name="正方形/長方形 2658">
                  <a:extLst>
                    <a:ext uri="{FF2B5EF4-FFF2-40B4-BE49-F238E27FC236}">
                      <a16:creationId xmlns:a16="http://schemas.microsoft.com/office/drawing/2014/main" id="{28527750-719D-4B72-9290-B8E076FC4D69}"/>
                    </a:ext>
                  </a:extLst>
                </p:cNvPr>
                <p:cNvSpPr/>
                <p:nvPr/>
              </p:nvSpPr>
              <p:spPr>
                <a:xfrm>
                  <a:off x="1796643" y="2699145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666" name="グループ化 2665">
              <a:extLst>
                <a:ext uri="{FF2B5EF4-FFF2-40B4-BE49-F238E27FC236}">
                  <a16:creationId xmlns:a16="http://schemas.microsoft.com/office/drawing/2014/main" id="{D8776CF8-D8F9-493D-B0D8-96CC67CDDFC3}"/>
                </a:ext>
              </a:extLst>
            </p:cNvPr>
            <p:cNvGrpSpPr/>
            <p:nvPr/>
          </p:nvGrpSpPr>
          <p:grpSpPr>
            <a:xfrm>
              <a:off x="1208734" y="2863879"/>
              <a:ext cx="195983" cy="201019"/>
              <a:chOff x="1654660" y="2552974"/>
              <a:chExt cx="195983" cy="201019"/>
            </a:xfrm>
            <a:solidFill>
              <a:schemeClr val="bg2">
                <a:lumMod val="75000"/>
              </a:schemeClr>
            </a:solidFill>
          </p:grpSpPr>
          <p:grpSp>
            <p:nvGrpSpPr>
              <p:cNvPr id="2667" name="グループ化 2666">
                <a:extLst>
                  <a:ext uri="{FF2B5EF4-FFF2-40B4-BE49-F238E27FC236}">
                    <a16:creationId xmlns:a16="http://schemas.microsoft.com/office/drawing/2014/main" id="{E242838C-E7E4-418A-AE4E-BF599EA4CE98}"/>
                  </a:ext>
                </a:extLst>
              </p:cNvPr>
              <p:cNvGrpSpPr/>
              <p:nvPr/>
            </p:nvGrpSpPr>
            <p:grpSpPr>
              <a:xfrm>
                <a:off x="1654660" y="2552974"/>
                <a:ext cx="195983" cy="129740"/>
                <a:chOff x="1654660" y="2552974"/>
                <a:chExt cx="195983" cy="129740"/>
              </a:xfrm>
              <a:grpFill/>
            </p:grpSpPr>
            <p:sp>
              <p:nvSpPr>
                <p:cNvPr id="2672" name="正方形/長方形 2671">
                  <a:extLst>
                    <a:ext uri="{FF2B5EF4-FFF2-40B4-BE49-F238E27FC236}">
                      <a16:creationId xmlns:a16="http://schemas.microsoft.com/office/drawing/2014/main" id="{F384B2E3-C441-4378-AD23-EC756CA23C24}"/>
                    </a:ext>
                  </a:extLst>
                </p:cNvPr>
                <p:cNvSpPr/>
                <p:nvPr/>
              </p:nvSpPr>
              <p:spPr>
                <a:xfrm>
                  <a:off x="1723939" y="2553822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73" name="正方形/長方形 2672">
                  <a:extLst>
                    <a:ext uri="{FF2B5EF4-FFF2-40B4-BE49-F238E27FC236}">
                      <a16:creationId xmlns:a16="http://schemas.microsoft.com/office/drawing/2014/main" id="{7CBF00A8-5106-4064-A49B-700337AFFA64}"/>
                    </a:ext>
                  </a:extLst>
                </p:cNvPr>
                <p:cNvSpPr/>
                <p:nvPr/>
              </p:nvSpPr>
              <p:spPr>
                <a:xfrm>
                  <a:off x="1654660" y="2553822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74" name="正方形/長方形 2673">
                  <a:extLst>
                    <a:ext uri="{FF2B5EF4-FFF2-40B4-BE49-F238E27FC236}">
                      <a16:creationId xmlns:a16="http://schemas.microsoft.com/office/drawing/2014/main" id="{DE8AF224-078E-41F0-B706-1C48B07B5124}"/>
                    </a:ext>
                  </a:extLst>
                </p:cNvPr>
                <p:cNvSpPr/>
                <p:nvPr/>
              </p:nvSpPr>
              <p:spPr>
                <a:xfrm>
                  <a:off x="1796643" y="255297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75" name="正方形/長方形 2674">
                  <a:extLst>
                    <a:ext uri="{FF2B5EF4-FFF2-40B4-BE49-F238E27FC236}">
                      <a16:creationId xmlns:a16="http://schemas.microsoft.com/office/drawing/2014/main" id="{9971192A-075D-409B-A2B1-E2499032E758}"/>
                    </a:ext>
                  </a:extLst>
                </p:cNvPr>
                <p:cNvSpPr/>
                <p:nvPr/>
              </p:nvSpPr>
              <p:spPr>
                <a:xfrm>
                  <a:off x="1723939" y="262871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76" name="正方形/長方形 2675">
                  <a:extLst>
                    <a:ext uri="{FF2B5EF4-FFF2-40B4-BE49-F238E27FC236}">
                      <a16:creationId xmlns:a16="http://schemas.microsoft.com/office/drawing/2014/main" id="{73AE00A2-2CEB-4C08-9FD7-31B5CFD3E9FA}"/>
                    </a:ext>
                  </a:extLst>
                </p:cNvPr>
                <p:cNvSpPr/>
                <p:nvPr/>
              </p:nvSpPr>
              <p:spPr>
                <a:xfrm>
                  <a:off x="1654660" y="262871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77" name="正方形/長方形 2676">
                  <a:extLst>
                    <a:ext uri="{FF2B5EF4-FFF2-40B4-BE49-F238E27FC236}">
                      <a16:creationId xmlns:a16="http://schemas.microsoft.com/office/drawing/2014/main" id="{8DE9D4E7-B930-47CE-B3A2-D70F88712037}"/>
                    </a:ext>
                  </a:extLst>
                </p:cNvPr>
                <p:cNvSpPr/>
                <p:nvPr/>
              </p:nvSpPr>
              <p:spPr>
                <a:xfrm>
                  <a:off x="1796643" y="2627866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668" name="グループ化 2667">
                <a:extLst>
                  <a:ext uri="{FF2B5EF4-FFF2-40B4-BE49-F238E27FC236}">
                    <a16:creationId xmlns:a16="http://schemas.microsoft.com/office/drawing/2014/main" id="{8907A8BC-2491-4BB3-A4F0-50DC579585CE}"/>
                  </a:ext>
                </a:extLst>
              </p:cNvPr>
              <p:cNvGrpSpPr/>
              <p:nvPr/>
            </p:nvGrpSpPr>
            <p:grpSpPr>
              <a:xfrm>
                <a:off x="1654660" y="2699145"/>
                <a:ext cx="195983" cy="54848"/>
                <a:chOff x="1654660" y="2699145"/>
                <a:chExt cx="195983" cy="54848"/>
              </a:xfrm>
              <a:grpFill/>
            </p:grpSpPr>
            <p:sp>
              <p:nvSpPr>
                <p:cNvPr id="2669" name="正方形/長方形 2668">
                  <a:extLst>
                    <a:ext uri="{FF2B5EF4-FFF2-40B4-BE49-F238E27FC236}">
                      <a16:creationId xmlns:a16="http://schemas.microsoft.com/office/drawing/2014/main" id="{72606E06-DC3A-4C17-B381-56EB84BD0328}"/>
                    </a:ext>
                  </a:extLst>
                </p:cNvPr>
                <p:cNvSpPr/>
                <p:nvPr/>
              </p:nvSpPr>
              <p:spPr>
                <a:xfrm>
                  <a:off x="1723939" y="2699993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70" name="正方形/長方形 2669">
                  <a:extLst>
                    <a:ext uri="{FF2B5EF4-FFF2-40B4-BE49-F238E27FC236}">
                      <a16:creationId xmlns:a16="http://schemas.microsoft.com/office/drawing/2014/main" id="{C1B2FA11-0269-4DCB-97FE-322193DF11A9}"/>
                    </a:ext>
                  </a:extLst>
                </p:cNvPr>
                <p:cNvSpPr/>
                <p:nvPr/>
              </p:nvSpPr>
              <p:spPr>
                <a:xfrm>
                  <a:off x="1654660" y="2699993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71" name="正方形/長方形 2670">
                  <a:extLst>
                    <a:ext uri="{FF2B5EF4-FFF2-40B4-BE49-F238E27FC236}">
                      <a16:creationId xmlns:a16="http://schemas.microsoft.com/office/drawing/2014/main" id="{7A39460E-12EB-440F-86FF-214FAE998774}"/>
                    </a:ext>
                  </a:extLst>
                </p:cNvPr>
                <p:cNvSpPr/>
                <p:nvPr/>
              </p:nvSpPr>
              <p:spPr>
                <a:xfrm>
                  <a:off x="1796643" y="2699145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678" name="グループ化 2677">
              <a:extLst>
                <a:ext uri="{FF2B5EF4-FFF2-40B4-BE49-F238E27FC236}">
                  <a16:creationId xmlns:a16="http://schemas.microsoft.com/office/drawing/2014/main" id="{AED09199-8BC1-4D6B-B4DD-DD1437657D7E}"/>
                </a:ext>
              </a:extLst>
            </p:cNvPr>
            <p:cNvGrpSpPr/>
            <p:nvPr/>
          </p:nvGrpSpPr>
          <p:grpSpPr>
            <a:xfrm>
              <a:off x="1499635" y="2862183"/>
              <a:ext cx="195983" cy="54848"/>
              <a:chOff x="1654660" y="2699145"/>
              <a:chExt cx="195983" cy="54848"/>
            </a:xfrm>
            <a:solidFill>
              <a:schemeClr val="bg2">
                <a:lumMod val="75000"/>
              </a:schemeClr>
            </a:solidFill>
          </p:grpSpPr>
          <p:sp>
            <p:nvSpPr>
              <p:cNvPr id="2679" name="正方形/長方形 2678">
                <a:extLst>
                  <a:ext uri="{FF2B5EF4-FFF2-40B4-BE49-F238E27FC236}">
                    <a16:creationId xmlns:a16="http://schemas.microsoft.com/office/drawing/2014/main" id="{A7201E50-D9D4-4A7A-80D2-5BDAF4D1367A}"/>
                  </a:ext>
                </a:extLst>
              </p:cNvPr>
              <p:cNvSpPr/>
              <p:nvPr/>
            </p:nvSpPr>
            <p:spPr>
              <a:xfrm>
                <a:off x="1723939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80" name="正方形/長方形 2679">
                <a:extLst>
                  <a:ext uri="{FF2B5EF4-FFF2-40B4-BE49-F238E27FC236}">
                    <a16:creationId xmlns:a16="http://schemas.microsoft.com/office/drawing/2014/main" id="{91730D91-7224-4D57-B19A-FBA28910C348}"/>
                  </a:ext>
                </a:extLst>
              </p:cNvPr>
              <p:cNvSpPr/>
              <p:nvPr/>
            </p:nvSpPr>
            <p:spPr>
              <a:xfrm>
                <a:off x="1654660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81" name="正方形/長方形 2680">
                <a:extLst>
                  <a:ext uri="{FF2B5EF4-FFF2-40B4-BE49-F238E27FC236}">
                    <a16:creationId xmlns:a16="http://schemas.microsoft.com/office/drawing/2014/main" id="{17189B0A-34F3-456F-BFFC-B6B3054F61A9}"/>
                  </a:ext>
                </a:extLst>
              </p:cNvPr>
              <p:cNvSpPr/>
              <p:nvPr/>
            </p:nvSpPr>
            <p:spPr>
              <a:xfrm>
                <a:off x="1796643" y="2699145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682" name="グループ化 2681">
              <a:extLst>
                <a:ext uri="{FF2B5EF4-FFF2-40B4-BE49-F238E27FC236}">
                  <a16:creationId xmlns:a16="http://schemas.microsoft.com/office/drawing/2014/main" id="{90ECB23E-B118-48F8-B632-8967D1250162}"/>
                </a:ext>
              </a:extLst>
            </p:cNvPr>
            <p:cNvGrpSpPr/>
            <p:nvPr/>
          </p:nvGrpSpPr>
          <p:grpSpPr>
            <a:xfrm>
              <a:off x="1649218" y="3089437"/>
              <a:ext cx="195983" cy="54848"/>
              <a:chOff x="1654660" y="2699145"/>
              <a:chExt cx="195983" cy="54848"/>
            </a:xfrm>
            <a:solidFill>
              <a:schemeClr val="bg2">
                <a:lumMod val="75000"/>
              </a:schemeClr>
            </a:solidFill>
          </p:grpSpPr>
          <p:sp>
            <p:nvSpPr>
              <p:cNvPr id="2683" name="正方形/長方形 2682">
                <a:extLst>
                  <a:ext uri="{FF2B5EF4-FFF2-40B4-BE49-F238E27FC236}">
                    <a16:creationId xmlns:a16="http://schemas.microsoft.com/office/drawing/2014/main" id="{5B5676CD-1AAF-48B6-B5BF-A03B3CFB006E}"/>
                  </a:ext>
                </a:extLst>
              </p:cNvPr>
              <p:cNvSpPr/>
              <p:nvPr/>
            </p:nvSpPr>
            <p:spPr>
              <a:xfrm>
                <a:off x="1723939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84" name="正方形/長方形 2683">
                <a:extLst>
                  <a:ext uri="{FF2B5EF4-FFF2-40B4-BE49-F238E27FC236}">
                    <a16:creationId xmlns:a16="http://schemas.microsoft.com/office/drawing/2014/main" id="{7AC6CE63-4B90-4194-8208-E948010FF82E}"/>
                  </a:ext>
                </a:extLst>
              </p:cNvPr>
              <p:cNvSpPr/>
              <p:nvPr/>
            </p:nvSpPr>
            <p:spPr>
              <a:xfrm>
                <a:off x="1654660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85" name="正方形/長方形 2684">
                <a:extLst>
                  <a:ext uri="{FF2B5EF4-FFF2-40B4-BE49-F238E27FC236}">
                    <a16:creationId xmlns:a16="http://schemas.microsoft.com/office/drawing/2014/main" id="{5F218322-AF0F-4D22-A875-7896F1744879}"/>
                  </a:ext>
                </a:extLst>
              </p:cNvPr>
              <p:cNvSpPr/>
              <p:nvPr/>
            </p:nvSpPr>
            <p:spPr>
              <a:xfrm>
                <a:off x="1796643" y="2699145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686" name="グループ化 2685">
              <a:extLst>
                <a:ext uri="{FF2B5EF4-FFF2-40B4-BE49-F238E27FC236}">
                  <a16:creationId xmlns:a16="http://schemas.microsoft.com/office/drawing/2014/main" id="{DBB04BC1-0459-437D-8447-8313856509CA}"/>
                </a:ext>
              </a:extLst>
            </p:cNvPr>
            <p:cNvGrpSpPr/>
            <p:nvPr/>
          </p:nvGrpSpPr>
          <p:grpSpPr>
            <a:xfrm>
              <a:off x="1649218" y="3159325"/>
              <a:ext cx="195983" cy="54848"/>
              <a:chOff x="1654660" y="2699145"/>
              <a:chExt cx="195983" cy="54848"/>
            </a:xfrm>
            <a:solidFill>
              <a:schemeClr val="bg2">
                <a:lumMod val="75000"/>
              </a:schemeClr>
            </a:solidFill>
          </p:grpSpPr>
          <p:sp>
            <p:nvSpPr>
              <p:cNvPr id="2687" name="正方形/長方形 2686">
                <a:extLst>
                  <a:ext uri="{FF2B5EF4-FFF2-40B4-BE49-F238E27FC236}">
                    <a16:creationId xmlns:a16="http://schemas.microsoft.com/office/drawing/2014/main" id="{0DC9A3BA-F6B5-49E1-BA58-ABB22133102D}"/>
                  </a:ext>
                </a:extLst>
              </p:cNvPr>
              <p:cNvSpPr/>
              <p:nvPr/>
            </p:nvSpPr>
            <p:spPr>
              <a:xfrm>
                <a:off x="1723939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88" name="正方形/長方形 2687">
                <a:extLst>
                  <a:ext uri="{FF2B5EF4-FFF2-40B4-BE49-F238E27FC236}">
                    <a16:creationId xmlns:a16="http://schemas.microsoft.com/office/drawing/2014/main" id="{9794C6F4-BD10-4F43-9BD2-8F07B1562ECC}"/>
                  </a:ext>
                </a:extLst>
              </p:cNvPr>
              <p:cNvSpPr/>
              <p:nvPr/>
            </p:nvSpPr>
            <p:spPr>
              <a:xfrm>
                <a:off x="1654660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89" name="正方形/長方形 2688">
                <a:extLst>
                  <a:ext uri="{FF2B5EF4-FFF2-40B4-BE49-F238E27FC236}">
                    <a16:creationId xmlns:a16="http://schemas.microsoft.com/office/drawing/2014/main" id="{DEA5F2F1-BB12-4FD4-99C7-5F12D967AEE8}"/>
                  </a:ext>
                </a:extLst>
              </p:cNvPr>
              <p:cNvSpPr/>
              <p:nvPr/>
            </p:nvSpPr>
            <p:spPr>
              <a:xfrm>
                <a:off x="1796643" y="2699145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690" name="グループ化 2689">
              <a:extLst>
                <a:ext uri="{FF2B5EF4-FFF2-40B4-BE49-F238E27FC236}">
                  <a16:creationId xmlns:a16="http://schemas.microsoft.com/office/drawing/2014/main" id="{FDE950EF-0961-4210-8CF0-1C6D82E5CBED}"/>
                </a:ext>
              </a:extLst>
            </p:cNvPr>
            <p:cNvGrpSpPr/>
            <p:nvPr/>
          </p:nvGrpSpPr>
          <p:grpSpPr>
            <a:xfrm>
              <a:off x="1649218" y="3234423"/>
              <a:ext cx="195983" cy="54848"/>
              <a:chOff x="1654660" y="2699145"/>
              <a:chExt cx="195983" cy="54848"/>
            </a:xfrm>
            <a:solidFill>
              <a:schemeClr val="bg2">
                <a:lumMod val="75000"/>
              </a:schemeClr>
            </a:solidFill>
          </p:grpSpPr>
          <p:sp>
            <p:nvSpPr>
              <p:cNvPr id="2691" name="正方形/長方形 2690">
                <a:extLst>
                  <a:ext uri="{FF2B5EF4-FFF2-40B4-BE49-F238E27FC236}">
                    <a16:creationId xmlns:a16="http://schemas.microsoft.com/office/drawing/2014/main" id="{B74C559F-27A1-488A-BB9B-D0F08E80B3A2}"/>
                  </a:ext>
                </a:extLst>
              </p:cNvPr>
              <p:cNvSpPr/>
              <p:nvPr/>
            </p:nvSpPr>
            <p:spPr>
              <a:xfrm>
                <a:off x="1723939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92" name="正方形/長方形 2691">
                <a:extLst>
                  <a:ext uri="{FF2B5EF4-FFF2-40B4-BE49-F238E27FC236}">
                    <a16:creationId xmlns:a16="http://schemas.microsoft.com/office/drawing/2014/main" id="{63686E7A-37C4-4D5A-B5CA-6DDDB1DC9A60}"/>
                  </a:ext>
                </a:extLst>
              </p:cNvPr>
              <p:cNvSpPr/>
              <p:nvPr/>
            </p:nvSpPr>
            <p:spPr>
              <a:xfrm>
                <a:off x="1654660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93" name="正方形/長方形 2692">
                <a:extLst>
                  <a:ext uri="{FF2B5EF4-FFF2-40B4-BE49-F238E27FC236}">
                    <a16:creationId xmlns:a16="http://schemas.microsoft.com/office/drawing/2014/main" id="{A93D1515-7684-4FA3-9CCA-4407C05C22D2}"/>
                  </a:ext>
                </a:extLst>
              </p:cNvPr>
              <p:cNvSpPr/>
              <p:nvPr/>
            </p:nvSpPr>
            <p:spPr>
              <a:xfrm>
                <a:off x="1796643" y="2699145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694" name="グループ化 2693">
              <a:extLst>
                <a:ext uri="{FF2B5EF4-FFF2-40B4-BE49-F238E27FC236}">
                  <a16:creationId xmlns:a16="http://schemas.microsoft.com/office/drawing/2014/main" id="{4AD6CD28-A9AE-410E-AADB-F28E3C52C1D3}"/>
                </a:ext>
              </a:extLst>
            </p:cNvPr>
            <p:cNvGrpSpPr/>
            <p:nvPr/>
          </p:nvGrpSpPr>
          <p:grpSpPr>
            <a:xfrm>
              <a:off x="1427635" y="3234423"/>
              <a:ext cx="195983" cy="54848"/>
              <a:chOff x="1654660" y="2699145"/>
              <a:chExt cx="195983" cy="54848"/>
            </a:xfrm>
            <a:solidFill>
              <a:schemeClr val="bg2">
                <a:lumMod val="75000"/>
              </a:schemeClr>
            </a:solidFill>
          </p:grpSpPr>
          <p:sp>
            <p:nvSpPr>
              <p:cNvPr id="2695" name="正方形/長方形 2694">
                <a:extLst>
                  <a:ext uri="{FF2B5EF4-FFF2-40B4-BE49-F238E27FC236}">
                    <a16:creationId xmlns:a16="http://schemas.microsoft.com/office/drawing/2014/main" id="{59929B7E-5CF1-4139-B50B-16E14409BFBE}"/>
                  </a:ext>
                </a:extLst>
              </p:cNvPr>
              <p:cNvSpPr/>
              <p:nvPr/>
            </p:nvSpPr>
            <p:spPr>
              <a:xfrm>
                <a:off x="1723939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96" name="正方形/長方形 2695">
                <a:extLst>
                  <a:ext uri="{FF2B5EF4-FFF2-40B4-BE49-F238E27FC236}">
                    <a16:creationId xmlns:a16="http://schemas.microsoft.com/office/drawing/2014/main" id="{A231AA45-84AA-4462-8866-5728DC185319}"/>
                  </a:ext>
                </a:extLst>
              </p:cNvPr>
              <p:cNvSpPr/>
              <p:nvPr/>
            </p:nvSpPr>
            <p:spPr>
              <a:xfrm>
                <a:off x="1654660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97" name="正方形/長方形 2696">
                <a:extLst>
                  <a:ext uri="{FF2B5EF4-FFF2-40B4-BE49-F238E27FC236}">
                    <a16:creationId xmlns:a16="http://schemas.microsoft.com/office/drawing/2014/main" id="{BE8E47BE-F503-4635-9FB8-F7171571A3B4}"/>
                  </a:ext>
                </a:extLst>
              </p:cNvPr>
              <p:cNvSpPr/>
              <p:nvPr/>
            </p:nvSpPr>
            <p:spPr>
              <a:xfrm>
                <a:off x="1796643" y="2699145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698" name="グループ化 2697">
              <a:extLst>
                <a:ext uri="{FF2B5EF4-FFF2-40B4-BE49-F238E27FC236}">
                  <a16:creationId xmlns:a16="http://schemas.microsoft.com/office/drawing/2014/main" id="{C397CBA7-44E9-479C-BD4D-E8AB5DF8E992}"/>
                </a:ext>
              </a:extLst>
            </p:cNvPr>
            <p:cNvGrpSpPr/>
            <p:nvPr/>
          </p:nvGrpSpPr>
          <p:grpSpPr>
            <a:xfrm>
              <a:off x="1196209" y="3316546"/>
              <a:ext cx="195983" cy="201019"/>
              <a:chOff x="1654660" y="2552974"/>
              <a:chExt cx="195983" cy="201019"/>
            </a:xfrm>
            <a:solidFill>
              <a:schemeClr val="bg2">
                <a:lumMod val="75000"/>
              </a:schemeClr>
            </a:solidFill>
          </p:grpSpPr>
          <p:grpSp>
            <p:nvGrpSpPr>
              <p:cNvPr id="2699" name="グループ化 2698">
                <a:extLst>
                  <a:ext uri="{FF2B5EF4-FFF2-40B4-BE49-F238E27FC236}">
                    <a16:creationId xmlns:a16="http://schemas.microsoft.com/office/drawing/2014/main" id="{5F158E7E-D00B-4FA0-A0E9-C50B1216559A}"/>
                  </a:ext>
                </a:extLst>
              </p:cNvPr>
              <p:cNvGrpSpPr/>
              <p:nvPr/>
            </p:nvGrpSpPr>
            <p:grpSpPr>
              <a:xfrm>
                <a:off x="1654660" y="2552974"/>
                <a:ext cx="195983" cy="129740"/>
                <a:chOff x="1654660" y="2552974"/>
                <a:chExt cx="195983" cy="129740"/>
              </a:xfrm>
              <a:grpFill/>
            </p:grpSpPr>
            <p:sp>
              <p:nvSpPr>
                <p:cNvPr id="2704" name="正方形/長方形 2703">
                  <a:extLst>
                    <a:ext uri="{FF2B5EF4-FFF2-40B4-BE49-F238E27FC236}">
                      <a16:creationId xmlns:a16="http://schemas.microsoft.com/office/drawing/2014/main" id="{EF54C746-B3B6-4897-AD8B-F819B9065C8E}"/>
                    </a:ext>
                  </a:extLst>
                </p:cNvPr>
                <p:cNvSpPr/>
                <p:nvPr/>
              </p:nvSpPr>
              <p:spPr>
                <a:xfrm>
                  <a:off x="1723939" y="2553822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05" name="正方形/長方形 2704">
                  <a:extLst>
                    <a:ext uri="{FF2B5EF4-FFF2-40B4-BE49-F238E27FC236}">
                      <a16:creationId xmlns:a16="http://schemas.microsoft.com/office/drawing/2014/main" id="{5C694ABA-3449-48C9-9617-01C1216067EC}"/>
                    </a:ext>
                  </a:extLst>
                </p:cNvPr>
                <p:cNvSpPr/>
                <p:nvPr/>
              </p:nvSpPr>
              <p:spPr>
                <a:xfrm>
                  <a:off x="1654660" y="2553822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06" name="正方形/長方形 2705">
                  <a:extLst>
                    <a:ext uri="{FF2B5EF4-FFF2-40B4-BE49-F238E27FC236}">
                      <a16:creationId xmlns:a16="http://schemas.microsoft.com/office/drawing/2014/main" id="{6F765A09-AFAE-4235-8A68-090E91932271}"/>
                    </a:ext>
                  </a:extLst>
                </p:cNvPr>
                <p:cNvSpPr/>
                <p:nvPr/>
              </p:nvSpPr>
              <p:spPr>
                <a:xfrm>
                  <a:off x="1796643" y="255297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07" name="正方形/長方形 2706">
                  <a:extLst>
                    <a:ext uri="{FF2B5EF4-FFF2-40B4-BE49-F238E27FC236}">
                      <a16:creationId xmlns:a16="http://schemas.microsoft.com/office/drawing/2014/main" id="{D23494E1-FA0B-4AD9-AEE0-263C935217DA}"/>
                    </a:ext>
                  </a:extLst>
                </p:cNvPr>
                <p:cNvSpPr/>
                <p:nvPr/>
              </p:nvSpPr>
              <p:spPr>
                <a:xfrm>
                  <a:off x="1723939" y="262871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08" name="正方形/長方形 2707">
                  <a:extLst>
                    <a:ext uri="{FF2B5EF4-FFF2-40B4-BE49-F238E27FC236}">
                      <a16:creationId xmlns:a16="http://schemas.microsoft.com/office/drawing/2014/main" id="{5F092E26-23A4-4C5D-B0F7-0ED568626116}"/>
                    </a:ext>
                  </a:extLst>
                </p:cNvPr>
                <p:cNvSpPr/>
                <p:nvPr/>
              </p:nvSpPr>
              <p:spPr>
                <a:xfrm>
                  <a:off x="1654660" y="262871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09" name="正方形/長方形 2708">
                  <a:extLst>
                    <a:ext uri="{FF2B5EF4-FFF2-40B4-BE49-F238E27FC236}">
                      <a16:creationId xmlns:a16="http://schemas.microsoft.com/office/drawing/2014/main" id="{1C70E90E-405D-4939-974F-26D9AA16AFC2}"/>
                    </a:ext>
                  </a:extLst>
                </p:cNvPr>
                <p:cNvSpPr/>
                <p:nvPr/>
              </p:nvSpPr>
              <p:spPr>
                <a:xfrm>
                  <a:off x="1796643" y="2627866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700" name="グループ化 2699">
                <a:extLst>
                  <a:ext uri="{FF2B5EF4-FFF2-40B4-BE49-F238E27FC236}">
                    <a16:creationId xmlns:a16="http://schemas.microsoft.com/office/drawing/2014/main" id="{80F07A34-4485-427A-9BB9-5CF6954051B8}"/>
                  </a:ext>
                </a:extLst>
              </p:cNvPr>
              <p:cNvGrpSpPr/>
              <p:nvPr/>
            </p:nvGrpSpPr>
            <p:grpSpPr>
              <a:xfrm>
                <a:off x="1654660" y="2699145"/>
                <a:ext cx="195983" cy="54848"/>
                <a:chOff x="1654660" y="2699145"/>
                <a:chExt cx="195983" cy="54848"/>
              </a:xfrm>
              <a:grpFill/>
            </p:grpSpPr>
            <p:sp>
              <p:nvSpPr>
                <p:cNvPr id="2701" name="正方形/長方形 2700">
                  <a:extLst>
                    <a:ext uri="{FF2B5EF4-FFF2-40B4-BE49-F238E27FC236}">
                      <a16:creationId xmlns:a16="http://schemas.microsoft.com/office/drawing/2014/main" id="{0BB55962-3272-4865-B2B2-6D87062DAF8E}"/>
                    </a:ext>
                  </a:extLst>
                </p:cNvPr>
                <p:cNvSpPr/>
                <p:nvPr/>
              </p:nvSpPr>
              <p:spPr>
                <a:xfrm>
                  <a:off x="1723939" y="2699993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02" name="正方形/長方形 2701">
                  <a:extLst>
                    <a:ext uri="{FF2B5EF4-FFF2-40B4-BE49-F238E27FC236}">
                      <a16:creationId xmlns:a16="http://schemas.microsoft.com/office/drawing/2014/main" id="{EC518E62-9EF0-49D7-BA46-F0DBBBBA9E62}"/>
                    </a:ext>
                  </a:extLst>
                </p:cNvPr>
                <p:cNvSpPr/>
                <p:nvPr/>
              </p:nvSpPr>
              <p:spPr>
                <a:xfrm>
                  <a:off x="1654660" y="2699993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03" name="正方形/長方形 2702">
                  <a:extLst>
                    <a:ext uri="{FF2B5EF4-FFF2-40B4-BE49-F238E27FC236}">
                      <a16:creationId xmlns:a16="http://schemas.microsoft.com/office/drawing/2014/main" id="{B44029B1-463E-40C5-849E-A2949D7255BC}"/>
                    </a:ext>
                  </a:extLst>
                </p:cNvPr>
                <p:cNvSpPr/>
                <p:nvPr/>
              </p:nvSpPr>
              <p:spPr>
                <a:xfrm>
                  <a:off x="1796643" y="2699145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710" name="グループ化 2709">
              <a:extLst>
                <a:ext uri="{FF2B5EF4-FFF2-40B4-BE49-F238E27FC236}">
                  <a16:creationId xmlns:a16="http://schemas.microsoft.com/office/drawing/2014/main" id="{06A6BF2B-9B96-4BF8-95FB-66047AD9029C}"/>
                </a:ext>
              </a:extLst>
            </p:cNvPr>
            <p:cNvGrpSpPr/>
            <p:nvPr/>
          </p:nvGrpSpPr>
          <p:grpSpPr>
            <a:xfrm>
              <a:off x="1424637" y="3316546"/>
              <a:ext cx="195983" cy="201019"/>
              <a:chOff x="1654660" y="2552974"/>
              <a:chExt cx="195983" cy="201019"/>
            </a:xfrm>
            <a:solidFill>
              <a:schemeClr val="bg2">
                <a:lumMod val="75000"/>
              </a:schemeClr>
            </a:solidFill>
          </p:grpSpPr>
          <p:grpSp>
            <p:nvGrpSpPr>
              <p:cNvPr id="2711" name="グループ化 2710">
                <a:extLst>
                  <a:ext uri="{FF2B5EF4-FFF2-40B4-BE49-F238E27FC236}">
                    <a16:creationId xmlns:a16="http://schemas.microsoft.com/office/drawing/2014/main" id="{D03E6E24-BEEB-4676-9281-C89BEC247E6A}"/>
                  </a:ext>
                </a:extLst>
              </p:cNvPr>
              <p:cNvGrpSpPr/>
              <p:nvPr/>
            </p:nvGrpSpPr>
            <p:grpSpPr>
              <a:xfrm>
                <a:off x="1654660" y="2552974"/>
                <a:ext cx="195983" cy="129740"/>
                <a:chOff x="1654660" y="2552974"/>
                <a:chExt cx="195983" cy="129740"/>
              </a:xfrm>
              <a:grpFill/>
            </p:grpSpPr>
            <p:sp>
              <p:nvSpPr>
                <p:cNvPr id="2716" name="正方形/長方形 2715">
                  <a:extLst>
                    <a:ext uri="{FF2B5EF4-FFF2-40B4-BE49-F238E27FC236}">
                      <a16:creationId xmlns:a16="http://schemas.microsoft.com/office/drawing/2014/main" id="{5546E486-C4AE-4477-ADE2-12A2DA117AEF}"/>
                    </a:ext>
                  </a:extLst>
                </p:cNvPr>
                <p:cNvSpPr/>
                <p:nvPr/>
              </p:nvSpPr>
              <p:spPr>
                <a:xfrm>
                  <a:off x="1723939" y="2553822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17" name="正方形/長方形 2716">
                  <a:extLst>
                    <a:ext uri="{FF2B5EF4-FFF2-40B4-BE49-F238E27FC236}">
                      <a16:creationId xmlns:a16="http://schemas.microsoft.com/office/drawing/2014/main" id="{8D8D2819-B2D6-4C9F-8DCF-E738F29D4EA3}"/>
                    </a:ext>
                  </a:extLst>
                </p:cNvPr>
                <p:cNvSpPr/>
                <p:nvPr/>
              </p:nvSpPr>
              <p:spPr>
                <a:xfrm>
                  <a:off x="1654660" y="2553822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18" name="正方形/長方形 2717">
                  <a:extLst>
                    <a:ext uri="{FF2B5EF4-FFF2-40B4-BE49-F238E27FC236}">
                      <a16:creationId xmlns:a16="http://schemas.microsoft.com/office/drawing/2014/main" id="{51BFAFF2-BF4C-4564-AB67-254468B9C93E}"/>
                    </a:ext>
                  </a:extLst>
                </p:cNvPr>
                <p:cNvSpPr/>
                <p:nvPr/>
              </p:nvSpPr>
              <p:spPr>
                <a:xfrm>
                  <a:off x="1796643" y="255297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19" name="正方形/長方形 2718">
                  <a:extLst>
                    <a:ext uri="{FF2B5EF4-FFF2-40B4-BE49-F238E27FC236}">
                      <a16:creationId xmlns:a16="http://schemas.microsoft.com/office/drawing/2014/main" id="{0A467D8A-25CE-468A-BC1B-DDF046EDDC7B}"/>
                    </a:ext>
                  </a:extLst>
                </p:cNvPr>
                <p:cNvSpPr/>
                <p:nvPr/>
              </p:nvSpPr>
              <p:spPr>
                <a:xfrm>
                  <a:off x="1723939" y="262871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20" name="正方形/長方形 2719">
                  <a:extLst>
                    <a:ext uri="{FF2B5EF4-FFF2-40B4-BE49-F238E27FC236}">
                      <a16:creationId xmlns:a16="http://schemas.microsoft.com/office/drawing/2014/main" id="{9841171E-4A37-4C96-89B3-9286FCB34038}"/>
                    </a:ext>
                  </a:extLst>
                </p:cNvPr>
                <p:cNvSpPr/>
                <p:nvPr/>
              </p:nvSpPr>
              <p:spPr>
                <a:xfrm>
                  <a:off x="1654660" y="262871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21" name="正方形/長方形 2720">
                  <a:extLst>
                    <a:ext uri="{FF2B5EF4-FFF2-40B4-BE49-F238E27FC236}">
                      <a16:creationId xmlns:a16="http://schemas.microsoft.com/office/drawing/2014/main" id="{2E988B12-116A-48F4-8C7E-56C59A15CB05}"/>
                    </a:ext>
                  </a:extLst>
                </p:cNvPr>
                <p:cNvSpPr/>
                <p:nvPr/>
              </p:nvSpPr>
              <p:spPr>
                <a:xfrm>
                  <a:off x="1796643" y="2627866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712" name="グループ化 2711">
                <a:extLst>
                  <a:ext uri="{FF2B5EF4-FFF2-40B4-BE49-F238E27FC236}">
                    <a16:creationId xmlns:a16="http://schemas.microsoft.com/office/drawing/2014/main" id="{C840E4FB-E501-4761-8B4B-CB51640D2AA9}"/>
                  </a:ext>
                </a:extLst>
              </p:cNvPr>
              <p:cNvGrpSpPr/>
              <p:nvPr/>
            </p:nvGrpSpPr>
            <p:grpSpPr>
              <a:xfrm>
                <a:off x="1654660" y="2699145"/>
                <a:ext cx="195983" cy="54848"/>
                <a:chOff x="1654660" y="2699145"/>
                <a:chExt cx="195983" cy="54848"/>
              </a:xfrm>
              <a:grpFill/>
            </p:grpSpPr>
            <p:sp>
              <p:nvSpPr>
                <p:cNvPr id="2713" name="正方形/長方形 2712">
                  <a:extLst>
                    <a:ext uri="{FF2B5EF4-FFF2-40B4-BE49-F238E27FC236}">
                      <a16:creationId xmlns:a16="http://schemas.microsoft.com/office/drawing/2014/main" id="{1D74761C-DFFC-44D4-9060-8099D3F6D060}"/>
                    </a:ext>
                  </a:extLst>
                </p:cNvPr>
                <p:cNvSpPr/>
                <p:nvPr/>
              </p:nvSpPr>
              <p:spPr>
                <a:xfrm>
                  <a:off x="1723939" y="2699993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14" name="正方形/長方形 2713">
                  <a:extLst>
                    <a:ext uri="{FF2B5EF4-FFF2-40B4-BE49-F238E27FC236}">
                      <a16:creationId xmlns:a16="http://schemas.microsoft.com/office/drawing/2014/main" id="{CA60480F-539F-4B9D-BCA8-8B96BB859E48}"/>
                    </a:ext>
                  </a:extLst>
                </p:cNvPr>
                <p:cNvSpPr/>
                <p:nvPr/>
              </p:nvSpPr>
              <p:spPr>
                <a:xfrm>
                  <a:off x="1654660" y="2699993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15" name="正方形/長方形 2714">
                  <a:extLst>
                    <a:ext uri="{FF2B5EF4-FFF2-40B4-BE49-F238E27FC236}">
                      <a16:creationId xmlns:a16="http://schemas.microsoft.com/office/drawing/2014/main" id="{F03A4A10-96C4-4609-9E94-89BB83AFC936}"/>
                    </a:ext>
                  </a:extLst>
                </p:cNvPr>
                <p:cNvSpPr/>
                <p:nvPr/>
              </p:nvSpPr>
              <p:spPr>
                <a:xfrm>
                  <a:off x="1796643" y="2699145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722" name="グループ化 2721">
              <a:extLst>
                <a:ext uri="{FF2B5EF4-FFF2-40B4-BE49-F238E27FC236}">
                  <a16:creationId xmlns:a16="http://schemas.microsoft.com/office/drawing/2014/main" id="{86C8327D-482E-4D42-82C3-914702024DB7}"/>
                </a:ext>
              </a:extLst>
            </p:cNvPr>
            <p:cNvGrpSpPr/>
            <p:nvPr/>
          </p:nvGrpSpPr>
          <p:grpSpPr>
            <a:xfrm>
              <a:off x="1636633" y="3319866"/>
              <a:ext cx="195983" cy="201019"/>
              <a:chOff x="1654660" y="2552974"/>
              <a:chExt cx="195983" cy="201019"/>
            </a:xfrm>
            <a:solidFill>
              <a:schemeClr val="bg2">
                <a:lumMod val="75000"/>
              </a:schemeClr>
            </a:solidFill>
          </p:grpSpPr>
          <p:grpSp>
            <p:nvGrpSpPr>
              <p:cNvPr id="2723" name="グループ化 2722">
                <a:extLst>
                  <a:ext uri="{FF2B5EF4-FFF2-40B4-BE49-F238E27FC236}">
                    <a16:creationId xmlns:a16="http://schemas.microsoft.com/office/drawing/2014/main" id="{0AD247D7-1C77-41E1-9395-71ED84179DA4}"/>
                  </a:ext>
                </a:extLst>
              </p:cNvPr>
              <p:cNvGrpSpPr/>
              <p:nvPr/>
            </p:nvGrpSpPr>
            <p:grpSpPr>
              <a:xfrm>
                <a:off x="1654660" y="2552974"/>
                <a:ext cx="195983" cy="129740"/>
                <a:chOff x="1654660" y="2552974"/>
                <a:chExt cx="195983" cy="129740"/>
              </a:xfrm>
              <a:grpFill/>
            </p:grpSpPr>
            <p:sp>
              <p:nvSpPr>
                <p:cNvPr id="2728" name="正方形/長方形 2727">
                  <a:extLst>
                    <a:ext uri="{FF2B5EF4-FFF2-40B4-BE49-F238E27FC236}">
                      <a16:creationId xmlns:a16="http://schemas.microsoft.com/office/drawing/2014/main" id="{F2010843-DD83-4548-86AD-395175C73685}"/>
                    </a:ext>
                  </a:extLst>
                </p:cNvPr>
                <p:cNvSpPr/>
                <p:nvPr/>
              </p:nvSpPr>
              <p:spPr>
                <a:xfrm>
                  <a:off x="1723939" y="2553822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29" name="正方形/長方形 2728">
                  <a:extLst>
                    <a:ext uri="{FF2B5EF4-FFF2-40B4-BE49-F238E27FC236}">
                      <a16:creationId xmlns:a16="http://schemas.microsoft.com/office/drawing/2014/main" id="{FDB9E7EC-5EC2-4229-9148-C008FEFB0B3C}"/>
                    </a:ext>
                  </a:extLst>
                </p:cNvPr>
                <p:cNvSpPr/>
                <p:nvPr/>
              </p:nvSpPr>
              <p:spPr>
                <a:xfrm>
                  <a:off x="1654660" y="2553822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30" name="正方形/長方形 2729">
                  <a:extLst>
                    <a:ext uri="{FF2B5EF4-FFF2-40B4-BE49-F238E27FC236}">
                      <a16:creationId xmlns:a16="http://schemas.microsoft.com/office/drawing/2014/main" id="{5886C136-3C2B-4DBA-89A2-DA1479BC68B4}"/>
                    </a:ext>
                  </a:extLst>
                </p:cNvPr>
                <p:cNvSpPr/>
                <p:nvPr/>
              </p:nvSpPr>
              <p:spPr>
                <a:xfrm>
                  <a:off x="1796643" y="255297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31" name="正方形/長方形 2730">
                  <a:extLst>
                    <a:ext uri="{FF2B5EF4-FFF2-40B4-BE49-F238E27FC236}">
                      <a16:creationId xmlns:a16="http://schemas.microsoft.com/office/drawing/2014/main" id="{4E93D6D8-1903-4E94-8767-CDF662A7D947}"/>
                    </a:ext>
                  </a:extLst>
                </p:cNvPr>
                <p:cNvSpPr/>
                <p:nvPr/>
              </p:nvSpPr>
              <p:spPr>
                <a:xfrm>
                  <a:off x="1723939" y="262871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32" name="正方形/長方形 2731">
                  <a:extLst>
                    <a:ext uri="{FF2B5EF4-FFF2-40B4-BE49-F238E27FC236}">
                      <a16:creationId xmlns:a16="http://schemas.microsoft.com/office/drawing/2014/main" id="{A67CE000-96A6-403A-95E3-7A9BD6B26622}"/>
                    </a:ext>
                  </a:extLst>
                </p:cNvPr>
                <p:cNvSpPr/>
                <p:nvPr/>
              </p:nvSpPr>
              <p:spPr>
                <a:xfrm>
                  <a:off x="1654660" y="262871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33" name="正方形/長方形 2732">
                  <a:extLst>
                    <a:ext uri="{FF2B5EF4-FFF2-40B4-BE49-F238E27FC236}">
                      <a16:creationId xmlns:a16="http://schemas.microsoft.com/office/drawing/2014/main" id="{E92B39EE-D653-4B76-92E5-7A618304EEE6}"/>
                    </a:ext>
                  </a:extLst>
                </p:cNvPr>
                <p:cNvSpPr/>
                <p:nvPr/>
              </p:nvSpPr>
              <p:spPr>
                <a:xfrm>
                  <a:off x="1796643" y="2627866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724" name="グループ化 2723">
                <a:extLst>
                  <a:ext uri="{FF2B5EF4-FFF2-40B4-BE49-F238E27FC236}">
                    <a16:creationId xmlns:a16="http://schemas.microsoft.com/office/drawing/2014/main" id="{80C6B28D-C2B1-47D9-B962-92187B4B0031}"/>
                  </a:ext>
                </a:extLst>
              </p:cNvPr>
              <p:cNvGrpSpPr/>
              <p:nvPr/>
            </p:nvGrpSpPr>
            <p:grpSpPr>
              <a:xfrm>
                <a:off x="1654660" y="2699145"/>
                <a:ext cx="195983" cy="54848"/>
                <a:chOff x="1654660" y="2699145"/>
                <a:chExt cx="195983" cy="54848"/>
              </a:xfrm>
              <a:grpFill/>
            </p:grpSpPr>
            <p:sp>
              <p:nvSpPr>
                <p:cNvPr id="2725" name="正方形/長方形 2724">
                  <a:extLst>
                    <a:ext uri="{FF2B5EF4-FFF2-40B4-BE49-F238E27FC236}">
                      <a16:creationId xmlns:a16="http://schemas.microsoft.com/office/drawing/2014/main" id="{EE04239C-36C0-4DA1-A214-398F379E7411}"/>
                    </a:ext>
                  </a:extLst>
                </p:cNvPr>
                <p:cNvSpPr/>
                <p:nvPr/>
              </p:nvSpPr>
              <p:spPr>
                <a:xfrm>
                  <a:off x="1723939" y="2699993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26" name="正方形/長方形 2725">
                  <a:extLst>
                    <a:ext uri="{FF2B5EF4-FFF2-40B4-BE49-F238E27FC236}">
                      <a16:creationId xmlns:a16="http://schemas.microsoft.com/office/drawing/2014/main" id="{94D285C1-C180-4EC9-ACC6-B323CB7EC511}"/>
                    </a:ext>
                  </a:extLst>
                </p:cNvPr>
                <p:cNvSpPr/>
                <p:nvPr/>
              </p:nvSpPr>
              <p:spPr>
                <a:xfrm>
                  <a:off x="1654660" y="2699993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27" name="正方形/長方形 2726">
                  <a:extLst>
                    <a:ext uri="{FF2B5EF4-FFF2-40B4-BE49-F238E27FC236}">
                      <a16:creationId xmlns:a16="http://schemas.microsoft.com/office/drawing/2014/main" id="{1B4D088E-9B11-4548-8FAA-228563C5302B}"/>
                    </a:ext>
                  </a:extLst>
                </p:cNvPr>
                <p:cNvSpPr/>
                <p:nvPr/>
              </p:nvSpPr>
              <p:spPr>
                <a:xfrm>
                  <a:off x="1796643" y="2699145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734" name="グループ化 2733">
              <a:extLst>
                <a:ext uri="{FF2B5EF4-FFF2-40B4-BE49-F238E27FC236}">
                  <a16:creationId xmlns:a16="http://schemas.microsoft.com/office/drawing/2014/main" id="{C0AA4785-E290-4259-9FCB-05A98E98732A}"/>
                </a:ext>
              </a:extLst>
            </p:cNvPr>
            <p:cNvGrpSpPr/>
            <p:nvPr/>
          </p:nvGrpSpPr>
          <p:grpSpPr>
            <a:xfrm>
              <a:off x="1189914" y="3166922"/>
              <a:ext cx="126704" cy="54848"/>
              <a:chOff x="1723939" y="2699145"/>
              <a:chExt cx="126704" cy="54848"/>
            </a:xfrm>
            <a:solidFill>
              <a:schemeClr val="bg2">
                <a:lumMod val="75000"/>
              </a:schemeClr>
            </a:solidFill>
          </p:grpSpPr>
          <p:sp>
            <p:nvSpPr>
              <p:cNvPr id="2735" name="正方形/長方形 2734">
                <a:extLst>
                  <a:ext uri="{FF2B5EF4-FFF2-40B4-BE49-F238E27FC236}">
                    <a16:creationId xmlns:a16="http://schemas.microsoft.com/office/drawing/2014/main" id="{6B85CFB7-400A-4B94-87AD-383121CF0974}"/>
                  </a:ext>
                </a:extLst>
              </p:cNvPr>
              <p:cNvSpPr/>
              <p:nvPr/>
            </p:nvSpPr>
            <p:spPr>
              <a:xfrm>
                <a:off x="1723939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36" name="正方形/長方形 2735">
                <a:extLst>
                  <a:ext uri="{FF2B5EF4-FFF2-40B4-BE49-F238E27FC236}">
                    <a16:creationId xmlns:a16="http://schemas.microsoft.com/office/drawing/2014/main" id="{D44171A1-851D-41A0-B1CD-FC53DE3B699F}"/>
                  </a:ext>
                </a:extLst>
              </p:cNvPr>
              <p:cNvSpPr/>
              <p:nvPr/>
            </p:nvSpPr>
            <p:spPr>
              <a:xfrm>
                <a:off x="1796643" y="2699145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737" name="正方形/長方形 2736">
              <a:extLst>
                <a:ext uri="{FF2B5EF4-FFF2-40B4-BE49-F238E27FC236}">
                  <a16:creationId xmlns:a16="http://schemas.microsoft.com/office/drawing/2014/main" id="{50A61C8C-6E03-449F-8EC3-CA52FE75BBDC}"/>
                </a:ext>
              </a:extLst>
            </p:cNvPr>
            <p:cNvSpPr/>
            <p:nvPr/>
          </p:nvSpPr>
          <p:spPr>
            <a:xfrm>
              <a:off x="1781364" y="2939110"/>
              <a:ext cx="54000" cy="540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38" name="正方形/長方形 2737">
              <a:extLst>
                <a:ext uri="{FF2B5EF4-FFF2-40B4-BE49-F238E27FC236}">
                  <a16:creationId xmlns:a16="http://schemas.microsoft.com/office/drawing/2014/main" id="{98802F41-5D30-4212-B5DB-5A3FAFACCD9F}"/>
                </a:ext>
              </a:extLst>
            </p:cNvPr>
            <p:cNvSpPr/>
            <p:nvPr/>
          </p:nvSpPr>
          <p:spPr>
            <a:xfrm>
              <a:off x="1786397" y="3004943"/>
              <a:ext cx="54000" cy="540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39" name="正方形/長方形 2738">
              <a:extLst>
                <a:ext uri="{FF2B5EF4-FFF2-40B4-BE49-F238E27FC236}">
                  <a16:creationId xmlns:a16="http://schemas.microsoft.com/office/drawing/2014/main" id="{8ABF3226-6E7E-4BDB-AB51-8A7CA6D15F68}"/>
                </a:ext>
              </a:extLst>
            </p:cNvPr>
            <p:cNvSpPr/>
            <p:nvPr/>
          </p:nvSpPr>
          <p:spPr>
            <a:xfrm>
              <a:off x="1644768" y="2945525"/>
              <a:ext cx="54000" cy="540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40" name="正方形/長方形 2739">
              <a:extLst>
                <a:ext uri="{FF2B5EF4-FFF2-40B4-BE49-F238E27FC236}">
                  <a16:creationId xmlns:a16="http://schemas.microsoft.com/office/drawing/2014/main" id="{E7A6517D-D63D-4994-A3FD-13F24475F567}"/>
                </a:ext>
              </a:extLst>
            </p:cNvPr>
            <p:cNvSpPr/>
            <p:nvPr/>
          </p:nvSpPr>
          <p:spPr>
            <a:xfrm>
              <a:off x="1415889" y="2936792"/>
              <a:ext cx="54000" cy="540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41" name="正方形/長方形 2740">
              <a:extLst>
                <a:ext uri="{FF2B5EF4-FFF2-40B4-BE49-F238E27FC236}">
                  <a16:creationId xmlns:a16="http://schemas.microsoft.com/office/drawing/2014/main" id="{57C73A40-6689-445D-A518-C07C63767A12}"/>
                </a:ext>
              </a:extLst>
            </p:cNvPr>
            <p:cNvSpPr/>
            <p:nvPr/>
          </p:nvSpPr>
          <p:spPr>
            <a:xfrm>
              <a:off x="1417734" y="3003856"/>
              <a:ext cx="54000" cy="540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42" name="正方形/長方形 2741">
              <a:extLst>
                <a:ext uri="{FF2B5EF4-FFF2-40B4-BE49-F238E27FC236}">
                  <a16:creationId xmlns:a16="http://schemas.microsoft.com/office/drawing/2014/main" id="{648A227D-1361-4336-AD84-BD6610F47054}"/>
                </a:ext>
              </a:extLst>
            </p:cNvPr>
            <p:cNvSpPr/>
            <p:nvPr/>
          </p:nvSpPr>
          <p:spPr>
            <a:xfrm>
              <a:off x="1183987" y="3090285"/>
              <a:ext cx="54000" cy="540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743" name="グループ化 2742">
              <a:extLst>
                <a:ext uri="{FF2B5EF4-FFF2-40B4-BE49-F238E27FC236}">
                  <a16:creationId xmlns:a16="http://schemas.microsoft.com/office/drawing/2014/main" id="{371E1B5B-8FEF-44A5-852E-C57BD0C619CF}"/>
                </a:ext>
              </a:extLst>
            </p:cNvPr>
            <p:cNvGrpSpPr/>
            <p:nvPr/>
          </p:nvGrpSpPr>
          <p:grpSpPr>
            <a:xfrm>
              <a:off x="1427635" y="3169181"/>
              <a:ext cx="126704" cy="54848"/>
              <a:chOff x="1723939" y="2699145"/>
              <a:chExt cx="126704" cy="54848"/>
            </a:xfrm>
            <a:solidFill>
              <a:schemeClr val="bg2">
                <a:lumMod val="75000"/>
              </a:schemeClr>
            </a:solidFill>
          </p:grpSpPr>
          <p:sp>
            <p:nvSpPr>
              <p:cNvPr id="2744" name="正方形/長方形 2743">
                <a:extLst>
                  <a:ext uri="{FF2B5EF4-FFF2-40B4-BE49-F238E27FC236}">
                    <a16:creationId xmlns:a16="http://schemas.microsoft.com/office/drawing/2014/main" id="{12660653-1CBE-4725-A757-655BB9D6C4A8}"/>
                  </a:ext>
                </a:extLst>
              </p:cNvPr>
              <p:cNvSpPr/>
              <p:nvPr/>
            </p:nvSpPr>
            <p:spPr>
              <a:xfrm>
                <a:off x="1723939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45" name="正方形/長方形 2744">
                <a:extLst>
                  <a:ext uri="{FF2B5EF4-FFF2-40B4-BE49-F238E27FC236}">
                    <a16:creationId xmlns:a16="http://schemas.microsoft.com/office/drawing/2014/main" id="{781A91ED-0236-430A-A27D-47F43EE1D81C}"/>
                  </a:ext>
                </a:extLst>
              </p:cNvPr>
              <p:cNvSpPr/>
              <p:nvPr/>
            </p:nvSpPr>
            <p:spPr>
              <a:xfrm>
                <a:off x="1796643" y="2699145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746" name="正方形/長方形 2745">
              <a:extLst>
                <a:ext uri="{FF2B5EF4-FFF2-40B4-BE49-F238E27FC236}">
                  <a16:creationId xmlns:a16="http://schemas.microsoft.com/office/drawing/2014/main" id="{0B9CD4C5-B737-4CEE-BDF2-2244E465DD98}"/>
                </a:ext>
              </a:extLst>
            </p:cNvPr>
            <p:cNvSpPr/>
            <p:nvPr/>
          </p:nvSpPr>
          <p:spPr>
            <a:xfrm>
              <a:off x="1353677" y="3239603"/>
              <a:ext cx="54000" cy="540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47" name="正方形/長方形 2746">
              <a:extLst>
                <a:ext uri="{FF2B5EF4-FFF2-40B4-BE49-F238E27FC236}">
                  <a16:creationId xmlns:a16="http://schemas.microsoft.com/office/drawing/2014/main" id="{8C845C50-7211-4BC2-AFC4-FE1CD1ED5546}"/>
                </a:ext>
              </a:extLst>
            </p:cNvPr>
            <p:cNvSpPr/>
            <p:nvPr/>
          </p:nvSpPr>
          <p:spPr>
            <a:xfrm>
              <a:off x="5598559" y="591229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48" name="正方形/長方形 2747">
              <a:extLst>
                <a:ext uri="{FF2B5EF4-FFF2-40B4-BE49-F238E27FC236}">
                  <a16:creationId xmlns:a16="http://schemas.microsoft.com/office/drawing/2014/main" id="{5EE900A3-13DA-4816-BB7B-3B2152EC1DA0}"/>
                </a:ext>
              </a:extLst>
            </p:cNvPr>
            <p:cNvSpPr/>
            <p:nvPr/>
          </p:nvSpPr>
          <p:spPr>
            <a:xfrm>
              <a:off x="5379307" y="5680234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49" name="正方形/長方形 2748">
              <a:extLst>
                <a:ext uri="{FF2B5EF4-FFF2-40B4-BE49-F238E27FC236}">
                  <a16:creationId xmlns:a16="http://schemas.microsoft.com/office/drawing/2014/main" id="{6E1E120F-E68A-4C83-A500-B15D2478678F}"/>
                </a:ext>
              </a:extLst>
            </p:cNvPr>
            <p:cNvSpPr/>
            <p:nvPr/>
          </p:nvSpPr>
          <p:spPr>
            <a:xfrm>
              <a:off x="5527779" y="5132385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50" name="正方形/長方形 2749">
              <a:extLst>
                <a:ext uri="{FF2B5EF4-FFF2-40B4-BE49-F238E27FC236}">
                  <a16:creationId xmlns:a16="http://schemas.microsoft.com/office/drawing/2014/main" id="{5DB3D7FB-3E8E-4F20-AF21-8B5937278193}"/>
                </a:ext>
              </a:extLst>
            </p:cNvPr>
            <p:cNvSpPr/>
            <p:nvPr/>
          </p:nvSpPr>
          <p:spPr>
            <a:xfrm>
              <a:off x="5530729" y="5523057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51" name="正方形/長方形 2750">
              <a:extLst>
                <a:ext uri="{FF2B5EF4-FFF2-40B4-BE49-F238E27FC236}">
                  <a16:creationId xmlns:a16="http://schemas.microsoft.com/office/drawing/2014/main" id="{7E6EB57D-88A0-4CD2-AF34-19D762933DE8}"/>
                </a:ext>
              </a:extLst>
            </p:cNvPr>
            <p:cNvSpPr/>
            <p:nvPr/>
          </p:nvSpPr>
          <p:spPr>
            <a:xfrm>
              <a:off x="5598559" y="560059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52" name="正方形/長方形 2751">
              <a:extLst>
                <a:ext uri="{FF2B5EF4-FFF2-40B4-BE49-F238E27FC236}">
                  <a16:creationId xmlns:a16="http://schemas.microsoft.com/office/drawing/2014/main" id="{1B8D3A1A-2EE0-45CC-84F5-88CFED9A8901}"/>
                </a:ext>
              </a:extLst>
            </p:cNvPr>
            <p:cNvSpPr/>
            <p:nvPr/>
          </p:nvSpPr>
          <p:spPr>
            <a:xfrm>
              <a:off x="5530729" y="5294275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753" name="グループ化 2752">
              <a:extLst>
                <a:ext uri="{FF2B5EF4-FFF2-40B4-BE49-F238E27FC236}">
                  <a16:creationId xmlns:a16="http://schemas.microsoft.com/office/drawing/2014/main" id="{E99DE657-6BB7-43C5-9DF8-8D49D1E93E4B}"/>
                </a:ext>
              </a:extLst>
            </p:cNvPr>
            <p:cNvGrpSpPr/>
            <p:nvPr/>
          </p:nvGrpSpPr>
          <p:grpSpPr>
            <a:xfrm>
              <a:off x="1694546" y="4296687"/>
              <a:ext cx="192678" cy="133473"/>
              <a:chOff x="2913532" y="2640913"/>
              <a:chExt cx="192678" cy="133473"/>
            </a:xfrm>
            <a:solidFill>
              <a:schemeClr val="bg2">
                <a:lumMod val="90000"/>
              </a:schemeClr>
            </a:solidFill>
          </p:grpSpPr>
          <p:sp>
            <p:nvSpPr>
              <p:cNvPr id="2754" name="正方形/長方形 2753">
                <a:extLst>
                  <a:ext uri="{FF2B5EF4-FFF2-40B4-BE49-F238E27FC236}">
                    <a16:creationId xmlns:a16="http://schemas.microsoft.com/office/drawing/2014/main" id="{8721D37B-A056-4C42-99EB-31C83910EE33}"/>
                  </a:ext>
                </a:extLst>
              </p:cNvPr>
              <p:cNvSpPr/>
              <p:nvPr/>
            </p:nvSpPr>
            <p:spPr>
              <a:xfrm>
                <a:off x="3052210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55" name="正方形/長方形 2754">
                <a:extLst>
                  <a:ext uri="{FF2B5EF4-FFF2-40B4-BE49-F238E27FC236}">
                    <a16:creationId xmlns:a16="http://schemas.microsoft.com/office/drawing/2014/main" id="{31FF407A-56BC-4085-8144-F9552C810FD0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56" name="正方形/長方形 2755">
                <a:extLst>
                  <a:ext uri="{FF2B5EF4-FFF2-40B4-BE49-F238E27FC236}">
                    <a16:creationId xmlns:a16="http://schemas.microsoft.com/office/drawing/2014/main" id="{B9145B37-C1B8-4AE1-986C-CC777F7C666B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57" name="正方形/長方形 2756">
                <a:extLst>
                  <a:ext uri="{FF2B5EF4-FFF2-40B4-BE49-F238E27FC236}">
                    <a16:creationId xmlns:a16="http://schemas.microsoft.com/office/drawing/2014/main" id="{D13E454D-76A6-4B0C-884B-2FEC14D235D5}"/>
                  </a:ext>
                </a:extLst>
              </p:cNvPr>
              <p:cNvSpPr/>
              <p:nvPr/>
            </p:nvSpPr>
            <p:spPr>
              <a:xfrm>
                <a:off x="2982931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58" name="正方形/長方形 2757">
                <a:extLst>
                  <a:ext uri="{FF2B5EF4-FFF2-40B4-BE49-F238E27FC236}">
                    <a16:creationId xmlns:a16="http://schemas.microsoft.com/office/drawing/2014/main" id="{058847D4-2B09-4768-A089-20C7533243A8}"/>
                  </a:ext>
                </a:extLst>
              </p:cNvPr>
              <p:cNvSpPr/>
              <p:nvPr/>
            </p:nvSpPr>
            <p:spPr>
              <a:xfrm>
                <a:off x="2913532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59" name="正方形/長方形 2758">
                <a:extLst>
                  <a:ext uri="{FF2B5EF4-FFF2-40B4-BE49-F238E27FC236}">
                    <a16:creationId xmlns:a16="http://schemas.microsoft.com/office/drawing/2014/main" id="{C4C46F58-C5C9-423E-8D28-416F5BEF9F75}"/>
                  </a:ext>
                </a:extLst>
              </p:cNvPr>
              <p:cNvSpPr/>
              <p:nvPr/>
            </p:nvSpPr>
            <p:spPr>
              <a:xfrm>
                <a:off x="2913532" y="2713019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760" name="グループ化 2759">
              <a:extLst>
                <a:ext uri="{FF2B5EF4-FFF2-40B4-BE49-F238E27FC236}">
                  <a16:creationId xmlns:a16="http://schemas.microsoft.com/office/drawing/2014/main" id="{9D656A1F-7E3A-41C5-B0C1-31FF42840FD0}"/>
                </a:ext>
              </a:extLst>
            </p:cNvPr>
            <p:cNvGrpSpPr/>
            <p:nvPr/>
          </p:nvGrpSpPr>
          <p:grpSpPr>
            <a:xfrm>
              <a:off x="1692691" y="4595532"/>
              <a:ext cx="192678" cy="221080"/>
              <a:chOff x="2913532" y="2640913"/>
              <a:chExt cx="192678" cy="221080"/>
            </a:xfrm>
            <a:solidFill>
              <a:schemeClr val="bg2">
                <a:lumMod val="90000"/>
              </a:schemeClr>
            </a:solidFill>
          </p:grpSpPr>
          <p:sp>
            <p:nvSpPr>
              <p:cNvPr id="2761" name="正方形/長方形 2760">
                <a:extLst>
                  <a:ext uri="{FF2B5EF4-FFF2-40B4-BE49-F238E27FC236}">
                    <a16:creationId xmlns:a16="http://schemas.microsoft.com/office/drawing/2014/main" id="{B0B32FD1-30A9-4B3E-B438-B86C2F7C283A}"/>
                  </a:ext>
                </a:extLst>
              </p:cNvPr>
              <p:cNvSpPr/>
              <p:nvPr/>
            </p:nvSpPr>
            <p:spPr>
              <a:xfrm>
                <a:off x="3052210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62" name="正方形/長方形 2761">
                <a:extLst>
                  <a:ext uri="{FF2B5EF4-FFF2-40B4-BE49-F238E27FC236}">
                    <a16:creationId xmlns:a16="http://schemas.microsoft.com/office/drawing/2014/main" id="{D1250648-8FAD-4B94-9284-84F1991D4C38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63" name="正方形/長方形 2762">
                <a:extLst>
                  <a:ext uri="{FF2B5EF4-FFF2-40B4-BE49-F238E27FC236}">
                    <a16:creationId xmlns:a16="http://schemas.microsoft.com/office/drawing/2014/main" id="{FDE3EBFA-A06E-49EF-9EE7-ACFD722D3F8A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64" name="正方形/長方形 2763">
                <a:extLst>
                  <a:ext uri="{FF2B5EF4-FFF2-40B4-BE49-F238E27FC236}">
                    <a16:creationId xmlns:a16="http://schemas.microsoft.com/office/drawing/2014/main" id="{ADAB4CEF-D737-46DF-9A1E-A653D47FD119}"/>
                  </a:ext>
                </a:extLst>
              </p:cNvPr>
              <p:cNvSpPr/>
              <p:nvPr/>
            </p:nvSpPr>
            <p:spPr>
              <a:xfrm>
                <a:off x="2982931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65" name="正方形/長方形 2764">
                <a:extLst>
                  <a:ext uri="{FF2B5EF4-FFF2-40B4-BE49-F238E27FC236}">
                    <a16:creationId xmlns:a16="http://schemas.microsoft.com/office/drawing/2014/main" id="{A5909441-4AB2-4BF2-B73D-BDD12F8D466E}"/>
                  </a:ext>
                </a:extLst>
              </p:cNvPr>
              <p:cNvSpPr/>
              <p:nvPr/>
            </p:nvSpPr>
            <p:spPr>
              <a:xfrm>
                <a:off x="2913532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66" name="正方形/長方形 2765">
                <a:extLst>
                  <a:ext uri="{FF2B5EF4-FFF2-40B4-BE49-F238E27FC236}">
                    <a16:creationId xmlns:a16="http://schemas.microsoft.com/office/drawing/2014/main" id="{09039AEB-ADBC-4259-A5A9-78EFCB364FD0}"/>
                  </a:ext>
                </a:extLst>
              </p:cNvPr>
              <p:cNvSpPr/>
              <p:nvPr/>
            </p:nvSpPr>
            <p:spPr>
              <a:xfrm>
                <a:off x="2913532" y="2713019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67" name="正方形/長方形 2766">
                <a:extLst>
                  <a:ext uri="{FF2B5EF4-FFF2-40B4-BE49-F238E27FC236}">
                    <a16:creationId xmlns:a16="http://schemas.microsoft.com/office/drawing/2014/main" id="{F9C852EA-0FFB-4352-8EF3-C8BEABFAD0A2}"/>
                  </a:ext>
                </a:extLst>
              </p:cNvPr>
              <p:cNvSpPr/>
              <p:nvPr/>
            </p:nvSpPr>
            <p:spPr>
              <a:xfrm>
                <a:off x="3052210" y="280518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68" name="正方形/長方形 2767">
                <a:extLst>
                  <a:ext uri="{FF2B5EF4-FFF2-40B4-BE49-F238E27FC236}">
                    <a16:creationId xmlns:a16="http://schemas.microsoft.com/office/drawing/2014/main" id="{53AFF46C-BEB8-4DAD-B36C-52F13ACB4508}"/>
                  </a:ext>
                </a:extLst>
              </p:cNvPr>
              <p:cNvSpPr/>
              <p:nvPr/>
            </p:nvSpPr>
            <p:spPr>
              <a:xfrm>
                <a:off x="2982931" y="280799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69" name="正方形/長方形 2768">
                <a:extLst>
                  <a:ext uri="{FF2B5EF4-FFF2-40B4-BE49-F238E27FC236}">
                    <a16:creationId xmlns:a16="http://schemas.microsoft.com/office/drawing/2014/main" id="{ECC33FB0-EA35-4A56-9E32-7161FAD44A79}"/>
                  </a:ext>
                </a:extLst>
              </p:cNvPr>
              <p:cNvSpPr/>
              <p:nvPr/>
            </p:nvSpPr>
            <p:spPr>
              <a:xfrm>
                <a:off x="2913532" y="280623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770" name="正方形/長方形 2769">
              <a:extLst>
                <a:ext uri="{FF2B5EF4-FFF2-40B4-BE49-F238E27FC236}">
                  <a16:creationId xmlns:a16="http://schemas.microsoft.com/office/drawing/2014/main" id="{AD74F3AF-C42C-42DB-9726-E575B6AA1380}"/>
                </a:ext>
              </a:extLst>
            </p:cNvPr>
            <p:cNvSpPr/>
            <p:nvPr/>
          </p:nvSpPr>
          <p:spPr>
            <a:xfrm>
              <a:off x="4209334" y="4614602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771" name="グループ化 2770">
              <a:extLst>
                <a:ext uri="{FF2B5EF4-FFF2-40B4-BE49-F238E27FC236}">
                  <a16:creationId xmlns:a16="http://schemas.microsoft.com/office/drawing/2014/main" id="{7A1A50AF-0D2C-4D4B-9997-45A6EFC2700F}"/>
                </a:ext>
              </a:extLst>
            </p:cNvPr>
            <p:cNvGrpSpPr/>
            <p:nvPr/>
          </p:nvGrpSpPr>
          <p:grpSpPr>
            <a:xfrm>
              <a:off x="4209925" y="4775681"/>
              <a:ext cx="117341" cy="57521"/>
              <a:chOff x="4209925" y="4775681"/>
              <a:chExt cx="117341" cy="57521"/>
            </a:xfrm>
          </p:grpSpPr>
          <p:sp>
            <p:nvSpPr>
              <p:cNvPr id="2772" name="正方形/長方形 2771">
                <a:extLst>
                  <a:ext uri="{FF2B5EF4-FFF2-40B4-BE49-F238E27FC236}">
                    <a16:creationId xmlns:a16="http://schemas.microsoft.com/office/drawing/2014/main" id="{633AEF6D-7E68-4420-87AC-B5C559F29A13}"/>
                  </a:ext>
                </a:extLst>
              </p:cNvPr>
              <p:cNvSpPr/>
              <p:nvPr/>
            </p:nvSpPr>
            <p:spPr>
              <a:xfrm>
                <a:off x="4273266" y="4779202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73" name="正方形/長方形 2772">
                <a:extLst>
                  <a:ext uri="{FF2B5EF4-FFF2-40B4-BE49-F238E27FC236}">
                    <a16:creationId xmlns:a16="http://schemas.microsoft.com/office/drawing/2014/main" id="{E74335BF-96A0-49B1-8DD4-E456BD18A64E}"/>
                  </a:ext>
                </a:extLst>
              </p:cNvPr>
              <p:cNvSpPr/>
              <p:nvPr/>
            </p:nvSpPr>
            <p:spPr>
              <a:xfrm>
                <a:off x="4209925" y="4775681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774" name="グループ化 2773">
              <a:extLst>
                <a:ext uri="{FF2B5EF4-FFF2-40B4-BE49-F238E27FC236}">
                  <a16:creationId xmlns:a16="http://schemas.microsoft.com/office/drawing/2014/main" id="{E4A90434-5235-4879-84C6-ACACCE0098B4}"/>
                </a:ext>
              </a:extLst>
            </p:cNvPr>
            <p:cNvGrpSpPr/>
            <p:nvPr/>
          </p:nvGrpSpPr>
          <p:grpSpPr>
            <a:xfrm>
              <a:off x="4139431" y="4855955"/>
              <a:ext cx="117341" cy="57521"/>
              <a:chOff x="4209925" y="4775681"/>
              <a:chExt cx="117341" cy="57521"/>
            </a:xfrm>
          </p:grpSpPr>
          <p:sp>
            <p:nvSpPr>
              <p:cNvPr id="2775" name="正方形/長方形 2774">
                <a:extLst>
                  <a:ext uri="{FF2B5EF4-FFF2-40B4-BE49-F238E27FC236}">
                    <a16:creationId xmlns:a16="http://schemas.microsoft.com/office/drawing/2014/main" id="{487F0140-FDCB-45F1-91F3-04356DB629C0}"/>
                  </a:ext>
                </a:extLst>
              </p:cNvPr>
              <p:cNvSpPr/>
              <p:nvPr/>
            </p:nvSpPr>
            <p:spPr>
              <a:xfrm>
                <a:off x="4273266" y="4779202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76" name="正方形/長方形 2775">
                <a:extLst>
                  <a:ext uri="{FF2B5EF4-FFF2-40B4-BE49-F238E27FC236}">
                    <a16:creationId xmlns:a16="http://schemas.microsoft.com/office/drawing/2014/main" id="{65E00BC8-E63D-4022-B484-8FF38A82B1DF}"/>
                  </a:ext>
                </a:extLst>
              </p:cNvPr>
              <p:cNvSpPr/>
              <p:nvPr/>
            </p:nvSpPr>
            <p:spPr>
              <a:xfrm>
                <a:off x="4209925" y="4775681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777" name="グループ化 2776">
              <a:extLst>
                <a:ext uri="{FF2B5EF4-FFF2-40B4-BE49-F238E27FC236}">
                  <a16:creationId xmlns:a16="http://schemas.microsoft.com/office/drawing/2014/main" id="{12D38D88-36A5-45F0-8A39-E7C32DA4809E}"/>
                </a:ext>
              </a:extLst>
            </p:cNvPr>
            <p:cNvGrpSpPr/>
            <p:nvPr/>
          </p:nvGrpSpPr>
          <p:grpSpPr>
            <a:xfrm>
              <a:off x="4138941" y="5086433"/>
              <a:ext cx="117341" cy="57521"/>
              <a:chOff x="4209925" y="4775681"/>
              <a:chExt cx="117341" cy="57521"/>
            </a:xfrm>
          </p:grpSpPr>
          <p:sp>
            <p:nvSpPr>
              <p:cNvPr id="2778" name="正方形/長方形 2777">
                <a:extLst>
                  <a:ext uri="{FF2B5EF4-FFF2-40B4-BE49-F238E27FC236}">
                    <a16:creationId xmlns:a16="http://schemas.microsoft.com/office/drawing/2014/main" id="{20B2A7A8-18FA-426A-83D5-591474866003}"/>
                  </a:ext>
                </a:extLst>
              </p:cNvPr>
              <p:cNvSpPr/>
              <p:nvPr/>
            </p:nvSpPr>
            <p:spPr>
              <a:xfrm>
                <a:off x="4273266" y="4779202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79" name="正方形/長方形 2778">
                <a:extLst>
                  <a:ext uri="{FF2B5EF4-FFF2-40B4-BE49-F238E27FC236}">
                    <a16:creationId xmlns:a16="http://schemas.microsoft.com/office/drawing/2014/main" id="{1533F768-7D88-46D1-9126-F8F9E89AD437}"/>
                  </a:ext>
                </a:extLst>
              </p:cNvPr>
              <p:cNvSpPr/>
              <p:nvPr/>
            </p:nvSpPr>
            <p:spPr>
              <a:xfrm>
                <a:off x="4209925" y="4775681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780" name="グループ化 2779">
              <a:extLst>
                <a:ext uri="{FF2B5EF4-FFF2-40B4-BE49-F238E27FC236}">
                  <a16:creationId xmlns:a16="http://schemas.microsoft.com/office/drawing/2014/main" id="{34887327-E90D-4BF1-87BC-C235D6459106}"/>
                </a:ext>
              </a:extLst>
            </p:cNvPr>
            <p:cNvGrpSpPr/>
            <p:nvPr/>
          </p:nvGrpSpPr>
          <p:grpSpPr>
            <a:xfrm>
              <a:off x="4147302" y="5172497"/>
              <a:ext cx="117341" cy="57521"/>
              <a:chOff x="4209925" y="4775681"/>
              <a:chExt cx="117341" cy="57521"/>
            </a:xfrm>
          </p:grpSpPr>
          <p:sp>
            <p:nvSpPr>
              <p:cNvPr id="2781" name="正方形/長方形 2780">
                <a:extLst>
                  <a:ext uri="{FF2B5EF4-FFF2-40B4-BE49-F238E27FC236}">
                    <a16:creationId xmlns:a16="http://schemas.microsoft.com/office/drawing/2014/main" id="{B7295030-B73B-48B7-826B-E488E183078E}"/>
                  </a:ext>
                </a:extLst>
              </p:cNvPr>
              <p:cNvSpPr/>
              <p:nvPr/>
            </p:nvSpPr>
            <p:spPr>
              <a:xfrm>
                <a:off x="4273266" y="4779202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82" name="正方形/長方形 2781">
                <a:extLst>
                  <a:ext uri="{FF2B5EF4-FFF2-40B4-BE49-F238E27FC236}">
                    <a16:creationId xmlns:a16="http://schemas.microsoft.com/office/drawing/2014/main" id="{0AA7139A-9B57-4C82-A7FF-34C5536C141C}"/>
                  </a:ext>
                </a:extLst>
              </p:cNvPr>
              <p:cNvSpPr/>
              <p:nvPr/>
            </p:nvSpPr>
            <p:spPr>
              <a:xfrm>
                <a:off x="4209925" y="4775681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783" name="グループ化 2782">
              <a:extLst>
                <a:ext uri="{FF2B5EF4-FFF2-40B4-BE49-F238E27FC236}">
                  <a16:creationId xmlns:a16="http://schemas.microsoft.com/office/drawing/2014/main" id="{F69820CC-239C-4785-82E0-962B568BE7ED}"/>
                </a:ext>
              </a:extLst>
            </p:cNvPr>
            <p:cNvGrpSpPr/>
            <p:nvPr/>
          </p:nvGrpSpPr>
          <p:grpSpPr>
            <a:xfrm>
              <a:off x="4214888" y="5335501"/>
              <a:ext cx="117341" cy="57521"/>
              <a:chOff x="4209925" y="4775681"/>
              <a:chExt cx="117341" cy="57521"/>
            </a:xfrm>
          </p:grpSpPr>
          <p:sp>
            <p:nvSpPr>
              <p:cNvPr id="2784" name="正方形/長方形 2783">
                <a:extLst>
                  <a:ext uri="{FF2B5EF4-FFF2-40B4-BE49-F238E27FC236}">
                    <a16:creationId xmlns:a16="http://schemas.microsoft.com/office/drawing/2014/main" id="{39918711-E410-4587-AC6A-7E5C80BCA89E}"/>
                  </a:ext>
                </a:extLst>
              </p:cNvPr>
              <p:cNvSpPr/>
              <p:nvPr/>
            </p:nvSpPr>
            <p:spPr>
              <a:xfrm>
                <a:off x="4273266" y="4779202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85" name="正方形/長方形 2784">
                <a:extLst>
                  <a:ext uri="{FF2B5EF4-FFF2-40B4-BE49-F238E27FC236}">
                    <a16:creationId xmlns:a16="http://schemas.microsoft.com/office/drawing/2014/main" id="{7C0EB0B7-FBCD-4ABC-A75F-7FA468385C7E}"/>
                  </a:ext>
                </a:extLst>
              </p:cNvPr>
              <p:cNvSpPr/>
              <p:nvPr/>
            </p:nvSpPr>
            <p:spPr>
              <a:xfrm>
                <a:off x="4209925" y="4775681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786" name="グループ化 2785">
              <a:extLst>
                <a:ext uri="{FF2B5EF4-FFF2-40B4-BE49-F238E27FC236}">
                  <a16:creationId xmlns:a16="http://schemas.microsoft.com/office/drawing/2014/main" id="{D7CF14C4-4349-4B62-8734-D72603777981}"/>
                </a:ext>
              </a:extLst>
            </p:cNvPr>
            <p:cNvGrpSpPr/>
            <p:nvPr/>
          </p:nvGrpSpPr>
          <p:grpSpPr>
            <a:xfrm>
              <a:off x="4208271" y="5412552"/>
              <a:ext cx="117341" cy="57521"/>
              <a:chOff x="4209925" y="4775681"/>
              <a:chExt cx="117341" cy="57521"/>
            </a:xfrm>
          </p:grpSpPr>
          <p:sp>
            <p:nvSpPr>
              <p:cNvPr id="2787" name="正方形/長方形 2786">
                <a:extLst>
                  <a:ext uri="{FF2B5EF4-FFF2-40B4-BE49-F238E27FC236}">
                    <a16:creationId xmlns:a16="http://schemas.microsoft.com/office/drawing/2014/main" id="{99FA6F02-7914-42C4-92FE-647D9B0B1A64}"/>
                  </a:ext>
                </a:extLst>
              </p:cNvPr>
              <p:cNvSpPr/>
              <p:nvPr/>
            </p:nvSpPr>
            <p:spPr>
              <a:xfrm>
                <a:off x="4273266" y="4779202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88" name="正方形/長方形 2787">
                <a:extLst>
                  <a:ext uri="{FF2B5EF4-FFF2-40B4-BE49-F238E27FC236}">
                    <a16:creationId xmlns:a16="http://schemas.microsoft.com/office/drawing/2014/main" id="{694CE040-843A-4D9F-8E12-34C990E7D8B6}"/>
                  </a:ext>
                </a:extLst>
              </p:cNvPr>
              <p:cNvSpPr/>
              <p:nvPr/>
            </p:nvSpPr>
            <p:spPr>
              <a:xfrm>
                <a:off x="4209925" y="4775681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789" name="正方形/長方形 2788">
              <a:extLst>
                <a:ext uri="{FF2B5EF4-FFF2-40B4-BE49-F238E27FC236}">
                  <a16:creationId xmlns:a16="http://schemas.microsoft.com/office/drawing/2014/main" id="{AA703FA6-15DD-436D-AABD-86A6BED9FEE8}"/>
                </a:ext>
              </a:extLst>
            </p:cNvPr>
            <p:cNvSpPr/>
            <p:nvPr/>
          </p:nvSpPr>
          <p:spPr>
            <a:xfrm>
              <a:off x="4145272" y="5253536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90" name="正方形/長方形 2789">
              <a:extLst>
                <a:ext uri="{FF2B5EF4-FFF2-40B4-BE49-F238E27FC236}">
                  <a16:creationId xmlns:a16="http://schemas.microsoft.com/office/drawing/2014/main" id="{0858DB89-AFC0-405D-8E7E-A0E8202B6AFA}"/>
                </a:ext>
              </a:extLst>
            </p:cNvPr>
            <p:cNvSpPr/>
            <p:nvPr/>
          </p:nvSpPr>
          <p:spPr>
            <a:xfrm>
              <a:off x="4282991" y="5248203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91" name="正方形/長方形 2790">
              <a:extLst>
                <a:ext uri="{FF2B5EF4-FFF2-40B4-BE49-F238E27FC236}">
                  <a16:creationId xmlns:a16="http://schemas.microsoft.com/office/drawing/2014/main" id="{F80B1D0D-2BF4-4983-8E8A-4241FF5CEB38}"/>
                </a:ext>
              </a:extLst>
            </p:cNvPr>
            <p:cNvSpPr/>
            <p:nvPr/>
          </p:nvSpPr>
          <p:spPr>
            <a:xfrm>
              <a:off x="4273786" y="5557717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92" name="正方形/長方形 2791">
              <a:extLst>
                <a:ext uri="{FF2B5EF4-FFF2-40B4-BE49-F238E27FC236}">
                  <a16:creationId xmlns:a16="http://schemas.microsoft.com/office/drawing/2014/main" id="{0518689A-7F96-41E5-80BC-AAF3243397C5}"/>
                </a:ext>
              </a:extLst>
            </p:cNvPr>
            <p:cNvSpPr/>
            <p:nvPr/>
          </p:nvSpPr>
          <p:spPr>
            <a:xfrm>
              <a:off x="4143611" y="5561993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93" name="正方形/長方形 2792">
              <a:extLst>
                <a:ext uri="{FF2B5EF4-FFF2-40B4-BE49-F238E27FC236}">
                  <a16:creationId xmlns:a16="http://schemas.microsoft.com/office/drawing/2014/main" id="{E34AF547-4F41-407D-A4C4-9B7771F8FC64}"/>
                </a:ext>
              </a:extLst>
            </p:cNvPr>
            <p:cNvSpPr/>
            <p:nvPr/>
          </p:nvSpPr>
          <p:spPr>
            <a:xfrm>
              <a:off x="4273786" y="5725234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94" name="正方形/長方形 2793">
              <a:extLst>
                <a:ext uri="{FF2B5EF4-FFF2-40B4-BE49-F238E27FC236}">
                  <a16:creationId xmlns:a16="http://schemas.microsoft.com/office/drawing/2014/main" id="{82A099A8-DCE7-46A0-B3DF-13A6796A3253}"/>
                </a:ext>
              </a:extLst>
            </p:cNvPr>
            <p:cNvSpPr/>
            <p:nvPr/>
          </p:nvSpPr>
          <p:spPr>
            <a:xfrm>
              <a:off x="4143611" y="5729510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795" name="グループ化 2794">
              <a:extLst>
                <a:ext uri="{FF2B5EF4-FFF2-40B4-BE49-F238E27FC236}">
                  <a16:creationId xmlns:a16="http://schemas.microsoft.com/office/drawing/2014/main" id="{84BF637E-A482-4579-A3B5-AEC1AF278886}"/>
                </a:ext>
              </a:extLst>
            </p:cNvPr>
            <p:cNvGrpSpPr/>
            <p:nvPr/>
          </p:nvGrpSpPr>
          <p:grpSpPr>
            <a:xfrm>
              <a:off x="4141095" y="5491734"/>
              <a:ext cx="117341" cy="57521"/>
              <a:chOff x="4209925" y="4775681"/>
              <a:chExt cx="117341" cy="57521"/>
            </a:xfrm>
          </p:grpSpPr>
          <p:sp>
            <p:nvSpPr>
              <p:cNvPr id="2796" name="正方形/長方形 2795">
                <a:extLst>
                  <a:ext uri="{FF2B5EF4-FFF2-40B4-BE49-F238E27FC236}">
                    <a16:creationId xmlns:a16="http://schemas.microsoft.com/office/drawing/2014/main" id="{AFD5450E-19F8-4070-9508-EF7206655214}"/>
                  </a:ext>
                </a:extLst>
              </p:cNvPr>
              <p:cNvSpPr/>
              <p:nvPr/>
            </p:nvSpPr>
            <p:spPr>
              <a:xfrm>
                <a:off x="4273266" y="4779202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97" name="正方形/長方形 2796">
                <a:extLst>
                  <a:ext uri="{FF2B5EF4-FFF2-40B4-BE49-F238E27FC236}">
                    <a16:creationId xmlns:a16="http://schemas.microsoft.com/office/drawing/2014/main" id="{9CD0CA45-1BA7-4ACE-95CB-9C72EEFB548E}"/>
                  </a:ext>
                </a:extLst>
              </p:cNvPr>
              <p:cNvSpPr/>
              <p:nvPr/>
            </p:nvSpPr>
            <p:spPr>
              <a:xfrm>
                <a:off x="4209925" y="4775681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798" name="グループ化 2797">
              <a:extLst>
                <a:ext uri="{FF2B5EF4-FFF2-40B4-BE49-F238E27FC236}">
                  <a16:creationId xmlns:a16="http://schemas.microsoft.com/office/drawing/2014/main" id="{5A936EF1-29E5-49AC-A1C4-96E70DC77029}"/>
                </a:ext>
              </a:extLst>
            </p:cNvPr>
            <p:cNvGrpSpPr/>
            <p:nvPr/>
          </p:nvGrpSpPr>
          <p:grpSpPr>
            <a:xfrm>
              <a:off x="4209027" y="5640947"/>
              <a:ext cx="117341" cy="57521"/>
              <a:chOff x="4209925" y="4775681"/>
              <a:chExt cx="117341" cy="57521"/>
            </a:xfrm>
          </p:grpSpPr>
          <p:sp>
            <p:nvSpPr>
              <p:cNvPr id="2799" name="正方形/長方形 2798">
                <a:extLst>
                  <a:ext uri="{FF2B5EF4-FFF2-40B4-BE49-F238E27FC236}">
                    <a16:creationId xmlns:a16="http://schemas.microsoft.com/office/drawing/2014/main" id="{1C2FDE34-1AFF-4697-A031-C1FCB5DAA9BC}"/>
                  </a:ext>
                </a:extLst>
              </p:cNvPr>
              <p:cNvSpPr/>
              <p:nvPr/>
            </p:nvSpPr>
            <p:spPr>
              <a:xfrm>
                <a:off x="4273266" y="4779202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00" name="正方形/長方形 2799">
                <a:extLst>
                  <a:ext uri="{FF2B5EF4-FFF2-40B4-BE49-F238E27FC236}">
                    <a16:creationId xmlns:a16="http://schemas.microsoft.com/office/drawing/2014/main" id="{B4DB6487-5A79-426F-9CF7-2FB9E45AC500}"/>
                  </a:ext>
                </a:extLst>
              </p:cNvPr>
              <p:cNvSpPr/>
              <p:nvPr/>
            </p:nvSpPr>
            <p:spPr>
              <a:xfrm>
                <a:off x="4209925" y="4775681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01" name="グループ化 2800">
              <a:extLst>
                <a:ext uri="{FF2B5EF4-FFF2-40B4-BE49-F238E27FC236}">
                  <a16:creationId xmlns:a16="http://schemas.microsoft.com/office/drawing/2014/main" id="{41DDEB2D-D487-450D-90E8-62161AB140FD}"/>
                </a:ext>
              </a:extLst>
            </p:cNvPr>
            <p:cNvGrpSpPr/>
            <p:nvPr/>
          </p:nvGrpSpPr>
          <p:grpSpPr>
            <a:xfrm>
              <a:off x="4133495" y="5812360"/>
              <a:ext cx="117341" cy="57521"/>
              <a:chOff x="4209925" y="4775681"/>
              <a:chExt cx="117341" cy="57521"/>
            </a:xfrm>
          </p:grpSpPr>
          <p:sp>
            <p:nvSpPr>
              <p:cNvPr id="2802" name="正方形/長方形 2801">
                <a:extLst>
                  <a:ext uri="{FF2B5EF4-FFF2-40B4-BE49-F238E27FC236}">
                    <a16:creationId xmlns:a16="http://schemas.microsoft.com/office/drawing/2014/main" id="{5229D05C-0AA1-4E60-A507-5D0AF587CB37}"/>
                  </a:ext>
                </a:extLst>
              </p:cNvPr>
              <p:cNvSpPr/>
              <p:nvPr/>
            </p:nvSpPr>
            <p:spPr>
              <a:xfrm>
                <a:off x="4273266" y="4779202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03" name="正方形/長方形 2802">
                <a:extLst>
                  <a:ext uri="{FF2B5EF4-FFF2-40B4-BE49-F238E27FC236}">
                    <a16:creationId xmlns:a16="http://schemas.microsoft.com/office/drawing/2014/main" id="{8742B06D-DB43-4E97-91CF-7DEF76A1670A}"/>
                  </a:ext>
                </a:extLst>
              </p:cNvPr>
              <p:cNvSpPr/>
              <p:nvPr/>
            </p:nvSpPr>
            <p:spPr>
              <a:xfrm>
                <a:off x="4209925" y="4775681"/>
                <a:ext cx="54000" cy="54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804" name="正方形/長方形 2803">
              <a:extLst>
                <a:ext uri="{FF2B5EF4-FFF2-40B4-BE49-F238E27FC236}">
                  <a16:creationId xmlns:a16="http://schemas.microsoft.com/office/drawing/2014/main" id="{1FDCE3FC-41CE-4423-BA45-9AC54CA0A09D}"/>
                </a:ext>
              </a:extLst>
            </p:cNvPr>
            <p:cNvSpPr/>
            <p:nvPr/>
          </p:nvSpPr>
          <p:spPr>
            <a:xfrm>
              <a:off x="4273266" y="5889401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05" name="正方形/長方形 2804">
              <a:extLst>
                <a:ext uri="{FF2B5EF4-FFF2-40B4-BE49-F238E27FC236}">
                  <a16:creationId xmlns:a16="http://schemas.microsoft.com/office/drawing/2014/main" id="{73AFFF22-491B-4133-83C9-7E39F95270A0}"/>
                </a:ext>
              </a:extLst>
            </p:cNvPr>
            <p:cNvSpPr/>
            <p:nvPr/>
          </p:nvSpPr>
          <p:spPr>
            <a:xfrm>
              <a:off x="4273266" y="5971856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06" name="正方形/長方形 2805">
              <a:extLst>
                <a:ext uri="{FF2B5EF4-FFF2-40B4-BE49-F238E27FC236}">
                  <a16:creationId xmlns:a16="http://schemas.microsoft.com/office/drawing/2014/main" id="{2CD37028-EC82-43FF-BFC5-983E36C98E65}"/>
                </a:ext>
              </a:extLst>
            </p:cNvPr>
            <p:cNvSpPr/>
            <p:nvPr/>
          </p:nvSpPr>
          <p:spPr>
            <a:xfrm>
              <a:off x="4142124" y="5971856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07" name="正方形/長方形 2806">
              <a:extLst>
                <a:ext uri="{FF2B5EF4-FFF2-40B4-BE49-F238E27FC236}">
                  <a16:creationId xmlns:a16="http://schemas.microsoft.com/office/drawing/2014/main" id="{627AB3B7-831D-4D0F-B54D-88A34DAC9ED9}"/>
                </a:ext>
              </a:extLst>
            </p:cNvPr>
            <p:cNvSpPr/>
            <p:nvPr/>
          </p:nvSpPr>
          <p:spPr>
            <a:xfrm>
              <a:off x="4208302" y="6044520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08" name="正方形/長方形 2807">
              <a:extLst>
                <a:ext uri="{FF2B5EF4-FFF2-40B4-BE49-F238E27FC236}">
                  <a16:creationId xmlns:a16="http://schemas.microsoft.com/office/drawing/2014/main" id="{891EF9A9-4E0E-42B4-B99A-30AB0B55D2F6}"/>
                </a:ext>
              </a:extLst>
            </p:cNvPr>
            <p:cNvSpPr/>
            <p:nvPr/>
          </p:nvSpPr>
          <p:spPr>
            <a:xfrm>
              <a:off x="4136301" y="6128117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09" name="正方形/長方形 2808">
              <a:extLst>
                <a:ext uri="{FF2B5EF4-FFF2-40B4-BE49-F238E27FC236}">
                  <a16:creationId xmlns:a16="http://schemas.microsoft.com/office/drawing/2014/main" id="{0A276E44-862D-478E-8DED-5B21EB686CDB}"/>
                </a:ext>
              </a:extLst>
            </p:cNvPr>
            <p:cNvSpPr/>
            <p:nvPr/>
          </p:nvSpPr>
          <p:spPr>
            <a:xfrm>
              <a:off x="4276454" y="6128117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10" name="正方形/長方形 2809">
              <a:extLst>
                <a:ext uri="{FF2B5EF4-FFF2-40B4-BE49-F238E27FC236}">
                  <a16:creationId xmlns:a16="http://schemas.microsoft.com/office/drawing/2014/main" id="{02DCBE19-934A-4D38-8370-A41E21D0E845}"/>
                </a:ext>
              </a:extLst>
            </p:cNvPr>
            <p:cNvSpPr/>
            <p:nvPr/>
          </p:nvSpPr>
          <p:spPr>
            <a:xfrm>
              <a:off x="4276454" y="6286662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11" name="正方形/長方形 2810">
              <a:extLst>
                <a:ext uri="{FF2B5EF4-FFF2-40B4-BE49-F238E27FC236}">
                  <a16:creationId xmlns:a16="http://schemas.microsoft.com/office/drawing/2014/main" id="{0B71F48F-13D1-43B6-852C-FA30A7D9F27B}"/>
                </a:ext>
              </a:extLst>
            </p:cNvPr>
            <p:cNvSpPr/>
            <p:nvPr/>
          </p:nvSpPr>
          <p:spPr>
            <a:xfrm>
              <a:off x="4376873" y="6412119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12" name="正方形/長方形 2811">
              <a:extLst>
                <a:ext uri="{FF2B5EF4-FFF2-40B4-BE49-F238E27FC236}">
                  <a16:creationId xmlns:a16="http://schemas.microsoft.com/office/drawing/2014/main" id="{254D4528-CA7F-4557-88E4-0156CC7A5B42}"/>
                </a:ext>
              </a:extLst>
            </p:cNvPr>
            <p:cNvSpPr/>
            <p:nvPr/>
          </p:nvSpPr>
          <p:spPr>
            <a:xfrm>
              <a:off x="4502615" y="6403860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13" name="正方形/長方形 2812">
              <a:extLst>
                <a:ext uri="{FF2B5EF4-FFF2-40B4-BE49-F238E27FC236}">
                  <a16:creationId xmlns:a16="http://schemas.microsoft.com/office/drawing/2014/main" id="{D27813E1-CCC4-4C6C-B753-9547A091485C}"/>
                </a:ext>
              </a:extLst>
            </p:cNvPr>
            <p:cNvSpPr/>
            <p:nvPr/>
          </p:nvSpPr>
          <p:spPr>
            <a:xfrm>
              <a:off x="4722496" y="6411470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14" name="正方形/長方形 2813">
              <a:extLst>
                <a:ext uri="{FF2B5EF4-FFF2-40B4-BE49-F238E27FC236}">
                  <a16:creationId xmlns:a16="http://schemas.microsoft.com/office/drawing/2014/main" id="{DF9874B2-D698-49B4-B076-0B2C86B389A4}"/>
                </a:ext>
              </a:extLst>
            </p:cNvPr>
            <p:cNvSpPr/>
            <p:nvPr/>
          </p:nvSpPr>
          <p:spPr>
            <a:xfrm>
              <a:off x="4949318" y="6154802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15" name="正方形/長方形 2814">
              <a:extLst>
                <a:ext uri="{FF2B5EF4-FFF2-40B4-BE49-F238E27FC236}">
                  <a16:creationId xmlns:a16="http://schemas.microsoft.com/office/drawing/2014/main" id="{49DA8F2E-805B-4206-ACC0-2CED06E6E91E}"/>
                </a:ext>
              </a:extLst>
            </p:cNvPr>
            <p:cNvSpPr/>
            <p:nvPr/>
          </p:nvSpPr>
          <p:spPr>
            <a:xfrm>
              <a:off x="5060750" y="6154802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16" name="正方形/長方形 2815">
              <a:extLst>
                <a:ext uri="{FF2B5EF4-FFF2-40B4-BE49-F238E27FC236}">
                  <a16:creationId xmlns:a16="http://schemas.microsoft.com/office/drawing/2014/main" id="{BD66BAF4-8ACF-4298-B5C4-04DFB1D3E21D}"/>
                </a:ext>
              </a:extLst>
            </p:cNvPr>
            <p:cNvSpPr/>
            <p:nvPr/>
          </p:nvSpPr>
          <p:spPr>
            <a:xfrm>
              <a:off x="5057934" y="6403860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17" name="正方形/長方形 2816">
              <a:extLst>
                <a:ext uri="{FF2B5EF4-FFF2-40B4-BE49-F238E27FC236}">
                  <a16:creationId xmlns:a16="http://schemas.microsoft.com/office/drawing/2014/main" id="{074A1593-4959-4454-AE1B-A2A0BA268733}"/>
                </a:ext>
              </a:extLst>
            </p:cNvPr>
            <p:cNvSpPr/>
            <p:nvPr/>
          </p:nvSpPr>
          <p:spPr>
            <a:xfrm>
              <a:off x="4940187" y="6397295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18" name="正方形/長方形 2817">
              <a:extLst>
                <a:ext uri="{FF2B5EF4-FFF2-40B4-BE49-F238E27FC236}">
                  <a16:creationId xmlns:a16="http://schemas.microsoft.com/office/drawing/2014/main" id="{321DF92F-3929-418B-9A72-37D740AA05B5}"/>
                </a:ext>
              </a:extLst>
            </p:cNvPr>
            <p:cNvSpPr/>
            <p:nvPr/>
          </p:nvSpPr>
          <p:spPr>
            <a:xfrm>
              <a:off x="4125635" y="6314557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19" name="正方形/長方形 2818">
              <a:extLst>
                <a:ext uri="{FF2B5EF4-FFF2-40B4-BE49-F238E27FC236}">
                  <a16:creationId xmlns:a16="http://schemas.microsoft.com/office/drawing/2014/main" id="{2363284B-BFC2-4A4E-840C-3C12AD4A5E71}"/>
                </a:ext>
              </a:extLst>
            </p:cNvPr>
            <p:cNvSpPr/>
            <p:nvPr/>
          </p:nvSpPr>
          <p:spPr>
            <a:xfrm>
              <a:off x="3880197" y="6350544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20" name="正方形/長方形 2819">
              <a:extLst>
                <a:ext uri="{FF2B5EF4-FFF2-40B4-BE49-F238E27FC236}">
                  <a16:creationId xmlns:a16="http://schemas.microsoft.com/office/drawing/2014/main" id="{CB3824E7-D984-4324-9B4A-E85D8C002025}"/>
                </a:ext>
              </a:extLst>
            </p:cNvPr>
            <p:cNvSpPr/>
            <p:nvPr/>
          </p:nvSpPr>
          <p:spPr>
            <a:xfrm>
              <a:off x="3960936" y="6299331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21" name="正方形/長方形 2820">
              <a:extLst>
                <a:ext uri="{FF2B5EF4-FFF2-40B4-BE49-F238E27FC236}">
                  <a16:creationId xmlns:a16="http://schemas.microsoft.com/office/drawing/2014/main" id="{33D9B8AF-64DB-4A64-AF03-A117FE92FCFC}"/>
                </a:ext>
              </a:extLst>
            </p:cNvPr>
            <p:cNvSpPr/>
            <p:nvPr/>
          </p:nvSpPr>
          <p:spPr>
            <a:xfrm>
              <a:off x="4043127" y="6371494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22" name="正方形/長方形 2821">
              <a:extLst>
                <a:ext uri="{FF2B5EF4-FFF2-40B4-BE49-F238E27FC236}">
                  <a16:creationId xmlns:a16="http://schemas.microsoft.com/office/drawing/2014/main" id="{6DCA5B32-6AB1-41E1-9DB8-AC4B051F1D1B}"/>
                </a:ext>
              </a:extLst>
            </p:cNvPr>
            <p:cNvSpPr/>
            <p:nvPr/>
          </p:nvSpPr>
          <p:spPr>
            <a:xfrm>
              <a:off x="3730044" y="6180643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23" name="正方形/長方形 2822">
              <a:extLst>
                <a:ext uri="{FF2B5EF4-FFF2-40B4-BE49-F238E27FC236}">
                  <a16:creationId xmlns:a16="http://schemas.microsoft.com/office/drawing/2014/main" id="{7E71E59F-3191-42FF-BE59-327332605E29}"/>
                </a:ext>
              </a:extLst>
            </p:cNvPr>
            <p:cNvSpPr/>
            <p:nvPr/>
          </p:nvSpPr>
          <p:spPr>
            <a:xfrm>
              <a:off x="3730044" y="6249348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24" name="正方形/長方形 2823">
              <a:extLst>
                <a:ext uri="{FF2B5EF4-FFF2-40B4-BE49-F238E27FC236}">
                  <a16:creationId xmlns:a16="http://schemas.microsoft.com/office/drawing/2014/main" id="{BA15B1A7-55A5-439E-B081-B11D49BF9475}"/>
                </a:ext>
              </a:extLst>
            </p:cNvPr>
            <p:cNvSpPr/>
            <p:nvPr/>
          </p:nvSpPr>
          <p:spPr>
            <a:xfrm>
              <a:off x="3582090" y="6249348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25" name="正方形/長方形 2824">
              <a:extLst>
                <a:ext uri="{FF2B5EF4-FFF2-40B4-BE49-F238E27FC236}">
                  <a16:creationId xmlns:a16="http://schemas.microsoft.com/office/drawing/2014/main" id="{4087B51E-5917-4B7D-9D64-CE1B0D555C3E}"/>
                </a:ext>
              </a:extLst>
            </p:cNvPr>
            <p:cNvSpPr/>
            <p:nvPr/>
          </p:nvSpPr>
          <p:spPr>
            <a:xfrm>
              <a:off x="3690210" y="6297076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26" name="正方形/長方形 2825">
              <a:extLst>
                <a:ext uri="{FF2B5EF4-FFF2-40B4-BE49-F238E27FC236}">
                  <a16:creationId xmlns:a16="http://schemas.microsoft.com/office/drawing/2014/main" id="{8BEF26EF-DA90-4FB5-BCED-6D8521AD6F5E}"/>
                </a:ext>
              </a:extLst>
            </p:cNvPr>
            <p:cNvSpPr/>
            <p:nvPr/>
          </p:nvSpPr>
          <p:spPr>
            <a:xfrm>
              <a:off x="3587003" y="6411449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27" name="正方形/長方形 2826">
              <a:extLst>
                <a:ext uri="{FF2B5EF4-FFF2-40B4-BE49-F238E27FC236}">
                  <a16:creationId xmlns:a16="http://schemas.microsoft.com/office/drawing/2014/main" id="{8B2BD99D-CEC3-4F3C-8F1D-1C20ACC60C1F}"/>
                </a:ext>
              </a:extLst>
            </p:cNvPr>
            <p:cNvSpPr/>
            <p:nvPr/>
          </p:nvSpPr>
          <p:spPr>
            <a:xfrm>
              <a:off x="3582646" y="6519664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28" name="正方形/長方形 2827">
              <a:extLst>
                <a:ext uri="{FF2B5EF4-FFF2-40B4-BE49-F238E27FC236}">
                  <a16:creationId xmlns:a16="http://schemas.microsoft.com/office/drawing/2014/main" id="{CDDC5EEE-70F4-4628-896A-A81AE5A9798C}"/>
                </a:ext>
              </a:extLst>
            </p:cNvPr>
            <p:cNvSpPr/>
            <p:nvPr/>
          </p:nvSpPr>
          <p:spPr>
            <a:xfrm>
              <a:off x="3582090" y="6741764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29" name="正方形/長方形 2828">
              <a:extLst>
                <a:ext uri="{FF2B5EF4-FFF2-40B4-BE49-F238E27FC236}">
                  <a16:creationId xmlns:a16="http://schemas.microsoft.com/office/drawing/2014/main" id="{D1813956-05F3-43D2-B45E-29AB501CF13E}"/>
                </a:ext>
              </a:extLst>
            </p:cNvPr>
            <p:cNvSpPr/>
            <p:nvPr/>
          </p:nvSpPr>
          <p:spPr>
            <a:xfrm>
              <a:off x="3582090" y="6805483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30" name="正方形/長方形 2829">
              <a:extLst>
                <a:ext uri="{FF2B5EF4-FFF2-40B4-BE49-F238E27FC236}">
                  <a16:creationId xmlns:a16="http://schemas.microsoft.com/office/drawing/2014/main" id="{18998B52-1F19-40F1-B964-FE454C5B64FB}"/>
                </a:ext>
              </a:extLst>
            </p:cNvPr>
            <p:cNvSpPr/>
            <p:nvPr/>
          </p:nvSpPr>
          <p:spPr>
            <a:xfrm>
              <a:off x="3738247" y="6359134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31" name="正方形/長方形 2830">
              <a:extLst>
                <a:ext uri="{FF2B5EF4-FFF2-40B4-BE49-F238E27FC236}">
                  <a16:creationId xmlns:a16="http://schemas.microsoft.com/office/drawing/2014/main" id="{FFA4F44D-6B89-4334-9572-2B0430FF7A53}"/>
                </a:ext>
              </a:extLst>
            </p:cNvPr>
            <p:cNvSpPr/>
            <p:nvPr/>
          </p:nvSpPr>
          <p:spPr>
            <a:xfrm>
              <a:off x="3694397" y="6419830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32" name="正方形/長方形 2831">
              <a:extLst>
                <a:ext uri="{FF2B5EF4-FFF2-40B4-BE49-F238E27FC236}">
                  <a16:creationId xmlns:a16="http://schemas.microsoft.com/office/drawing/2014/main" id="{4F8E3CC6-EA62-4D6D-820F-651B8153EE19}"/>
                </a:ext>
              </a:extLst>
            </p:cNvPr>
            <p:cNvSpPr/>
            <p:nvPr/>
          </p:nvSpPr>
          <p:spPr>
            <a:xfrm>
              <a:off x="3693623" y="6467763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33" name="正方形/長方形 2832">
              <a:extLst>
                <a:ext uri="{FF2B5EF4-FFF2-40B4-BE49-F238E27FC236}">
                  <a16:creationId xmlns:a16="http://schemas.microsoft.com/office/drawing/2014/main" id="{8F204A7B-326E-4C43-B463-E3FDED2A3A08}"/>
                </a:ext>
              </a:extLst>
            </p:cNvPr>
            <p:cNvSpPr/>
            <p:nvPr/>
          </p:nvSpPr>
          <p:spPr>
            <a:xfrm>
              <a:off x="3587019" y="7824042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34" name="正方形/長方形 2833">
              <a:extLst>
                <a:ext uri="{FF2B5EF4-FFF2-40B4-BE49-F238E27FC236}">
                  <a16:creationId xmlns:a16="http://schemas.microsoft.com/office/drawing/2014/main" id="{C14C2475-FCB4-49B5-8678-194A8715F873}"/>
                </a:ext>
              </a:extLst>
            </p:cNvPr>
            <p:cNvSpPr/>
            <p:nvPr/>
          </p:nvSpPr>
          <p:spPr>
            <a:xfrm>
              <a:off x="3585906" y="7913380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35" name="正方形/長方形 2834">
              <a:extLst>
                <a:ext uri="{FF2B5EF4-FFF2-40B4-BE49-F238E27FC236}">
                  <a16:creationId xmlns:a16="http://schemas.microsoft.com/office/drawing/2014/main" id="{CC245DEB-59D6-48DA-80CE-247F6F032D90}"/>
                </a:ext>
              </a:extLst>
            </p:cNvPr>
            <p:cNvSpPr/>
            <p:nvPr/>
          </p:nvSpPr>
          <p:spPr>
            <a:xfrm>
              <a:off x="3585906" y="6971844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36" name="正方形/長方形 2835">
              <a:extLst>
                <a:ext uri="{FF2B5EF4-FFF2-40B4-BE49-F238E27FC236}">
                  <a16:creationId xmlns:a16="http://schemas.microsoft.com/office/drawing/2014/main" id="{1834F3C7-D1B6-4DEB-A9CD-7B07106A48E9}"/>
                </a:ext>
              </a:extLst>
            </p:cNvPr>
            <p:cNvSpPr/>
            <p:nvPr/>
          </p:nvSpPr>
          <p:spPr>
            <a:xfrm>
              <a:off x="3588870" y="7076730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837" name="グループ化 2836">
              <a:extLst>
                <a:ext uri="{FF2B5EF4-FFF2-40B4-BE49-F238E27FC236}">
                  <a16:creationId xmlns:a16="http://schemas.microsoft.com/office/drawing/2014/main" id="{235F6930-0F42-4B43-A8FB-19128117EE02}"/>
                </a:ext>
              </a:extLst>
            </p:cNvPr>
            <p:cNvGrpSpPr/>
            <p:nvPr/>
          </p:nvGrpSpPr>
          <p:grpSpPr>
            <a:xfrm>
              <a:off x="4265318" y="7878980"/>
              <a:ext cx="61948" cy="167669"/>
              <a:chOff x="1637186" y="7692216"/>
              <a:chExt cx="61948" cy="167669"/>
            </a:xfrm>
          </p:grpSpPr>
          <p:sp>
            <p:nvSpPr>
              <p:cNvPr id="2838" name="正方形/長方形 2837">
                <a:extLst>
                  <a:ext uri="{FF2B5EF4-FFF2-40B4-BE49-F238E27FC236}">
                    <a16:creationId xmlns:a16="http://schemas.microsoft.com/office/drawing/2014/main" id="{4724E613-BF9A-441C-85DF-9269E64BEFDB}"/>
                  </a:ext>
                </a:extLst>
              </p:cNvPr>
              <p:cNvSpPr/>
              <p:nvPr/>
            </p:nvSpPr>
            <p:spPr>
              <a:xfrm>
                <a:off x="1637186" y="7787885"/>
                <a:ext cx="54000" cy="7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39" name="正方形/長方形 2838">
                <a:extLst>
                  <a:ext uri="{FF2B5EF4-FFF2-40B4-BE49-F238E27FC236}">
                    <a16:creationId xmlns:a16="http://schemas.microsoft.com/office/drawing/2014/main" id="{2D3A1B47-89C4-4949-A038-F0B5682B4F4E}"/>
                  </a:ext>
                </a:extLst>
              </p:cNvPr>
              <p:cNvSpPr/>
              <p:nvPr/>
            </p:nvSpPr>
            <p:spPr>
              <a:xfrm>
                <a:off x="1645134" y="7692216"/>
                <a:ext cx="54000" cy="7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40" name="グループ化 2839">
              <a:extLst>
                <a:ext uri="{FF2B5EF4-FFF2-40B4-BE49-F238E27FC236}">
                  <a16:creationId xmlns:a16="http://schemas.microsoft.com/office/drawing/2014/main" id="{055F2FB5-3D09-49E5-B924-9453CC0EFF69}"/>
                </a:ext>
              </a:extLst>
            </p:cNvPr>
            <p:cNvGrpSpPr/>
            <p:nvPr/>
          </p:nvGrpSpPr>
          <p:grpSpPr>
            <a:xfrm>
              <a:off x="4273266" y="7373676"/>
              <a:ext cx="61948" cy="167669"/>
              <a:chOff x="1637186" y="7692216"/>
              <a:chExt cx="61948" cy="167669"/>
            </a:xfrm>
          </p:grpSpPr>
          <p:sp>
            <p:nvSpPr>
              <p:cNvPr id="2841" name="正方形/長方形 2840">
                <a:extLst>
                  <a:ext uri="{FF2B5EF4-FFF2-40B4-BE49-F238E27FC236}">
                    <a16:creationId xmlns:a16="http://schemas.microsoft.com/office/drawing/2014/main" id="{EBDB7A2A-179C-4E24-95FA-B924F4FE96BE}"/>
                  </a:ext>
                </a:extLst>
              </p:cNvPr>
              <p:cNvSpPr/>
              <p:nvPr/>
            </p:nvSpPr>
            <p:spPr>
              <a:xfrm>
                <a:off x="1637186" y="7787885"/>
                <a:ext cx="54000" cy="7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42" name="正方形/長方形 2841">
                <a:extLst>
                  <a:ext uri="{FF2B5EF4-FFF2-40B4-BE49-F238E27FC236}">
                    <a16:creationId xmlns:a16="http://schemas.microsoft.com/office/drawing/2014/main" id="{E837DA46-1C28-46AF-9BD6-1C59177725DB}"/>
                  </a:ext>
                </a:extLst>
              </p:cNvPr>
              <p:cNvSpPr/>
              <p:nvPr/>
            </p:nvSpPr>
            <p:spPr>
              <a:xfrm>
                <a:off x="1645134" y="7692216"/>
                <a:ext cx="54000" cy="7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43" name="グループ化 2842">
              <a:extLst>
                <a:ext uri="{FF2B5EF4-FFF2-40B4-BE49-F238E27FC236}">
                  <a16:creationId xmlns:a16="http://schemas.microsoft.com/office/drawing/2014/main" id="{0E415B54-2E84-4DFD-ADF1-60274CF60EDB}"/>
                </a:ext>
              </a:extLst>
            </p:cNvPr>
            <p:cNvGrpSpPr/>
            <p:nvPr/>
          </p:nvGrpSpPr>
          <p:grpSpPr>
            <a:xfrm>
              <a:off x="4273266" y="7024234"/>
              <a:ext cx="61948" cy="167669"/>
              <a:chOff x="1637186" y="7692216"/>
              <a:chExt cx="61948" cy="167669"/>
            </a:xfrm>
          </p:grpSpPr>
          <p:sp>
            <p:nvSpPr>
              <p:cNvPr id="2844" name="正方形/長方形 2843">
                <a:extLst>
                  <a:ext uri="{FF2B5EF4-FFF2-40B4-BE49-F238E27FC236}">
                    <a16:creationId xmlns:a16="http://schemas.microsoft.com/office/drawing/2014/main" id="{BD913155-8D5E-49A8-BB88-3C6C84D39418}"/>
                  </a:ext>
                </a:extLst>
              </p:cNvPr>
              <p:cNvSpPr/>
              <p:nvPr/>
            </p:nvSpPr>
            <p:spPr>
              <a:xfrm>
                <a:off x="1637186" y="7787885"/>
                <a:ext cx="54000" cy="7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45" name="正方形/長方形 2844">
                <a:extLst>
                  <a:ext uri="{FF2B5EF4-FFF2-40B4-BE49-F238E27FC236}">
                    <a16:creationId xmlns:a16="http://schemas.microsoft.com/office/drawing/2014/main" id="{26248CD8-D4A5-46B8-94C8-C4273D430D37}"/>
                  </a:ext>
                </a:extLst>
              </p:cNvPr>
              <p:cNvSpPr/>
              <p:nvPr/>
            </p:nvSpPr>
            <p:spPr>
              <a:xfrm>
                <a:off x="1645134" y="7692216"/>
                <a:ext cx="54000" cy="7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46" name="グループ化 2845">
              <a:extLst>
                <a:ext uri="{FF2B5EF4-FFF2-40B4-BE49-F238E27FC236}">
                  <a16:creationId xmlns:a16="http://schemas.microsoft.com/office/drawing/2014/main" id="{C33C392A-2B0F-413C-AD96-38BF79B39CFA}"/>
                </a:ext>
              </a:extLst>
            </p:cNvPr>
            <p:cNvGrpSpPr/>
            <p:nvPr/>
          </p:nvGrpSpPr>
          <p:grpSpPr>
            <a:xfrm>
              <a:off x="4277267" y="6499000"/>
              <a:ext cx="61948" cy="167669"/>
              <a:chOff x="1637186" y="7692216"/>
              <a:chExt cx="61948" cy="167669"/>
            </a:xfrm>
          </p:grpSpPr>
          <p:sp>
            <p:nvSpPr>
              <p:cNvPr id="2847" name="正方形/長方形 2846">
                <a:extLst>
                  <a:ext uri="{FF2B5EF4-FFF2-40B4-BE49-F238E27FC236}">
                    <a16:creationId xmlns:a16="http://schemas.microsoft.com/office/drawing/2014/main" id="{53145AF6-E74A-4315-8F6E-61C190B65EC4}"/>
                  </a:ext>
                </a:extLst>
              </p:cNvPr>
              <p:cNvSpPr/>
              <p:nvPr/>
            </p:nvSpPr>
            <p:spPr>
              <a:xfrm>
                <a:off x="1637186" y="7787885"/>
                <a:ext cx="54000" cy="7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48" name="正方形/長方形 2847">
                <a:extLst>
                  <a:ext uri="{FF2B5EF4-FFF2-40B4-BE49-F238E27FC236}">
                    <a16:creationId xmlns:a16="http://schemas.microsoft.com/office/drawing/2014/main" id="{5E157652-7BD1-440D-ADFB-60124DA21764}"/>
                  </a:ext>
                </a:extLst>
              </p:cNvPr>
              <p:cNvSpPr/>
              <p:nvPr/>
            </p:nvSpPr>
            <p:spPr>
              <a:xfrm>
                <a:off x="1645134" y="7692216"/>
                <a:ext cx="54000" cy="7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849" name="正方形/長方形 2848">
              <a:extLst>
                <a:ext uri="{FF2B5EF4-FFF2-40B4-BE49-F238E27FC236}">
                  <a16:creationId xmlns:a16="http://schemas.microsoft.com/office/drawing/2014/main" id="{0397FD92-D173-4E07-833B-94F1359F5317}"/>
                </a:ext>
              </a:extLst>
            </p:cNvPr>
            <p:cNvSpPr/>
            <p:nvPr/>
          </p:nvSpPr>
          <p:spPr>
            <a:xfrm>
              <a:off x="4043272" y="6677171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50" name="正方形/長方形 2849">
              <a:extLst>
                <a:ext uri="{FF2B5EF4-FFF2-40B4-BE49-F238E27FC236}">
                  <a16:creationId xmlns:a16="http://schemas.microsoft.com/office/drawing/2014/main" id="{ADD2618A-3F45-4F7E-BABB-3FE2FCFD7E7B}"/>
                </a:ext>
              </a:extLst>
            </p:cNvPr>
            <p:cNvSpPr/>
            <p:nvPr/>
          </p:nvSpPr>
          <p:spPr>
            <a:xfrm>
              <a:off x="4043164" y="6656280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51" name="正方形/長方形 2850">
              <a:extLst>
                <a:ext uri="{FF2B5EF4-FFF2-40B4-BE49-F238E27FC236}">
                  <a16:creationId xmlns:a16="http://schemas.microsoft.com/office/drawing/2014/main" id="{49E4CCC3-2BEE-445A-ABD1-6EA51EF0C5C8}"/>
                </a:ext>
              </a:extLst>
            </p:cNvPr>
            <p:cNvSpPr/>
            <p:nvPr/>
          </p:nvSpPr>
          <p:spPr>
            <a:xfrm>
              <a:off x="3964257" y="6811483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52" name="正方形/長方形 2851">
              <a:extLst>
                <a:ext uri="{FF2B5EF4-FFF2-40B4-BE49-F238E27FC236}">
                  <a16:creationId xmlns:a16="http://schemas.microsoft.com/office/drawing/2014/main" id="{CDB77395-07B7-4127-B739-5E5C0668D17C}"/>
                </a:ext>
              </a:extLst>
            </p:cNvPr>
            <p:cNvSpPr/>
            <p:nvPr/>
          </p:nvSpPr>
          <p:spPr>
            <a:xfrm>
              <a:off x="4043127" y="7154190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53" name="正方形/長方形 2852">
              <a:extLst>
                <a:ext uri="{FF2B5EF4-FFF2-40B4-BE49-F238E27FC236}">
                  <a16:creationId xmlns:a16="http://schemas.microsoft.com/office/drawing/2014/main" id="{F158C21F-15BB-40B7-83CC-0BBF7F6C2ECC}"/>
                </a:ext>
              </a:extLst>
            </p:cNvPr>
            <p:cNvSpPr/>
            <p:nvPr/>
          </p:nvSpPr>
          <p:spPr>
            <a:xfrm>
              <a:off x="3964257" y="6995589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54" name="正方形/長方形 2853">
              <a:extLst>
                <a:ext uri="{FF2B5EF4-FFF2-40B4-BE49-F238E27FC236}">
                  <a16:creationId xmlns:a16="http://schemas.microsoft.com/office/drawing/2014/main" id="{EB165A36-EFB1-489D-9C6D-2ED65DC0C33F}"/>
                </a:ext>
              </a:extLst>
            </p:cNvPr>
            <p:cNvSpPr/>
            <p:nvPr/>
          </p:nvSpPr>
          <p:spPr>
            <a:xfrm>
              <a:off x="3867355" y="7139699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55" name="正方形/長方形 2854">
              <a:extLst>
                <a:ext uri="{FF2B5EF4-FFF2-40B4-BE49-F238E27FC236}">
                  <a16:creationId xmlns:a16="http://schemas.microsoft.com/office/drawing/2014/main" id="{04456450-5C51-4F49-A4AC-034F6A3C9E5D}"/>
                </a:ext>
              </a:extLst>
            </p:cNvPr>
            <p:cNvSpPr/>
            <p:nvPr/>
          </p:nvSpPr>
          <p:spPr>
            <a:xfrm>
              <a:off x="3959744" y="7349511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56" name="正方形/長方形 2855">
              <a:extLst>
                <a:ext uri="{FF2B5EF4-FFF2-40B4-BE49-F238E27FC236}">
                  <a16:creationId xmlns:a16="http://schemas.microsoft.com/office/drawing/2014/main" id="{D07BD40A-DD1B-4DA6-8B0B-71B99C82DDB4}"/>
                </a:ext>
              </a:extLst>
            </p:cNvPr>
            <p:cNvSpPr/>
            <p:nvPr/>
          </p:nvSpPr>
          <p:spPr>
            <a:xfrm>
              <a:off x="3967423" y="7662880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57" name="正方形/長方形 2856">
              <a:extLst>
                <a:ext uri="{FF2B5EF4-FFF2-40B4-BE49-F238E27FC236}">
                  <a16:creationId xmlns:a16="http://schemas.microsoft.com/office/drawing/2014/main" id="{41C79843-E497-41B5-AB7A-B8EA816806B6}"/>
                </a:ext>
              </a:extLst>
            </p:cNvPr>
            <p:cNvSpPr/>
            <p:nvPr/>
          </p:nvSpPr>
          <p:spPr>
            <a:xfrm>
              <a:off x="3959749" y="7863299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58" name="正方形/長方形 2857">
              <a:extLst>
                <a:ext uri="{FF2B5EF4-FFF2-40B4-BE49-F238E27FC236}">
                  <a16:creationId xmlns:a16="http://schemas.microsoft.com/office/drawing/2014/main" id="{88AD55A9-2345-4487-86E7-CAA6516AB420}"/>
                </a:ext>
              </a:extLst>
            </p:cNvPr>
            <p:cNvSpPr/>
            <p:nvPr/>
          </p:nvSpPr>
          <p:spPr>
            <a:xfrm>
              <a:off x="3867887" y="7993041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59" name="正方形/長方形 2858">
              <a:extLst>
                <a:ext uri="{FF2B5EF4-FFF2-40B4-BE49-F238E27FC236}">
                  <a16:creationId xmlns:a16="http://schemas.microsoft.com/office/drawing/2014/main" id="{3673B7FA-DEFC-41B1-8D01-81FE053AFDBB}"/>
                </a:ext>
              </a:extLst>
            </p:cNvPr>
            <p:cNvSpPr/>
            <p:nvPr/>
          </p:nvSpPr>
          <p:spPr>
            <a:xfrm>
              <a:off x="4046148" y="8005587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60" name="正方形/長方形 2859">
              <a:extLst>
                <a:ext uri="{FF2B5EF4-FFF2-40B4-BE49-F238E27FC236}">
                  <a16:creationId xmlns:a16="http://schemas.microsoft.com/office/drawing/2014/main" id="{B415BDA8-3A2F-4711-9DD1-E1CFEDB2A70B}"/>
                </a:ext>
              </a:extLst>
            </p:cNvPr>
            <p:cNvSpPr/>
            <p:nvPr/>
          </p:nvSpPr>
          <p:spPr>
            <a:xfrm>
              <a:off x="4209334" y="6323134"/>
              <a:ext cx="54000" cy="108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61" name="正方形/長方形 2860">
              <a:extLst>
                <a:ext uri="{FF2B5EF4-FFF2-40B4-BE49-F238E27FC236}">
                  <a16:creationId xmlns:a16="http://schemas.microsoft.com/office/drawing/2014/main" id="{E298A2E3-309B-43A0-BA30-4008ADFA4A99}"/>
                </a:ext>
              </a:extLst>
            </p:cNvPr>
            <p:cNvSpPr/>
            <p:nvPr/>
          </p:nvSpPr>
          <p:spPr>
            <a:xfrm>
              <a:off x="4137654" y="6453261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62" name="正方形/長方形 2861">
              <a:extLst>
                <a:ext uri="{FF2B5EF4-FFF2-40B4-BE49-F238E27FC236}">
                  <a16:creationId xmlns:a16="http://schemas.microsoft.com/office/drawing/2014/main" id="{53AA657A-B7E3-477A-A00F-EDB9E075F04D}"/>
                </a:ext>
              </a:extLst>
            </p:cNvPr>
            <p:cNvSpPr/>
            <p:nvPr/>
          </p:nvSpPr>
          <p:spPr>
            <a:xfrm>
              <a:off x="4282991" y="6394494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63" name="正方形/長方形 2862">
              <a:extLst>
                <a:ext uri="{FF2B5EF4-FFF2-40B4-BE49-F238E27FC236}">
                  <a16:creationId xmlns:a16="http://schemas.microsoft.com/office/drawing/2014/main" id="{19132BEA-D796-4F0B-81E6-EEE18A820F80}"/>
                </a:ext>
              </a:extLst>
            </p:cNvPr>
            <p:cNvSpPr/>
            <p:nvPr/>
          </p:nvSpPr>
          <p:spPr>
            <a:xfrm>
              <a:off x="4194530" y="6561225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64" name="正方形/長方形 2863">
              <a:extLst>
                <a:ext uri="{FF2B5EF4-FFF2-40B4-BE49-F238E27FC236}">
                  <a16:creationId xmlns:a16="http://schemas.microsoft.com/office/drawing/2014/main" id="{FFA81006-47E7-429B-9699-3DE119E53995}"/>
                </a:ext>
              </a:extLst>
            </p:cNvPr>
            <p:cNvSpPr/>
            <p:nvPr/>
          </p:nvSpPr>
          <p:spPr>
            <a:xfrm>
              <a:off x="4135942" y="6637248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65" name="正方形/長方形 2864">
              <a:extLst>
                <a:ext uri="{FF2B5EF4-FFF2-40B4-BE49-F238E27FC236}">
                  <a16:creationId xmlns:a16="http://schemas.microsoft.com/office/drawing/2014/main" id="{B7AE5A3A-3BA4-4CB7-80DC-BA4740DF0A16}"/>
                </a:ext>
              </a:extLst>
            </p:cNvPr>
            <p:cNvSpPr/>
            <p:nvPr/>
          </p:nvSpPr>
          <p:spPr>
            <a:xfrm>
              <a:off x="4276454" y="6794456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66" name="正方形/長方形 2865">
              <a:extLst>
                <a:ext uri="{FF2B5EF4-FFF2-40B4-BE49-F238E27FC236}">
                  <a16:creationId xmlns:a16="http://schemas.microsoft.com/office/drawing/2014/main" id="{F8D099D8-65ED-479B-A0F8-3112C5AA0040}"/>
                </a:ext>
              </a:extLst>
            </p:cNvPr>
            <p:cNvSpPr/>
            <p:nvPr/>
          </p:nvSpPr>
          <p:spPr>
            <a:xfrm>
              <a:off x="4215674" y="6867068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67" name="正方形/長方形 2866">
              <a:extLst>
                <a:ext uri="{FF2B5EF4-FFF2-40B4-BE49-F238E27FC236}">
                  <a16:creationId xmlns:a16="http://schemas.microsoft.com/office/drawing/2014/main" id="{7C4EB06B-D91B-45A9-AD33-5185E68D6782}"/>
                </a:ext>
              </a:extLst>
            </p:cNvPr>
            <p:cNvSpPr/>
            <p:nvPr/>
          </p:nvSpPr>
          <p:spPr>
            <a:xfrm>
              <a:off x="4134826" y="6941075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68" name="正方形/長方形 2867">
              <a:extLst>
                <a:ext uri="{FF2B5EF4-FFF2-40B4-BE49-F238E27FC236}">
                  <a16:creationId xmlns:a16="http://schemas.microsoft.com/office/drawing/2014/main" id="{012DAEE8-AA9C-4F6A-AEBA-E029F55CB771}"/>
                </a:ext>
              </a:extLst>
            </p:cNvPr>
            <p:cNvSpPr/>
            <p:nvPr/>
          </p:nvSpPr>
          <p:spPr>
            <a:xfrm flipV="1">
              <a:off x="4136149" y="7299651"/>
              <a:ext cx="51550" cy="4572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69" name="正方形/長方形 2868">
              <a:extLst>
                <a:ext uri="{FF2B5EF4-FFF2-40B4-BE49-F238E27FC236}">
                  <a16:creationId xmlns:a16="http://schemas.microsoft.com/office/drawing/2014/main" id="{04412E7E-0CD5-49C4-8DE6-5F8B735A7373}"/>
                </a:ext>
              </a:extLst>
            </p:cNvPr>
            <p:cNvSpPr/>
            <p:nvPr/>
          </p:nvSpPr>
          <p:spPr>
            <a:xfrm>
              <a:off x="4213181" y="7405671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70" name="正方形/長方形 2869">
              <a:extLst>
                <a:ext uri="{FF2B5EF4-FFF2-40B4-BE49-F238E27FC236}">
                  <a16:creationId xmlns:a16="http://schemas.microsoft.com/office/drawing/2014/main" id="{E643501D-D8E0-46AE-8D99-55939F004C13}"/>
                </a:ext>
              </a:extLst>
            </p:cNvPr>
            <p:cNvSpPr/>
            <p:nvPr/>
          </p:nvSpPr>
          <p:spPr>
            <a:xfrm>
              <a:off x="4140530" y="7489033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71" name="正方形/長方形 2870">
              <a:extLst>
                <a:ext uri="{FF2B5EF4-FFF2-40B4-BE49-F238E27FC236}">
                  <a16:creationId xmlns:a16="http://schemas.microsoft.com/office/drawing/2014/main" id="{B36131CF-6966-4942-A4D4-055ECB51E891}"/>
                </a:ext>
              </a:extLst>
            </p:cNvPr>
            <p:cNvSpPr/>
            <p:nvPr/>
          </p:nvSpPr>
          <p:spPr>
            <a:xfrm>
              <a:off x="4137601" y="7802556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72" name="正方形/長方形 2871">
              <a:extLst>
                <a:ext uri="{FF2B5EF4-FFF2-40B4-BE49-F238E27FC236}">
                  <a16:creationId xmlns:a16="http://schemas.microsoft.com/office/drawing/2014/main" id="{E5162120-DDF8-405F-87C5-04F0F046A666}"/>
                </a:ext>
              </a:extLst>
            </p:cNvPr>
            <p:cNvSpPr/>
            <p:nvPr/>
          </p:nvSpPr>
          <p:spPr>
            <a:xfrm>
              <a:off x="4208302" y="7733278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73" name="正方形/長方形 2872">
              <a:extLst>
                <a:ext uri="{FF2B5EF4-FFF2-40B4-BE49-F238E27FC236}">
                  <a16:creationId xmlns:a16="http://schemas.microsoft.com/office/drawing/2014/main" id="{D546BCA1-9E02-4EBC-B2F8-C493CA67E8E8}"/>
                </a:ext>
              </a:extLst>
            </p:cNvPr>
            <p:cNvSpPr/>
            <p:nvPr/>
          </p:nvSpPr>
          <p:spPr>
            <a:xfrm>
              <a:off x="4276454" y="7650562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74" name="正方形/長方形 2873">
              <a:extLst>
                <a:ext uri="{FF2B5EF4-FFF2-40B4-BE49-F238E27FC236}">
                  <a16:creationId xmlns:a16="http://schemas.microsoft.com/office/drawing/2014/main" id="{03017F3F-B3A0-4388-A778-56C255149FD4}"/>
                </a:ext>
              </a:extLst>
            </p:cNvPr>
            <p:cNvSpPr/>
            <p:nvPr/>
          </p:nvSpPr>
          <p:spPr>
            <a:xfrm>
              <a:off x="4266931" y="8114867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75" name="正方形/長方形 2874">
              <a:extLst>
                <a:ext uri="{FF2B5EF4-FFF2-40B4-BE49-F238E27FC236}">
                  <a16:creationId xmlns:a16="http://schemas.microsoft.com/office/drawing/2014/main" id="{0DFDED08-39BE-46AD-BEFB-40696FC049B5}"/>
                </a:ext>
              </a:extLst>
            </p:cNvPr>
            <p:cNvSpPr/>
            <p:nvPr/>
          </p:nvSpPr>
          <p:spPr>
            <a:xfrm>
              <a:off x="3967423" y="8193132"/>
              <a:ext cx="72000" cy="7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76" name="正方形/長方形 2875">
              <a:extLst>
                <a:ext uri="{FF2B5EF4-FFF2-40B4-BE49-F238E27FC236}">
                  <a16:creationId xmlns:a16="http://schemas.microsoft.com/office/drawing/2014/main" id="{974F469C-4330-4037-9D7E-CE29B5276BAB}"/>
                </a:ext>
              </a:extLst>
            </p:cNvPr>
            <p:cNvSpPr/>
            <p:nvPr/>
          </p:nvSpPr>
          <p:spPr>
            <a:xfrm>
              <a:off x="4370167" y="665989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77" name="正方形/長方形 2876">
              <a:extLst>
                <a:ext uri="{FF2B5EF4-FFF2-40B4-BE49-F238E27FC236}">
                  <a16:creationId xmlns:a16="http://schemas.microsoft.com/office/drawing/2014/main" id="{D4E0B1D7-86C5-4DD2-801A-97754C13FC7E}"/>
                </a:ext>
              </a:extLst>
            </p:cNvPr>
            <p:cNvSpPr/>
            <p:nvPr/>
          </p:nvSpPr>
          <p:spPr>
            <a:xfrm>
              <a:off x="4598660" y="6661366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78" name="正方形/長方形 2877">
              <a:extLst>
                <a:ext uri="{FF2B5EF4-FFF2-40B4-BE49-F238E27FC236}">
                  <a16:creationId xmlns:a16="http://schemas.microsoft.com/office/drawing/2014/main" id="{A187F799-3DC7-4F2B-BAEF-F4CF6EE3050C}"/>
                </a:ext>
              </a:extLst>
            </p:cNvPr>
            <p:cNvSpPr/>
            <p:nvPr/>
          </p:nvSpPr>
          <p:spPr>
            <a:xfrm>
              <a:off x="4487495" y="6785807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79" name="正方形/長方形 2878">
              <a:extLst>
                <a:ext uri="{FF2B5EF4-FFF2-40B4-BE49-F238E27FC236}">
                  <a16:creationId xmlns:a16="http://schemas.microsoft.com/office/drawing/2014/main" id="{99B0D9DF-1D73-44B0-BE47-748E219B33D1}"/>
                </a:ext>
              </a:extLst>
            </p:cNvPr>
            <p:cNvSpPr/>
            <p:nvPr/>
          </p:nvSpPr>
          <p:spPr>
            <a:xfrm>
              <a:off x="4490390" y="691625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80" name="正方形/長方形 2879">
              <a:extLst>
                <a:ext uri="{FF2B5EF4-FFF2-40B4-BE49-F238E27FC236}">
                  <a16:creationId xmlns:a16="http://schemas.microsoft.com/office/drawing/2014/main" id="{1C4981C9-3072-403B-BB4D-5B052B76AE47}"/>
                </a:ext>
              </a:extLst>
            </p:cNvPr>
            <p:cNvSpPr/>
            <p:nvPr/>
          </p:nvSpPr>
          <p:spPr>
            <a:xfrm>
              <a:off x="4831710" y="6792240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881" name="グループ化 2880">
              <a:extLst>
                <a:ext uri="{FF2B5EF4-FFF2-40B4-BE49-F238E27FC236}">
                  <a16:creationId xmlns:a16="http://schemas.microsoft.com/office/drawing/2014/main" id="{141806EF-A308-4CB1-9AF9-53135EDEC7A3}"/>
                </a:ext>
              </a:extLst>
            </p:cNvPr>
            <p:cNvGrpSpPr/>
            <p:nvPr/>
          </p:nvGrpSpPr>
          <p:grpSpPr>
            <a:xfrm>
              <a:off x="4946276" y="6906515"/>
              <a:ext cx="91115" cy="217806"/>
              <a:chOff x="4946276" y="6906515"/>
              <a:chExt cx="91115" cy="217806"/>
            </a:xfrm>
          </p:grpSpPr>
          <p:sp>
            <p:nvSpPr>
              <p:cNvPr id="2882" name="正方形/長方形 2881">
                <a:extLst>
                  <a:ext uri="{FF2B5EF4-FFF2-40B4-BE49-F238E27FC236}">
                    <a16:creationId xmlns:a16="http://schemas.microsoft.com/office/drawing/2014/main" id="{98D2F585-F635-478B-9890-857C435A6DD8}"/>
                  </a:ext>
                </a:extLst>
              </p:cNvPr>
              <p:cNvSpPr/>
              <p:nvPr/>
            </p:nvSpPr>
            <p:spPr>
              <a:xfrm>
                <a:off x="4946276" y="6906515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83" name="正方形/長方形 2882">
                <a:extLst>
                  <a:ext uri="{FF2B5EF4-FFF2-40B4-BE49-F238E27FC236}">
                    <a16:creationId xmlns:a16="http://schemas.microsoft.com/office/drawing/2014/main" id="{7495EE8C-7743-4709-BA9A-15A4FA6F0402}"/>
                  </a:ext>
                </a:extLst>
              </p:cNvPr>
              <p:cNvSpPr/>
              <p:nvPr/>
            </p:nvSpPr>
            <p:spPr>
              <a:xfrm>
                <a:off x="4947391" y="703432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884" name="正方形/長方形 2883">
              <a:extLst>
                <a:ext uri="{FF2B5EF4-FFF2-40B4-BE49-F238E27FC236}">
                  <a16:creationId xmlns:a16="http://schemas.microsoft.com/office/drawing/2014/main" id="{BCD53E54-798C-4B2F-A176-6A04141D769B}"/>
                </a:ext>
              </a:extLst>
            </p:cNvPr>
            <p:cNvSpPr/>
            <p:nvPr/>
          </p:nvSpPr>
          <p:spPr>
            <a:xfrm>
              <a:off x="4827223" y="7031730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85" name="正方形/長方形 2884">
              <a:extLst>
                <a:ext uri="{FF2B5EF4-FFF2-40B4-BE49-F238E27FC236}">
                  <a16:creationId xmlns:a16="http://schemas.microsoft.com/office/drawing/2014/main" id="{23AB0A3B-985C-40A7-A7EB-E15CED40DA25}"/>
                </a:ext>
              </a:extLst>
            </p:cNvPr>
            <p:cNvSpPr/>
            <p:nvPr/>
          </p:nvSpPr>
          <p:spPr>
            <a:xfrm>
              <a:off x="4611604" y="7039900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86" name="正方形/長方形 2885">
              <a:extLst>
                <a:ext uri="{FF2B5EF4-FFF2-40B4-BE49-F238E27FC236}">
                  <a16:creationId xmlns:a16="http://schemas.microsoft.com/office/drawing/2014/main" id="{E5A2F267-C9F1-4379-8241-08AA0ED15E16}"/>
                </a:ext>
              </a:extLst>
            </p:cNvPr>
            <p:cNvSpPr/>
            <p:nvPr/>
          </p:nvSpPr>
          <p:spPr>
            <a:xfrm>
              <a:off x="4375207" y="703432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87" name="正方形/長方形 2886">
              <a:extLst>
                <a:ext uri="{FF2B5EF4-FFF2-40B4-BE49-F238E27FC236}">
                  <a16:creationId xmlns:a16="http://schemas.microsoft.com/office/drawing/2014/main" id="{36FC8618-871D-4E3C-9E31-E37FA4A36A03}"/>
                </a:ext>
              </a:extLst>
            </p:cNvPr>
            <p:cNvSpPr/>
            <p:nvPr/>
          </p:nvSpPr>
          <p:spPr>
            <a:xfrm>
              <a:off x="4837223" y="7167045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88" name="正方形/長方形 2887">
              <a:extLst>
                <a:ext uri="{FF2B5EF4-FFF2-40B4-BE49-F238E27FC236}">
                  <a16:creationId xmlns:a16="http://schemas.microsoft.com/office/drawing/2014/main" id="{19B69CE8-3649-49EA-A9F4-A150310101A9}"/>
                </a:ext>
              </a:extLst>
            </p:cNvPr>
            <p:cNvSpPr/>
            <p:nvPr/>
          </p:nvSpPr>
          <p:spPr>
            <a:xfrm>
              <a:off x="4606444" y="7162684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89" name="正方形/長方形 2888">
              <a:extLst>
                <a:ext uri="{FF2B5EF4-FFF2-40B4-BE49-F238E27FC236}">
                  <a16:creationId xmlns:a16="http://schemas.microsoft.com/office/drawing/2014/main" id="{89A6D828-D14D-4079-883D-2B118967940F}"/>
                </a:ext>
              </a:extLst>
            </p:cNvPr>
            <p:cNvSpPr/>
            <p:nvPr/>
          </p:nvSpPr>
          <p:spPr>
            <a:xfrm>
              <a:off x="4713963" y="725537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90" name="正方形/長方形 2889">
              <a:extLst>
                <a:ext uri="{FF2B5EF4-FFF2-40B4-BE49-F238E27FC236}">
                  <a16:creationId xmlns:a16="http://schemas.microsoft.com/office/drawing/2014/main" id="{8330A97E-06BB-4CEF-B863-7CDA3F11D31D}"/>
                </a:ext>
              </a:extLst>
            </p:cNvPr>
            <p:cNvSpPr/>
            <p:nvPr/>
          </p:nvSpPr>
          <p:spPr>
            <a:xfrm>
              <a:off x="4498925" y="725537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91" name="正方形/長方形 2890">
              <a:extLst>
                <a:ext uri="{FF2B5EF4-FFF2-40B4-BE49-F238E27FC236}">
                  <a16:creationId xmlns:a16="http://schemas.microsoft.com/office/drawing/2014/main" id="{4F25A538-961E-46A6-8A7A-175C2390B700}"/>
                </a:ext>
              </a:extLst>
            </p:cNvPr>
            <p:cNvSpPr/>
            <p:nvPr/>
          </p:nvSpPr>
          <p:spPr>
            <a:xfrm>
              <a:off x="4369677" y="725537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92" name="正方形/長方形 2891">
              <a:extLst>
                <a:ext uri="{FF2B5EF4-FFF2-40B4-BE49-F238E27FC236}">
                  <a16:creationId xmlns:a16="http://schemas.microsoft.com/office/drawing/2014/main" id="{0C986FD6-0ABE-472D-8827-F72C6C1EF669}"/>
                </a:ext>
              </a:extLst>
            </p:cNvPr>
            <p:cNvSpPr/>
            <p:nvPr/>
          </p:nvSpPr>
          <p:spPr>
            <a:xfrm>
              <a:off x="4490201" y="7379633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93" name="正方形/長方形 2892">
              <a:extLst>
                <a:ext uri="{FF2B5EF4-FFF2-40B4-BE49-F238E27FC236}">
                  <a16:creationId xmlns:a16="http://schemas.microsoft.com/office/drawing/2014/main" id="{FF466473-0518-4042-B1B4-44583AA9CA40}"/>
                </a:ext>
              </a:extLst>
            </p:cNvPr>
            <p:cNvSpPr/>
            <p:nvPr/>
          </p:nvSpPr>
          <p:spPr>
            <a:xfrm>
              <a:off x="4615140" y="738295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94" name="正方形/長方形 2893">
              <a:extLst>
                <a:ext uri="{FF2B5EF4-FFF2-40B4-BE49-F238E27FC236}">
                  <a16:creationId xmlns:a16="http://schemas.microsoft.com/office/drawing/2014/main" id="{C195949F-45E8-45F5-BB0D-A023AB77F348}"/>
                </a:ext>
              </a:extLst>
            </p:cNvPr>
            <p:cNvSpPr/>
            <p:nvPr/>
          </p:nvSpPr>
          <p:spPr>
            <a:xfrm>
              <a:off x="4602946" y="7503262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95" name="正方形/長方形 2894">
              <a:extLst>
                <a:ext uri="{FF2B5EF4-FFF2-40B4-BE49-F238E27FC236}">
                  <a16:creationId xmlns:a16="http://schemas.microsoft.com/office/drawing/2014/main" id="{E05BE341-A5A3-4051-B64C-3363E7A4A5DF}"/>
                </a:ext>
              </a:extLst>
            </p:cNvPr>
            <p:cNvSpPr/>
            <p:nvPr/>
          </p:nvSpPr>
          <p:spPr>
            <a:xfrm>
              <a:off x="4490878" y="7637169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96" name="正方形/長方形 2895">
              <a:extLst>
                <a:ext uri="{FF2B5EF4-FFF2-40B4-BE49-F238E27FC236}">
                  <a16:creationId xmlns:a16="http://schemas.microsoft.com/office/drawing/2014/main" id="{12CC3E08-65CC-43BC-8639-AC30F0704CF2}"/>
                </a:ext>
              </a:extLst>
            </p:cNvPr>
            <p:cNvSpPr/>
            <p:nvPr/>
          </p:nvSpPr>
          <p:spPr>
            <a:xfrm>
              <a:off x="4371115" y="7894837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97" name="正方形/長方形 2896">
              <a:extLst>
                <a:ext uri="{FF2B5EF4-FFF2-40B4-BE49-F238E27FC236}">
                  <a16:creationId xmlns:a16="http://schemas.microsoft.com/office/drawing/2014/main" id="{A9315F62-C152-4777-A636-B6ACF8BDD9B9}"/>
                </a:ext>
              </a:extLst>
            </p:cNvPr>
            <p:cNvSpPr/>
            <p:nvPr/>
          </p:nvSpPr>
          <p:spPr>
            <a:xfrm>
              <a:off x="4610157" y="7890908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98" name="正方形/長方形 2897">
              <a:extLst>
                <a:ext uri="{FF2B5EF4-FFF2-40B4-BE49-F238E27FC236}">
                  <a16:creationId xmlns:a16="http://schemas.microsoft.com/office/drawing/2014/main" id="{317ADEFA-D52F-4828-AD70-3026BF36E942}"/>
                </a:ext>
              </a:extLst>
            </p:cNvPr>
            <p:cNvSpPr/>
            <p:nvPr/>
          </p:nvSpPr>
          <p:spPr>
            <a:xfrm>
              <a:off x="4606279" y="8011219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99" name="正方形/長方形 2898">
              <a:extLst>
                <a:ext uri="{FF2B5EF4-FFF2-40B4-BE49-F238E27FC236}">
                  <a16:creationId xmlns:a16="http://schemas.microsoft.com/office/drawing/2014/main" id="{F59B6FD1-E258-4F31-B801-D34704F4D545}"/>
                </a:ext>
              </a:extLst>
            </p:cNvPr>
            <p:cNvSpPr/>
            <p:nvPr/>
          </p:nvSpPr>
          <p:spPr>
            <a:xfrm>
              <a:off x="4486323" y="8108430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00" name="正方形/長方形 2899">
              <a:extLst>
                <a:ext uri="{FF2B5EF4-FFF2-40B4-BE49-F238E27FC236}">
                  <a16:creationId xmlns:a16="http://schemas.microsoft.com/office/drawing/2014/main" id="{23278799-DD14-4684-8ABC-E6062B922EA4}"/>
                </a:ext>
              </a:extLst>
            </p:cNvPr>
            <p:cNvSpPr/>
            <p:nvPr/>
          </p:nvSpPr>
          <p:spPr>
            <a:xfrm>
              <a:off x="4827223" y="7504722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01" name="正方形/長方形 2900">
              <a:extLst>
                <a:ext uri="{FF2B5EF4-FFF2-40B4-BE49-F238E27FC236}">
                  <a16:creationId xmlns:a16="http://schemas.microsoft.com/office/drawing/2014/main" id="{8E3C06EE-69C6-442D-95DB-67FE8ADF50C2}"/>
                </a:ext>
              </a:extLst>
            </p:cNvPr>
            <p:cNvSpPr/>
            <p:nvPr/>
          </p:nvSpPr>
          <p:spPr>
            <a:xfrm>
              <a:off x="4836569" y="7372766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02" name="正方形/長方形 2901">
              <a:extLst>
                <a:ext uri="{FF2B5EF4-FFF2-40B4-BE49-F238E27FC236}">
                  <a16:creationId xmlns:a16="http://schemas.microsoft.com/office/drawing/2014/main" id="{9C29D09C-18C6-4EF7-86E1-F427449BBA02}"/>
                </a:ext>
              </a:extLst>
            </p:cNvPr>
            <p:cNvSpPr/>
            <p:nvPr/>
          </p:nvSpPr>
          <p:spPr>
            <a:xfrm>
              <a:off x="4831710" y="763513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03" name="正方形/長方形 2902">
              <a:extLst>
                <a:ext uri="{FF2B5EF4-FFF2-40B4-BE49-F238E27FC236}">
                  <a16:creationId xmlns:a16="http://schemas.microsoft.com/office/drawing/2014/main" id="{40097C49-C82B-4B24-9AFE-3C2B3346602F}"/>
                </a:ext>
              </a:extLst>
            </p:cNvPr>
            <p:cNvSpPr/>
            <p:nvPr/>
          </p:nvSpPr>
          <p:spPr>
            <a:xfrm>
              <a:off x="4486323" y="895132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904" name="グループ化 2903">
              <a:extLst>
                <a:ext uri="{FF2B5EF4-FFF2-40B4-BE49-F238E27FC236}">
                  <a16:creationId xmlns:a16="http://schemas.microsoft.com/office/drawing/2014/main" id="{00C78007-9E2F-4C61-A712-BACD8B3538B6}"/>
                </a:ext>
              </a:extLst>
            </p:cNvPr>
            <p:cNvGrpSpPr/>
            <p:nvPr/>
          </p:nvGrpSpPr>
          <p:grpSpPr>
            <a:xfrm>
              <a:off x="4954316" y="7308863"/>
              <a:ext cx="91115" cy="217806"/>
              <a:chOff x="4946276" y="6906515"/>
              <a:chExt cx="91115" cy="217806"/>
            </a:xfrm>
          </p:grpSpPr>
          <p:sp>
            <p:nvSpPr>
              <p:cNvPr id="2905" name="正方形/長方形 2904">
                <a:extLst>
                  <a:ext uri="{FF2B5EF4-FFF2-40B4-BE49-F238E27FC236}">
                    <a16:creationId xmlns:a16="http://schemas.microsoft.com/office/drawing/2014/main" id="{A68C0844-918D-4E88-AD68-C53B00AC4F16}"/>
                  </a:ext>
                </a:extLst>
              </p:cNvPr>
              <p:cNvSpPr/>
              <p:nvPr/>
            </p:nvSpPr>
            <p:spPr>
              <a:xfrm>
                <a:off x="4946276" y="6906515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06" name="正方形/長方形 2905">
                <a:extLst>
                  <a:ext uri="{FF2B5EF4-FFF2-40B4-BE49-F238E27FC236}">
                    <a16:creationId xmlns:a16="http://schemas.microsoft.com/office/drawing/2014/main" id="{2E4FC418-38D0-403B-9861-84C80073E49B}"/>
                  </a:ext>
                </a:extLst>
              </p:cNvPr>
              <p:cNvSpPr/>
              <p:nvPr/>
            </p:nvSpPr>
            <p:spPr>
              <a:xfrm>
                <a:off x="4947391" y="703432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907" name="グループ化 2906">
              <a:extLst>
                <a:ext uri="{FF2B5EF4-FFF2-40B4-BE49-F238E27FC236}">
                  <a16:creationId xmlns:a16="http://schemas.microsoft.com/office/drawing/2014/main" id="{0A1F7CE9-2CEB-45B7-95C8-4403E9C66775}"/>
                </a:ext>
              </a:extLst>
            </p:cNvPr>
            <p:cNvGrpSpPr/>
            <p:nvPr/>
          </p:nvGrpSpPr>
          <p:grpSpPr>
            <a:xfrm>
              <a:off x="4963263" y="7701891"/>
              <a:ext cx="91115" cy="217806"/>
              <a:chOff x="4946276" y="6906515"/>
              <a:chExt cx="91115" cy="217806"/>
            </a:xfrm>
          </p:grpSpPr>
          <p:sp>
            <p:nvSpPr>
              <p:cNvPr id="2908" name="正方形/長方形 2907">
                <a:extLst>
                  <a:ext uri="{FF2B5EF4-FFF2-40B4-BE49-F238E27FC236}">
                    <a16:creationId xmlns:a16="http://schemas.microsoft.com/office/drawing/2014/main" id="{1FFF6B48-F14C-4FE4-A2EC-F4D1AC4BAB1F}"/>
                  </a:ext>
                </a:extLst>
              </p:cNvPr>
              <p:cNvSpPr/>
              <p:nvPr/>
            </p:nvSpPr>
            <p:spPr>
              <a:xfrm>
                <a:off x="4946276" y="6906515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09" name="正方形/長方形 2908">
                <a:extLst>
                  <a:ext uri="{FF2B5EF4-FFF2-40B4-BE49-F238E27FC236}">
                    <a16:creationId xmlns:a16="http://schemas.microsoft.com/office/drawing/2014/main" id="{D7C3A73B-9ED0-41EF-B45A-FAD751B1DD19}"/>
                  </a:ext>
                </a:extLst>
              </p:cNvPr>
              <p:cNvSpPr/>
              <p:nvPr/>
            </p:nvSpPr>
            <p:spPr>
              <a:xfrm>
                <a:off x="4947391" y="7034321"/>
                <a:ext cx="90000" cy="9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910" name="正方形/長方形 2909">
              <a:extLst>
                <a:ext uri="{FF2B5EF4-FFF2-40B4-BE49-F238E27FC236}">
                  <a16:creationId xmlns:a16="http://schemas.microsoft.com/office/drawing/2014/main" id="{D11915FD-F48F-4BCC-A188-EC7152EB6972}"/>
                </a:ext>
              </a:extLst>
            </p:cNvPr>
            <p:cNvSpPr/>
            <p:nvPr/>
          </p:nvSpPr>
          <p:spPr>
            <a:xfrm>
              <a:off x="5066172" y="7450078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11" name="正方形/長方形 2910">
              <a:extLst>
                <a:ext uri="{FF2B5EF4-FFF2-40B4-BE49-F238E27FC236}">
                  <a16:creationId xmlns:a16="http://schemas.microsoft.com/office/drawing/2014/main" id="{720DB10E-E69F-42E7-B67E-81DA82A1215A}"/>
                </a:ext>
              </a:extLst>
            </p:cNvPr>
            <p:cNvSpPr/>
            <p:nvPr/>
          </p:nvSpPr>
          <p:spPr>
            <a:xfrm>
              <a:off x="4844460" y="7888798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912" name="グループ化 2911">
              <a:extLst>
                <a:ext uri="{FF2B5EF4-FFF2-40B4-BE49-F238E27FC236}">
                  <a16:creationId xmlns:a16="http://schemas.microsoft.com/office/drawing/2014/main" id="{E8464D71-BDC4-47C6-80EF-D2B396B43007}"/>
                </a:ext>
              </a:extLst>
            </p:cNvPr>
            <p:cNvGrpSpPr/>
            <p:nvPr/>
          </p:nvGrpSpPr>
          <p:grpSpPr>
            <a:xfrm>
              <a:off x="1196209" y="3551358"/>
              <a:ext cx="195983" cy="201019"/>
              <a:chOff x="1654660" y="2552974"/>
              <a:chExt cx="195983" cy="201019"/>
            </a:xfrm>
            <a:solidFill>
              <a:schemeClr val="bg2">
                <a:lumMod val="75000"/>
              </a:schemeClr>
            </a:solidFill>
          </p:grpSpPr>
          <p:grpSp>
            <p:nvGrpSpPr>
              <p:cNvPr id="2913" name="グループ化 2912">
                <a:extLst>
                  <a:ext uri="{FF2B5EF4-FFF2-40B4-BE49-F238E27FC236}">
                    <a16:creationId xmlns:a16="http://schemas.microsoft.com/office/drawing/2014/main" id="{AA49AE43-7281-4091-B366-F020182247BC}"/>
                  </a:ext>
                </a:extLst>
              </p:cNvPr>
              <p:cNvGrpSpPr/>
              <p:nvPr/>
            </p:nvGrpSpPr>
            <p:grpSpPr>
              <a:xfrm>
                <a:off x="1654660" y="2552974"/>
                <a:ext cx="195983" cy="129740"/>
                <a:chOff x="1654660" y="2552974"/>
                <a:chExt cx="195983" cy="129740"/>
              </a:xfrm>
              <a:grpFill/>
            </p:grpSpPr>
            <p:sp>
              <p:nvSpPr>
                <p:cNvPr id="2918" name="正方形/長方形 2917">
                  <a:extLst>
                    <a:ext uri="{FF2B5EF4-FFF2-40B4-BE49-F238E27FC236}">
                      <a16:creationId xmlns:a16="http://schemas.microsoft.com/office/drawing/2014/main" id="{2A14421E-4119-4456-9F78-15AD97CE683A}"/>
                    </a:ext>
                  </a:extLst>
                </p:cNvPr>
                <p:cNvSpPr/>
                <p:nvPr/>
              </p:nvSpPr>
              <p:spPr>
                <a:xfrm>
                  <a:off x="1723939" y="2553822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19" name="正方形/長方形 2918">
                  <a:extLst>
                    <a:ext uri="{FF2B5EF4-FFF2-40B4-BE49-F238E27FC236}">
                      <a16:creationId xmlns:a16="http://schemas.microsoft.com/office/drawing/2014/main" id="{C3DA7EC1-D09A-4A91-9500-87EC14FBA1FD}"/>
                    </a:ext>
                  </a:extLst>
                </p:cNvPr>
                <p:cNvSpPr/>
                <p:nvPr/>
              </p:nvSpPr>
              <p:spPr>
                <a:xfrm>
                  <a:off x="1654660" y="2553822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20" name="正方形/長方形 2919">
                  <a:extLst>
                    <a:ext uri="{FF2B5EF4-FFF2-40B4-BE49-F238E27FC236}">
                      <a16:creationId xmlns:a16="http://schemas.microsoft.com/office/drawing/2014/main" id="{7494836E-F326-4F93-8587-C1B5AC60E518}"/>
                    </a:ext>
                  </a:extLst>
                </p:cNvPr>
                <p:cNvSpPr/>
                <p:nvPr/>
              </p:nvSpPr>
              <p:spPr>
                <a:xfrm>
                  <a:off x="1796643" y="255297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21" name="正方形/長方形 2920">
                  <a:extLst>
                    <a:ext uri="{FF2B5EF4-FFF2-40B4-BE49-F238E27FC236}">
                      <a16:creationId xmlns:a16="http://schemas.microsoft.com/office/drawing/2014/main" id="{8560D610-C117-4D28-8412-35DD3A0A3786}"/>
                    </a:ext>
                  </a:extLst>
                </p:cNvPr>
                <p:cNvSpPr/>
                <p:nvPr/>
              </p:nvSpPr>
              <p:spPr>
                <a:xfrm>
                  <a:off x="1723939" y="262871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22" name="正方形/長方形 2921">
                  <a:extLst>
                    <a:ext uri="{FF2B5EF4-FFF2-40B4-BE49-F238E27FC236}">
                      <a16:creationId xmlns:a16="http://schemas.microsoft.com/office/drawing/2014/main" id="{7CAB2D6C-B139-4CC9-AC71-DE641726F1AC}"/>
                    </a:ext>
                  </a:extLst>
                </p:cNvPr>
                <p:cNvSpPr/>
                <p:nvPr/>
              </p:nvSpPr>
              <p:spPr>
                <a:xfrm>
                  <a:off x="1654660" y="262871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23" name="正方形/長方形 2922">
                  <a:extLst>
                    <a:ext uri="{FF2B5EF4-FFF2-40B4-BE49-F238E27FC236}">
                      <a16:creationId xmlns:a16="http://schemas.microsoft.com/office/drawing/2014/main" id="{A1BA7990-6D5B-4CC1-B9C0-FAFF37B2894B}"/>
                    </a:ext>
                  </a:extLst>
                </p:cNvPr>
                <p:cNvSpPr/>
                <p:nvPr/>
              </p:nvSpPr>
              <p:spPr>
                <a:xfrm>
                  <a:off x="1796643" y="2627866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914" name="グループ化 2913">
                <a:extLst>
                  <a:ext uri="{FF2B5EF4-FFF2-40B4-BE49-F238E27FC236}">
                    <a16:creationId xmlns:a16="http://schemas.microsoft.com/office/drawing/2014/main" id="{5F631DC9-5228-47E9-B7E8-1B5F84378093}"/>
                  </a:ext>
                </a:extLst>
              </p:cNvPr>
              <p:cNvGrpSpPr/>
              <p:nvPr/>
            </p:nvGrpSpPr>
            <p:grpSpPr>
              <a:xfrm>
                <a:off x="1654660" y="2699145"/>
                <a:ext cx="195983" cy="54848"/>
                <a:chOff x="1654660" y="2699145"/>
                <a:chExt cx="195983" cy="54848"/>
              </a:xfrm>
              <a:grpFill/>
            </p:grpSpPr>
            <p:sp>
              <p:nvSpPr>
                <p:cNvPr id="2915" name="正方形/長方形 2914">
                  <a:extLst>
                    <a:ext uri="{FF2B5EF4-FFF2-40B4-BE49-F238E27FC236}">
                      <a16:creationId xmlns:a16="http://schemas.microsoft.com/office/drawing/2014/main" id="{1DD77E26-A0F6-4250-8B12-4AE2A775522A}"/>
                    </a:ext>
                  </a:extLst>
                </p:cNvPr>
                <p:cNvSpPr/>
                <p:nvPr/>
              </p:nvSpPr>
              <p:spPr>
                <a:xfrm>
                  <a:off x="1723939" y="2699993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16" name="正方形/長方形 2915">
                  <a:extLst>
                    <a:ext uri="{FF2B5EF4-FFF2-40B4-BE49-F238E27FC236}">
                      <a16:creationId xmlns:a16="http://schemas.microsoft.com/office/drawing/2014/main" id="{47C4A146-08A7-4D2B-816B-DDFF77E01DBA}"/>
                    </a:ext>
                  </a:extLst>
                </p:cNvPr>
                <p:cNvSpPr/>
                <p:nvPr/>
              </p:nvSpPr>
              <p:spPr>
                <a:xfrm>
                  <a:off x="1654660" y="2699993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17" name="正方形/長方形 2916">
                  <a:extLst>
                    <a:ext uri="{FF2B5EF4-FFF2-40B4-BE49-F238E27FC236}">
                      <a16:creationId xmlns:a16="http://schemas.microsoft.com/office/drawing/2014/main" id="{F2030EDF-C32D-4D34-8192-D0E0321F4D4B}"/>
                    </a:ext>
                  </a:extLst>
                </p:cNvPr>
                <p:cNvSpPr/>
                <p:nvPr/>
              </p:nvSpPr>
              <p:spPr>
                <a:xfrm>
                  <a:off x="1796643" y="2699145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924" name="グループ化 2923">
              <a:extLst>
                <a:ext uri="{FF2B5EF4-FFF2-40B4-BE49-F238E27FC236}">
                  <a16:creationId xmlns:a16="http://schemas.microsoft.com/office/drawing/2014/main" id="{4E4503EC-4308-46A0-B8E3-CCCE5187A08C}"/>
                </a:ext>
              </a:extLst>
            </p:cNvPr>
            <p:cNvGrpSpPr/>
            <p:nvPr/>
          </p:nvGrpSpPr>
          <p:grpSpPr>
            <a:xfrm>
              <a:off x="1196209" y="3789998"/>
              <a:ext cx="195983" cy="201019"/>
              <a:chOff x="1654660" y="2552974"/>
              <a:chExt cx="195983" cy="201019"/>
            </a:xfrm>
            <a:solidFill>
              <a:schemeClr val="bg2">
                <a:lumMod val="75000"/>
              </a:schemeClr>
            </a:solidFill>
          </p:grpSpPr>
          <p:grpSp>
            <p:nvGrpSpPr>
              <p:cNvPr id="2925" name="グループ化 2924">
                <a:extLst>
                  <a:ext uri="{FF2B5EF4-FFF2-40B4-BE49-F238E27FC236}">
                    <a16:creationId xmlns:a16="http://schemas.microsoft.com/office/drawing/2014/main" id="{74A981A8-27BA-4CEF-8782-A29B3D482B1F}"/>
                  </a:ext>
                </a:extLst>
              </p:cNvPr>
              <p:cNvGrpSpPr/>
              <p:nvPr/>
            </p:nvGrpSpPr>
            <p:grpSpPr>
              <a:xfrm>
                <a:off x="1654660" y="2552974"/>
                <a:ext cx="195983" cy="129740"/>
                <a:chOff x="1654660" y="2552974"/>
                <a:chExt cx="195983" cy="129740"/>
              </a:xfrm>
              <a:grpFill/>
            </p:grpSpPr>
            <p:sp>
              <p:nvSpPr>
                <p:cNvPr id="2930" name="正方形/長方形 2929">
                  <a:extLst>
                    <a:ext uri="{FF2B5EF4-FFF2-40B4-BE49-F238E27FC236}">
                      <a16:creationId xmlns:a16="http://schemas.microsoft.com/office/drawing/2014/main" id="{B802668F-3350-4FE3-96A6-72129B467724}"/>
                    </a:ext>
                  </a:extLst>
                </p:cNvPr>
                <p:cNvSpPr/>
                <p:nvPr/>
              </p:nvSpPr>
              <p:spPr>
                <a:xfrm>
                  <a:off x="1723939" y="2553822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31" name="正方形/長方形 2930">
                  <a:extLst>
                    <a:ext uri="{FF2B5EF4-FFF2-40B4-BE49-F238E27FC236}">
                      <a16:creationId xmlns:a16="http://schemas.microsoft.com/office/drawing/2014/main" id="{4F12FBFF-C004-4139-93F0-2C3E1700AED1}"/>
                    </a:ext>
                  </a:extLst>
                </p:cNvPr>
                <p:cNvSpPr/>
                <p:nvPr/>
              </p:nvSpPr>
              <p:spPr>
                <a:xfrm>
                  <a:off x="1654660" y="2553822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32" name="正方形/長方形 2931">
                  <a:extLst>
                    <a:ext uri="{FF2B5EF4-FFF2-40B4-BE49-F238E27FC236}">
                      <a16:creationId xmlns:a16="http://schemas.microsoft.com/office/drawing/2014/main" id="{AF571BBF-AA3C-4932-90A9-42D33EC61FBC}"/>
                    </a:ext>
                  </a:extLst>
                </p:cNvPr>
                <p:cNvSpPr/>
                <p:nvPr/>
              </p:nvSpPr>
              <p:spPr>
                <a:xfrm>
                  <a:off x="1796643" y="255297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33" name="正方形/長方形 2932">
                  <a:extLst>
                    <a:ext uri="{FF2B5EF4-FFF2-40B4-BE49-F238E27FC236}">
                      <a16:creationId xmlns:a16="http://schemas.microsoft.com/office/drawing/2014/main" id="{F5304E7D-B79D-4305-9EF6-238B664292EA}"/>
                    </a:ext>
                  </a:extLst>
                </p:cNvPr>
                <p:cNvSpPr/>
                <p:nvPr/>
              </p:nvSpPr>
              <p:spPr>
                <a:xfrm>
                  <a:off x="1723939" y="262871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34" name="正方形/長方形 2933">
                  <a:extLst>
                    <a:ext uri="{FF2B5EF4-FFF2-40B4-BE49-F238E27FC236}">
                      <a16:creationId xmlns:a16="http://schemas.microsoft.com/office/drawing/2014/main" id="{CAB318EC-2F58-4DE5-B820-4DD7D1E6F41C}"/>
                    </a:ext>
                  </a:extLst>
                </p:cNvPr>
                <p:cNvSpPr/>
                <p:nvPr/>
              </p:nvSpPr>
              <p:spPr>
                <a:xfrm>
                  <a:off x="1654660" y="262871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35" name="正方形/長方形 2934">
                  <a:extLst>
                    <a:ext uri="{FF2B5EF4-FFF2-40B4-BE49-F238E27FC236}">
                      <a16:creationId xmlns:a16="http://schemas.microsoft.com/office/drawing/2014/main" id="{F71AACC6-F319-4B3C-853A-E37A3C89BB7B}"/>
                    </a:ext>
                  </a:extLst>
                </p:cNvPr>
                <p:cNvSpPr/>
                <p:nvPr/>
              </p:nvSpPr>
              <p:spPr>
                <a:xfrm>
                  <a:off x="1796643" y="2627866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926" name="グループ化 2925">
                <a:extLst>
                  <a:ext uri="{FF2B5EF4-FFF2-40B4-BE49-F238E27FC236}">
                    <a16:creationId xmlns:a16="http://schemas.microsoft.com/office/drawing/2014/main" id="{AA368377-E9B5-4735-9F92-6974A0301EB5}"/>
                  </a:ext>
                </a:extLst>
              </p:cNvPr>
              <p:cNvGrpSpPr/>
              <p:nvPr/>
            </p:nvGrpSpPr>
            <p:grpSpPr>
              <a:xfrm>
                <a:off x="1654660" y="2699145"/>
                <a:ext cx="195983" cy="54848"/>
                <a:chOff x="1654660" y="2699145"/>
                <a:chExt cx="195983" cy="54848"/>
              </a:xfrm>
              <a:grpFill/>
            </p:grpSpPr>
            <p:sp>
              <p:nvSpPr>
                <p:cNvPr id="2927" name="正方形/長方形 2926">
                  <a:extLst>
                    <a:ext uri="{FF2B5EF4-FFF2-40B4-BE49-F238E27FC236}">
                      <a16:creationId xmlns:a16="http://schemas.microsoft.com/office/drawing/2014/main" id="{D90CB9F5-5A52-49C2-BB64-2AFBDAEE6302}"/>
                    </a:ext>
                  </a:extLst>
                </p:cNvPr>
                <p:cNvSpPr/>
                <p:nvPr/>
              </p:nvSpPr>
              <p:spPr>
                <a:xfrm>
                  <a:off x="1723939" y="2699993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28" name="正方形/長方形 2927">
                  <a:extLst>
                    <a:ext uri="{FF2B5EF4-FFF2-40B4-BE49-F238E27FC236}">
                      <a16:creationId xmlns:a16="http://schemas.microsoft.com/office/drawing/2014/main" id="{7804D519-833E-4CE1-B4A7-4B004EFA7D50}"/>
                    </a:ext>
                  </a:extLst>
                </p:cNvPr>
                <p:cNvSpPr/>
                <p:nvPr/>
              </p:nvSpPr>
              <p:spPr>
                <a:xfrm>
                  <a:off x="1654660" y="2699993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29" name="正方形/長方形 2928">
                  <a:extLst>
                    <a:ext uri="{FF2B5EF4-FFF2-40B4-BE49-F238E27FC236}">
                      <a16:creationId xmlns:a16="http://schemas.microsoft.com/office/drawing/2014/main" id="{67C36F2B-38A3-40B4-BAE7-E1FD44C97970}"/>
                    </a:ext>
                  </a:extLst>
                </p:cNvPr>
                <p:cNvSpPr/>
                <p:nvPr/>
              </p:nvSpPr>
              <p:spPr>
                <a:xfrm>
                  <a:off x="1796643" y="2699145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936" name="グループ化 2935">
              <a:extLst>
                <a:ext uri="{FF2B5EF4-FFF2-40B4-BE49-F238E27FC236}">
                  <a16:creationId xmlns:a16="http://schemas.microsoft.com/office/drawing/2014/main" id="{8D537A1C-C22E-4B95-AD24-5E96EE344456}"/>
                </a:ext>
              </a:extLst>
            </p:cNvPr>
            <p:cNvGrpSpPr/>
            <p:nvPr/>
          </p:nvGrpSpPr>
          <p:grpSpPr>
            <a:xfrm>
              <a:off x="1196209" y="4023796"/>
              <a:ext cx="195983" cy="201019"/>
              <a:chOff x="1654660" y="2552974"/>
              <a:chExt cx="195983" cy="201019"/>
            </a:xfrm>
            <a:solidFill>
              <a:schemeClr val="bg2">
                <a:lumMod val="75000"/>
              </a:schemeClr>
            </a:solidFill>
          </p:grpSpPr>
          <p:grpSp>
            <p:nvGrpSpPr>
              <p:cNvPr id="2937" name="グループ化 2936">
                <a:extLst>
                  <a:ext uri="{FF2B5EF4-FFF2-40B4-BE49-F238E27FC236}">
                    <a16:creationId xmlns:a16="http://schemas.microsoft.com/office/drawing/2014/main" id="{F13434F5-3A39-428D-AFD0-8B06C914CA13}"/>
                  </a:ext>
                </a:extLst>
              </p:cNvPr>
              <p:cNvGrpSpPr/>
              <p:nvPr/>
            </p:nvGrpSpPr>
            <p:grpSpPr>
              <a:xfrm>
                <a:off x="1654660" y="2552974"/>
                <a:ext cx="195983" cy="129740"/>
                <a:chOff x="1654660" y="2552974"/>
                <a:chExt cx="195983" cy="129740"/>
              </a:xfrm>
              <a:grpFill/>
            </p:grpSpPr>
            <p:sp>
              <p:nvSpPr>
                <p:cNvPr id="2942" name="正方形/長方形 2941">
                  <a:extLst>
                    <a:ext uri="{FF2B5EF4-FFF2-40B4-BE49-F238E27FC236}">
                      <a16:creationId xmlns:a16="http://schemas.microsoft.com/office/drawing/2014/main" id="{59DFAF68-8092-4D4C-B125-77BA46A92111}"/>
                    </a:ext>
                  </a:extLst>
                </p:cNvPr>
                <p:cNvSpPr/>
                <p:nvPr/>
              </p:nvSpPr>
              <p:spPr>
                <a:xfrm>
                  <a:off x="1723939" y="2553822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43" name="正方形/長方形 2942">
                  <a:extLst>
                    <a:ext uri="{FF2B5EF4-FFF2-40B4-BE49-F238E27FC236}">
                      <a16:creationId xmlns:a16="http://schemas.microsoft.com/office/drawing/2014/main" id="{127880B7-BBF7-4010-82B5-A1FADA8A7D14}"/>
                    </a:ext>
                  </a:extLst>
                </p:cNvPr>
                <p:cNvSpPr/>
                <p:nvPr/>
              </p:nvSpPr>
              <p:spPr>
                <a:xfrm>
                  <a:off x="1654660" y="2553822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44" name="正方形/長方形 2943">
                  <a:extLst>
                    <a:ext uri="{FF2B5EF4-FFF2-40B4-BE49-F238E27FC236}">
                      <a16:creationId xmlns:a16="http://schemas.microsoft.com/office/drawing/2014/main" id="{ADCC11DD-1D3F-4FB8-94F8-038C0FC6CD41}"/>
                    </a:ext>
                  </a:extLst>
                </p:cNvPr>
                <p:cNvSpPr/>
                <p:nvPr/>
              </p:nvSpPr>
              <p:spPr>
                <a:xfrm>
                  <a:off x="1796643" y="255297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45" name="正方形/長方形 2944">
                  <a:extLst>
                    <a:ext uri="{FF2B5EF4-FFF2-40B4-BE49-F238E27FC236}">
                      <a16:creationId xmlns:a16="http://schemas.microsoft.com/office/drawing/2014/main" id="{9D9DB125-21F1-4A3E-9680-C52464AD1A46}"/>
                    </a:ext>
                  </a:extLst>
                </p:cNvPr>
                <p:cNvSpPr/>
                <p:nvPr/>
              </p:nvSpPr>
              <p:spPr>
                <a:xfrm>
                  <a:off x="1723939" y="262871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46" name="正方形/長方形 2945">
                  <a:extLst>
                    <a:ext uri="{FF2B5EF4-FFF2-40B4-BE49-F238E27FC236}">
                      <a16:creationId xmlns:a16="http://schemas.microsoft.com/office/drawing/2014/main" id="{E4CC3120-16F5-445D-A9F5-917CADEEB61D}"/>
                    </a:ext>
                  </a:extLst>
                </p:cNvPr>
                <p:cNvSpPr/>
                <p:nvPr/>
              </p:nvSpPr>
              <p:spPr>
                <a:xfrm>
                  <a:off x="1654660" y="262871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47" name="正方形/長方形 2946">
                  <a:extLst>
                    <a:ext uri="{FF2B5EF4-FFF2-40B4-BE49-F238E27FC236}">
                      <a16:creationId xmlns:a16="http://schemas.microsoft.com/office/drawing/2014/main" id="{178A7E1D-76F2-43FF-BE0E-7B64CB2E7450}"/>
                    </a:ext>
                  </a:extLst>
                </p:cNvPr>
                <p:cNvSpPr/>
                <p:nvPr/>
              </p:nvSpPr>
              <p:spPr>
                <a:xfrm>
                  <a:off x="1796643" y="2627866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938" name="グループ化 2937">
                <a:extLst>
                  <a:ext uri="{FF2B5EF4-FFF2-40B4-BE49-F238E27FC236}">
                    <a16:creationId xmlns:a16="http://schemas.microsoft.com/office/drawing/2014/main" id="{14C9D54D-1A56-4063-8D23-8FAE43AA09A6}"/>
                  </a:ext>
                </a:extLst>
              </p:cNvPr>
              <p:cNvGrpSpPr/>
              <p:nvPr/>
            </p:nvGrpSpPr>
            <p:grpSpPr>
              <a:xfrm>
                <a:off x="1654660" y="2699145"/>
                <a:ext cx="195983" cy="54848"/>
                <a:chOff x="1654660" y="2699145"/>
                <a:chExt cx="195983" cy="54848"/>
              </a:xfrm>
              <a:grpFill/>
            </p:grpSpPr>
            <p:sp>
              <p:nvSpPr>
                <p:cNvPr id="2939" name="正方形/長方形 2938">
                  <a:extLst>
                    <a:ext uri="{FF2B5EF4-FFF2-40B4-BE49-F238E27FC236}">
                      <a16:creationId xmlns:a16="http://schemas.microsoft.com/office/drawing/2014/main" id="{9B455B4D-8CAE-4383-BFBD-853770045CF9}"/>
                    </a:ext>
                  </a:extLst>
                </p:cNvPr>
                <p:cNvSpPr/>
                <p:nvPr/>
              </p:nvSpPr>
              <p:spPr>
                <a:xfrm>
                  <a:off x="1723939" y="2699993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40" name="正方形/長方形 2939">
                  <a:extLst>
                    <a:ext uri="{FF2B5EF4-FFF2-40B4-BE49-F238E27FC236}">
                      <a16:creationId xmlns:a16="http://schemas.microsoft.com/office/drawing/2014/main" id="{305A0B5A-1BE1-4BAD-8CB1-4C640D478CEE}"/>
                    </a:ext>
                  </a:extLst>
                </p:cNvPr>
                <p:cNvSpPr/>
                <p:nvPr/>
              </p:nvSpPr>
              <p:spPr>
                <a:xfrm>
                  <a:off x="1654660" y="2699993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41" name="正方形/長方形 2940">
                  <a:extLst>
                    <a:ext uri="{FF2B5EF4-FFF2-40B4-BE49-F238E27FC236}">
                      <a16:creationId xmlns:a16="http://schemas.microsoft.com/office/drawing/2014/main" id="{FF14F2DE-3D17-4936-A293-75EF76DB4EBD}"/>
                    </a:ext>
                  </a:extLst>
                </p:cNvPr>
                <p:cNvSpPr/>
                <p:nvPr/>
              </p:nvSpPr>
              <p:spPr>
                <a:xfrm>
                  <a:off x="1796643" y="2699145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948" name="グループ化 2947">
              <a:extLst>
                <a:ext uri="{FF2B5EF4-FFF2-40B4-BE49-F238E27FC236}">
                  <a16:creationId xmlns:a16="http://schemas.microsoft.com/office/drawing/2014/main" id="{E8FE4FA3-7055-4045-AC67-D28FF03B9763}"/>
                </a:ext>
              </a:extLst>
            </p:cNvPr>
            <p:cNvGrpSpPr/>
            <p:nvPr/>
          </p:nvGrpSpPr>
          <p:grpSpPr>
            <a:xfrm>
              <a:off x="1196209" y="4254844"/>
              <a:ext cx="195983" cy="201019"/>
              <a:chOff x="1654660" y="2552974"/>
              <a:chExt cx="195983" cy="201019"/>
            </a:xfrm>
            <a:solidFill>
              <a:schemeClr val="bg2">
                <a:lumMod val="75000"/>
              </a:schemeClr>
            </a:solidFill>
          </p:grpSpPr>
          <p:grpSp>
            <p:nvGrpSpPr>
              <p:cNvPr id="2949" name="グループ化 2948">
                <a:extLst>
                  <a:ext uri="{FF2B5EF4-FFF2-40B4-BE49-F238E27FC236}">
                    <a16:creationId xmlns:a16="http://schemas.microsoft.com/office/drawing/2014/main" id="{E17710A3-C7E1-4B41-93B4-76421544E0A6}"/>
                  </a:ext>
                </a:extLst>
              </p:cNvPr>
              <p:cNvGrpSpPr/>
              <p:nvPr/>
            </p:nvGrpSpPr>
            <p:grpSpPr>
              <a:xfrm>
                <a:off x="1654660" y="2552974"/>
                <a:ext cx="195983" cy="129740"/>
                <a:chOff x="1654660" y="2552974"/>
                <a:chExt cx="195983" cy="129740"/>
              </a:xfrm>
              <a:grpFill/>
            </p:grpSpPr>
            <p:sp>
              <p:nvSpPr>
                <p:cNvPr id="2954" name="正方形/長方形 2953">
                  <a:extLst>
                    <a:ext uri="{FF2B5EF4-FFF2-40B4-BE49-F238E27FC236}">
                      <a16:creationId xmlns:a16="http://schemas.microsoft.com/office/drawing/2014/main" id="{21ED2808-6CFB-4A5A-AFFA-FBEC62C08A60}"/>
                    </a:ext>
                  </a:extLst>
                </p:cNvPr>
                <p:cNvSpPr/>
                <p:nvPr/>
              </p:nvSpPr>
              <p:spPr>
                <a:xfrm>
                  <a:off x="1723939" y="2553822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55" name="正方形/長方形 2954">
                  <a:extLst>
                    <a:ext uri="{FF2B5EF4-FFF2-40B4-BE49-F238E27FC236}">
                      <a16:creationId xmlns:a16="http://schemas.microsoft.com/office/drawing/2014/main" id="{C20D5425-9035-4DCA-8995-C68745E75B99}"/>
                    </a:ext>
                  </a:extLst>
                </p:cNvPr>
                <p:cNvSpPr/>
                <p:nvPr/>
              </p:nvSpPr>
              <p:spPr>
                <a:xfrm>
                  <a:off x="1654660" y="2553822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56" name="正方形/長方形 2955">
                  <a:extLst>
                    <a:ext uri="{FF2B5EF4-FFF2-40B4-BE49-F238E27FC236}">
                      <a16:creationId xmlns:a16="http://schemas.microsoft.com/office/drawing/2014/main" id="{5D142F3C-C253-4E3F-AA82-6EA67B4680EA}"/>
                    </a:ext>
                  </a:extLst>
                </p:cNvPr>
                <p:cNvSpPr/>
                <p:nvPr/>
              </p:nvSpPr>
              <p:spPr>
                <a:xfrm>
                  <a:off x="1796643" y="255297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57" name="正方形/長方形 2956">
                  <a:extLst>
                    <a:ext uri="{FF2B5EF4-FFF2-40B4-BE49-F238E27FC236}">
                      <a16:creationId xmlns:a16="http://schemas.microsoft.com/office/drawing/2014/main" id="{4465D92D-4EAD-4FB8-9225-320E14B04C44}"/>
                    </a:ext>
                  </a:extLst>
                </p:cNvPr>
                <p:cNvSpPr/>
                <p:nvPr/>
              </p:nvSpPr>
              <p:spPr>
                <a:xfrm>
                  <a:off x="1723939" y="262871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58" name="正方形/長方形 2957">
                  <a:extLst>
                    <a:ext uri="{FF2B5EF4-FFF2-40B4-BE49-F238E27FC236}">
                      <a16:creationId xmlns:a16="http://schemas.microsoft.com/office/drawing/2014/main" id="{7386C680-2EAB-4715-8EA5-FD3105837F0A}"/>
                    </a:ext>
                  </a:extLst>
                </p:cNvPr>
                <p:cNvSpPr/>
                <p:nvPr/>
              </p:nvSpPr>
              <p:spPr>
                <a:xfrm>
                  <a:off x="1654660" y="262871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59" name="正方形/長方形 2958">
                  <a:extLst>
                    <a:ext uri="{FF2B5EF4-FFF2-40B4-BE49-F238E27FC236}">
                      <a16:creationId xmlns:a16="http://schemas.microsoft.com/office/drawing/2014/main" id="{6898222E-E35B-439C-ACD1-837900D6BA1C}"/>
                    </a:ext>
                  </a:extLst>
                </p:cNvPr>
                <p:cNvSpPr/>
                <p:nvPr/>
              </p:nvSpPr>
              <p:spPr>
                <a:xfrm>
                  <a:off x="1796643" y="2627866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950" name="グループ化 2949">
                <a:extLst>
                  <a:ext uri="{FF2B5EF4-FFF2-40B4-BE49-F238E27FC236}">
                    <a16:creationId xmlns:a16="http://schemas.microsoft.com/office/drawing/2014/main" id="{2D77AE66-6684-4ADC-9701-9D2FA265E450}"/>
                  </a:ext>
                </a:extLst>
              </p:cNvPr>
              <p:cNvGrpSpPr/>
              <p:nvPr/>
            </p:nvGrpSpPr>
            <p:grpSpPr>
              <a:xfrm>
                <a:off x="1654660" y="2699145"/>
                <a:ext cx="195983" cy="54848"/>
                <a:chOff x="1654660" y="2699145"/>
                <a:chExt cx="195983" cy="54848"/>
              </a:xfrm>
              <a:grpFill/>
            </p:grpSpPr>
            <p:sp>
              <p:nvSpPr>
                <p:cNvPr id="2951" name="正方形/長方形 2950">
                  <a:extLst>
                    <a:ext uri="{FF2B5EF4-FFF2-40B4-BE49-F238E27FC236}">
                      <a16:creationId xmlns:a16="http://schemas.microsoft.com/office/drawing/2014/main" id="{EF87095D-D62F-4791-AF30-6ED32951B679}"/>
                    </a:ext>
                  </a:extLst>
                </p:cNvPr>
                <p:cNvSpPr/>
                <p:nvPr/>
              </p:nvSpPr>
              <p:spPr>
                <a:xfrm>
                  <a:off x="1723939" y="2699993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52" name="正方形/長方形 2951">
                  <a:extLst>
                    <a:ext uri="{FF2B5EF4-FFF2-40B4-BE49-F238E27FC236}">
                      <a16:creationId xmlns:a16="http://schemas.microsoft.com/office/drawing/2014/main" id="{C9E06DAA-FD44-432E-89F2-E42F62DEB46E}"/>
                    </a:ext>
                  </a:extLst>
                </p:cNvPr>
                <p:cNvSpPr/>
                <p:nvPr/>
              </p:nvSpPr>
              <p:spPr>
                <a:xfrm>
                  <a:off x="1654660" y="2699993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53" name="正方形/長方形 2952">
                  <a:extLst>
                    <a:ext uri="{FF2B5EF4-FFF2-40B4-BE49-F238E27FC236}">
                      <a16:creationId xmlns:a16="http://schemas.microsoft.com/office/drawing/2014/main" id="{96595A88-8255-4D01-B2C4-C11CB4F19D09}"/>
                    </a:ext>
                  </a:extLst>
                </p:cNvPr>
                <p:cNvSpPr/>
                <p:nvPr/>
              </p:nvSpPr>
              <p:spPr>
                <a:xfrm>
                  <a:off x="1796643" y="2699145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960" name="グループ化 2959">
              <a:extLst>
                <a:ext uri="{FF2B5EF4-FFF2-40B4-BE49-F238E27FC236}">
                  <a16:creationId xmlns:a16="http://schemas.microsoft.com/office/drawing/2014/main" id="{25E8CA32-C002-4FAE-BC8E-1D9752F7389A}"/>
                </a:ext>
              </a:extLst>
            </p:cNvPr>
            <p:cNvGrpSpPr/>
            <p:nvPr/>
          </p:nvGrpSpPr>
          <p:grpSpPr>
            <a:xfrm>
              <a:off x="1196209" y="4480283"/>
              <a:ext cx="195983" cy="201019"/>
              <a:chOff x="1654660" y="2552974"/>
              <a:chExt cx="195983" cy="201019"/>
            </a:xfrm>
            <a:solidFill>
              <a:schemeClr val="bg2">
                <a:lumMod val="75000"/>
              </a:schemeClr>
            </a:solidFill>
          </p:grpSpPr>
          <p:grpSp>
            <p:nvGrpSpPr>
              <p:cNvPr id="2961" name="グループ化 2960">
                <a:extLst>
                  <a:ext uri="{FF2B5EF4-FFF2-40B4-BE49-F238E27FC236}">
                    <a16:creationId xmlns:a16="http://schemas.microsoft.com/office/drawing/2014/main" id="{BC9D55C2-D7A6-467F-B491-F1FE5E8E04CB}"/>
                  </a:ext>
                </a:extLst>
              </p:cNvPr>
              <p:cNvGrpSpPr/>
              <p:nvPr/>
            </p:nvGrpSpPr>
            <p:grpSpPr>
              <a:xfrm>
                <a:off x="1654660" y="2552974"/>
                <a:ext cx="195983" cy="198742"/>
                <a:chOff x="1654660" y="2552974"/>
                <a:chExt cx="195983" cy="198742"/>
              </a:xfrm>
              <a:grpFill/>
            </p:grpSpPr>
            <p:sp>
              <p:nvSpPr>
                <p:cNvPr id="2966" name="正方形/長方形 2965">
                  <a:extLst>
                    <a:ext uri="{FF2B5EF4-FFF2-40B4-BE49-F238E27FC236}">
                      <a16:creationId xmlns:a16="http://schemas.microsoft.com/office/drawing/2014/main" id="{666DB3A9-4188-4A2E-87FD-B04E6217F7A0}"/>
                    </a:ext>
                  </a:extLst>
                </p:cNvPr>
                <p:cNvSpPr/>
                <p:nvPr/>
              </p:nvSpPr>
              <p:spPr>
                <a:xfrm>
                  <a:off x="1723939" y="2553822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67" name="正方形/長方形 2966">
                  <a:extLst>
                    <a:ext uri="{FF2B5EF4-FFF2-40B4-BE49-F238E27FC236}">
                      <a16:creationId xmlns:a16="http://schemas.microsoft.com/office/drawing/2014/main" id="{60343EAF-25D7-4983-BDD3-1D88584C3E3C}"/>
                    </a:ext>
                  </a:extLst>
                </p:cNvPr>
                <p:cNvSpPr/>
                <p:nvPr/>
              </p:nvSpPr>
              <p:spPr>
                <a:xfrm>
                  <a:off x="1654660" y="2553822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68" name="正方形/長方形 2967">
                  <a:extLst>
                    <a:ext uri="{FF2B5EF4-FFF2-40B4-BE49-F238E27FC236}">
                      <a16:creationId xmlns:a16="http://schemas.microsoft.com/office/drawing/2014/main" id="{8EC9E93C-914D-4607-9598-AD680F4EA3F6}"/>
                    </a:ext>
                  </a:extLst>
                </p:cNvPr>
                <p:cNvSpPr/>
                <p:nvPr/>
              </p:nvSpPr>
              <p:spPr>
                <a:xfrm>
                  <a:off x="1796643" y="255297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69" name="正方形/長方形 2968">
                  <a:extLst>
                    <a:ext uri="{FF2B5EF4-FFF2-40B4-BE49-F238E27FC236}">
                      <a16:creationId xmlns:a16="http://schemas.microsoft.com/office/drawing/2014/main" id="{CA374B98-391E-4F65-A7DC-2E475C059753}"/>
                    </a:ext>
                  </a:extLst>
                </p:cNvPr>
                <p:cNvSpPr/>
                <p:nvPr/>
              </p:nvSpPr>
              <p:spPr>
                <a:xfrm>
                  <a:off x="1723939" y="262871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70" name="正方形/長方形 2969">
                  <a:extLst>
                    <a:ext uri="{FF2B5EF4-FFF2-40B4-BE49-F238E27FC236}">
                      <a16:creationId xmlns:a16="http://schemas.microsoft.com/office/drawing/2014/main" id="{7D2ED90D-E313-49BD-B305-4FEB6ACE8FDA}"/>
                    </a:ext>
                  </a:extLst>
                </p:cNvPr>
                <p:cNvSpPr/>
                <p:nvPr/>
              </p:nvSpPr>
              <p:spPr>
                <a:xfrm>
                  <a:off x="1654660" y="262871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71" name="正方形/長方形 2970">
                  <a:extLst>
                    <a:ext uri="{FF2B5EF4-FFF2-40B4-BE49-F238E27FC236}">
                      <a16:creationId xmlns:a16="http://schemas.microsoft.com/office/drawing/2014/main" id="{E819BF79-E000-48C0-A206-800FC5CABD8C}"/>
                    </a:ext>
                  </a:extLst>
                </p:cNvPr>
                <p:cNvSpPr/>
                <p:nvPr/>
              </p:nvSpPr>
              <p:spPr>
                <a:xfrm>
                  <a:off x="1796643" y="2697716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962" name="グループ化 2961">
                <a:extLst>
                  <a:ext uri="{FF2B5EF4-FFF2-40B4-BE49-F238E27FC236}">
                    <a16:creationId xmlns:a16="http://schemas.microsoft.com/office/drawing/2014/main" id="{12ED8602-3E8A-41C0-8807-840C95D224D1}"/>
                  </a:ext>
                </a:extLst>
              </p:cNvPr>
              <p:cNvGrpSpPr/>
              <p:nvPr/>
            </p:nvGrpSpPr>
            <p:grpSpPr>
              <a:xfrm>
                <a:off x="1654660" y="2699145"/>
                <a:ext cx="195983" cy="54848"/>
                <a:chOff x="1654660" y="2699145"/>
                <a:chExt cx="195983" cy="54848"/>
              </a:xfrm>
              <a:grpFill/>
            </p:grpSpPr>
            <p:sp>
              <p:nvSpPr>
                <p:cNvPr id="2963" name="正方形/長方形 2962">
                  <a:extLst>
                    <a:ext uri="{FF2B5EF4-FFF2-40B4-BE49-F238E27FC236}">
                      <a16:creationId xmlns:a16="http://schemas.microsoft.com/office/drawing/2014/main" id="{BB6D2631-C102-4B89-8BF5-3F003CCC818B}"/>
                    </a:ext>
                  </a:extLst>
                </p:cNvPr>
                <p:cNvSpPr/>
                <p:nvPr/>
              </p:nvSpPr>
              <p:spPr>
                <a:xfrm>
                  <a:off x="1723939" y="2699993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64" name="正方形/長方形 2963">
                  <a:extLst>
                    <a:ext uri="{FF2B5EF4-FFF2-40B4-BE49-F238E27FC236}">
                      <a16:creationId xmlns:a16="http://schemas.microsoft.com/office/drawing/2014/main" id="{F256A460-FE9C-4DE5-A62B-65C10591A8CD}"/>
                    </a:ext>
                  </a:extLst>
                </p:cNvPr>
                <p:cNvSpPr/>
                <p:nvPr/>
              </p:nvSpPr>
              <p:spPr>
                <a:xfrm>
                  <a:off x="1654660" y="2699993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65" name="正方形/長方形 2964">
                  <a:extLst>
                    <a:ext uri="{FF2B5EF4-FFF2-40B4-BE49-F238E27FC236}">
                      <a16:creationId xmlns:a16="http://schemas.microsoft.com/office/drawing/2014/main" id="{E593421A-AD5F-46BC-968B-264AF3607A79}"/>
                    </a:ext>
                  </a:extLst>
                </p:cNvPr>
                <p:cNvSpPr/>
                <p:nvPr/>
              </p:nvSpPr>
              <p:spPr>
                <a:xfrm>
                  <a:off x="1796643" y="2699145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972" name="グループ化 2971">
              <a:extLst>
                <a:ext uri="{FF2B5EF4-FFF2-40B4-BE49-F238E27FC236}">
                  <a16:creationId xmlns:a16="http://schemas.microsoft.com/office/drawing/2014/main" id="{CE1937DA-54A1-4777-841D-CA00FDD394E3}"/>
                </a:ext>
              </a:extLst>
            </p:cNvPr>
            <p:cNvGrpSpPr/>
            <p:nvPr/>
          </p:nvGrpSpPr>
          <p:grpSpPr>
            <a:xfrm>
              <a:off x="1424499" y="3551358"/>
              <a:ext cx="195983" cy="201019"/>
              <a:chOff x="1654660" y="2552974"/>
              <a:chExt cx="195983" cy="201019"/>
            </a:xfrm>
            <a:solidFill>
              <a:schemeClr val="bg2">
                <a:lumMod val="75000"/>
              </a:schemeClr>
            </a:solidFill>
          </p:grpSpPr>
          <p:grpSp>
            <p:nvGrpSpPr>
              <p:cNvPr id="2973" name="グループ化 2972">
                <a:extLst>
                  <a:ext uri="{FF2B5EF4-FFF2-40B4-BE49-F238E27FC236}">
                    <a16:creationId xmlns:a16="http://schemas.microsoft.com/office/drawing/2014/main" id="{BA64E014-3C64-4E88-B481-53BD30EBD5F2}"/>
                  </a:ext>
                </a:extLst>
              </p:cNvPr>
              <p:cNvGrpSpPr/>
              <p:nvPr/>
            </p:nvGrpSpPr>
            <p:grpSpPr>
              <a:xfrm>
                <a:off x="1654660" y="2552974"/>
                <a:ext cx="195983" cy="129740"/>
                <a:chOff x="1654660" y="2552974"/>
                <a:chExt cx="195983" cy="129740"/>
              </a:xfrm>
              <a:grpFill/>
            </p:grpSpPr>
            <p:sp>
              <p:nvSpPr>
                <p:cNvPr id="2978" name="正方形/長方形 2977">
                  <a:extLst>
                    <a:ext uri="{FF2B5EF4-FFF2-40B4-BE49-F238E27FC236}">
                      <a16:creationId xmlns:a16="http://schemas.microsoft.com/office/drawing/2014/main" id="{0283CB6E-7A05-4565-9C47-634670F264C3}"/>
                    </a:ext>
                  </a:extLst>
                </p:cNvPr>
                <p:cNvSpPr/>
                <p:nvPr/>
              </p:nvSpPr>
              <p:spPr>
                <a:xfrm>
                  <a:off x="1723939" y="2553822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79" name="正方形/長方形 2978">
                  <a:extLst>
                    <a:ext uri="{FF2B5EF4-FFF2-40B4-BE49-F238E27FC236}">
                      <a16:creationId xmlns:a16="http://schemas.microsoft.com/office/drawing/2014/main" id="{49C17F95-3AA6-4E84-8D08-ACDFDF53C824}"/>
                    </a:ext>
                  </a:extLst>
                </p:cNvPr>
                <p:cNvSpPr/>
                <p:nvPr/>
              </p:nvSpPr>
              <p:spPr>
                <a:xfrm>
                  <a:off x="1654660" y="2553822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80" name="正方形/長方形 2979">
                  <a:extLst>
                    <a:ext uri="{FF2B5EF4-FFF2-40B4-BE49-F238E27FC236}">
                      <a16:creationId xmlns:a16="http://schemas.microsoft.com/office/drawing/2014/main" id="{6BECC8CC-A0A8-4802-955A-35518EE1549A}"/>
                    </a:ext>
                  </a:extLst>
                </p:cNvPr>
                <p:cNvSpPr/>
                <p:nvPr/>
              </p:nvSpPr>
              <p:spPr>
                <a:xfrm>
                  <a:off x="1796643" y="255297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81" name="正方形/長方形 2980">
                  <a:extLst>
                    <a:ext uri="{FF2B5EF4-FFF2-40B4-BE49-F238E27FC236}">
                      <a16:creationId xmlns:a16="http://schemas.microsoft.com/office/drawing/2014/main" id="{9CFEEB91-E201-468A-AD52-1D2155BA238A}"/>
                    </a:ext>
                  </a:extLst>
                </p:cNvPr>
                <p:cNvSpPr/>
                <p:nvPr/>
              </p:nvSpPr>
              <p:spPr>
                <a:xfrm>
                  <a:off x="1723939" y="262871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82" name="正方形/長方形 2981">
                  <a:extLst>
                    <a:ext uri="{FF2B5EF4-FFF2-40B4-BE49-F238E27FC236}">
                      <a16:creationId xmlns:a16="http://schemas.microsoft.com/office/drawing/2014/main" id="{3D82C4DD-8679-497D-975C-86600D38AFA4}"/>
                    </a:ext>
                  </a:extLst>
                </p:cNvPr>
                <p:cNvSpPr/>
                <p:nvPr/>
              </p:nvSpPr>
              <p:spPr>
                <a:xfrm>
                  <a:off x="1654660" y="262871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83" name="正方形/長方形 2982">
                  <a:extLst>
                    <a:ext uri="{FF2B5EF4-FFF2-40B4-BE49-F238E27FC236}">
                      <a16:creationId xmlns:a16="http://schemas.microsoft.com/office/drawing/2014/main" id="{882D81FB-DBC5-4D4F-8629-03CFAB4C24DC}"/>
                    </a:ext>
                  </a:extLst>
                </p:cNvPr>
                <p:cNvSpPr/>
                <p:nvPr/>
              </p:nvSpPr>
              <p:spPr>
                <a:xfrm>
                  <a:off x="1796643" y="2627866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974" name="グループ化 2973">
                <a:extLst>
                  <a:ext uri="{FF2B5EF4-FFF2-40B4-BE49-F238E27FC236}">
                    <a16:creationId xmlns:a16="http://schemas.microsoft.com/office/drawing/2014/main" id="{782A0072-4781-4EE9-8E8F-0CDBE1481F49}"/>
                  </a:ext>
                </a:extLst>
              </p:cNvPr>
              <p:cNvGrpSpPr/>
              <p:nvPr/>
            </p:nvGrpSpPr>
            <p:grpSpPr>
              <a:xfrm>
                <a:off x="1654660" y="2699145"/>
                <a:ext cx="195983" cy="54848"/>
                <a:chOff x="1654660" y="2699145"/>
                <a:chExt cx="195983" cy="54848"/>
              </a:xfrm>
              <a:grpFill/>
            </p:grpSpPr>
            <p:sp>
              <p:nvSpPr>
                <p:cNvPr id="2975" name="正方形/長方形 2974">
                  <a:extLst>
                    <a:ext uri="{FF2B5EF4-FFF2-40B4-BE49-F238E27FC236}">
                      <a16:creationId xmlns:a16="http://schemas.microsoft.com/office/drawing/2014/main" id="{D4739071-AB6F-4F62-9567-5B39DD65FD70}"/>
                    </a:ext>
                  </a:extLst>
                </p:cNvPr>
                <p:cNvSpPr/>
                <p:nvPr/>
              </p:nvSpPr>
              <p:spPr>
                <a:xfrm>
                  <a:off x="1723939" y="2699993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76" name="正方形/長方形 2975">
                  <a:extLst>
                    <a:ext uri="{FF2B5EF4-FFF2-40B4-BE49-F238E27FC236}">
                      <a16:creationId xmlns:a16="http://schemas.microsoft.com/office/drawing/2014/main" id="{278AE029-D16F-44BC-817C-82E3A8EF79EE}"/>
                    </a:ext>
                  </a:extLst>
                </p:cNvPr>
                <p:cNvSpPr/>
                <p:nvPr/>
              </p:nvSpPr>
              <p:spPr>
                <a:xfrm>
                  <a:off x="1654660" y="2699993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77" name="正方形/長方形 2976">
                  <a:extLst>
                    <a:ext uri="{FF2B5EF4-FFF2-40B4-BE49-F238E27FC236}">
                      <a16:creationId xmlns:a16="http://schemas.microsoft.com/office/drawing/2014/main" id="{0402303C-B00D-4B10-8811-5478D4111174}"/>
                    </a:ext>
                  </a:extLst>
                </p:cNvPr>
                <p:cNvSpPr/>
                <p:nvPr/>
              </p:nvSpPr>
              <p:spPr>
                <a:xfrm>
                  <a:off x="1796643" y="2699145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984" name="グループ化 2983">
              <a:extLst>
                <a:ext uri="{FF2B5EF4-FFF2-40B4-BE49-F238E27FC236}">
                  <a16:creationId xmlns:a16="http://schemas.microsoft.com/office/drawing/2014/main" id="{11943B67-F05A-4040-9ADD-BF972F569EEE}"/>
                </a:ext>
              </a:extLst>
            </p:cNvPr>
            <p:cNvGrpSpPr/>
            <p:nvPr/>
          </p:nvGrpSpPr>
          <p:grpSpPr>
            <a:xfrm>
              <a:off x="1639381" y="3551358"/>
              <a:ext cx="195983" cy="201019"/>
              <a:chOff x="1654660" y="2552974"/>
              <a:chExt cx="195983" cy="201019"/>
            </a:xfrm>
            <a:solidFill>
              <a:schemeClr val="bg2">
                <a:lumMod val="75000"/>
              </a:schemeClr>
            </a:solidFill>
          </p:grpSpPr>
          <p:grpSp>
            <p:nvGrpSpPr>
              <p:cNvPr id="2985" name="グループ化 2984">
                <a:extLst>
                  <a:ext uri="{FF2B5EF4-FFF2-40B4-BE49-F238E27FC236}">
                    <a16:creationId xmlns:a16="http://schemas.microsoft.com/office/drawing/2014/main" id="{9C7858FF-7B72-4E31-B72F-24CADB27B25A}"/>
                  </a:ext>
                </a:extLst>
              </p:cNvPr>
              <p:cNvGrpSpPr/>
              <p:nvPr/>
            </p:nvGrpSpPr>
            <p:grpSpPr>
              <a:xfrm>
                <a:off x="1723939" y="2552974"/>
                <a:ext cx="126704" cy="128892"/>
                <a:chOff x="1723939" y="2552974"/>
                <a:chExt cx="126704" cy="128892"/>
              </a:xfrm>
              <a:grpFill/>
            </p:grpSpPr>
            <p:sp>
              <p:nvSpPr>
                <p:cNvPr id="2990" name="正方形/長方形 2989">
                  <a:extLst>
                    <a:ext uri="{FF2B5EF4-FFF2-40B4-BE49-F238E27FC236}">
                      <a16:creationId xmlns:a16="http://schemas.microsoft.com/office/drawing/2014/main" id="{B1A4C27B-9F9A-450D-ABF3-DD18803D8CB2}"/>
                    </a:ext>
                  </a:extLst>
                </p:cNvPr>
                <p:cNvSpPr/>
                <p:nvPr/>
              </p:nvSpPr>
              <p:spPr>
                <a:xfrm>
                  <a:off x="1723939" y="2553822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91" name="正方形/長方形 2990">
                  <a:extLst>
                    <a:ext uri="{FF2B5EF4-FFF2-40B4-BE49-F238E27FC236}">
                      <a16:creationId xmlns:a16="http://schemas.microsoft.com/office/drawing/2014/main" id="{C3EDC7D3-0E7E-4143-808E-62B5363EE166}"/>
                    </a:ext>
                  </a:extLst>
                </p:cNvPr>
                <p:cNvSpPr/>
                <p:nvPr/>
              </p:nvSpPr>
              <p:spPr>
                <a:xfrm>
                  <a:off x="1796643" y="255297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92" name="正方形/長方形 2991">
                  <a:extLst>
                    <a:ext uri="{FF2B5EF4-FFF2-40B4-BE49-F238E27FC236}">
                      <a16:creationId xmlns:a16="http://schemas.microsoft.com/office/drawing/2014/main" id="{D5B4B93F-A5A8-47D9-B750-2293F49F8AC1}"/>
                    </a:ext>
                  </a:extLst>
                </p:cNvPr>
                <p:cNvSpPr/>
                <p:nvPr/>
              </p:nvSpPr>
              <p:spPr>
                <a:xfrm>
                  <a:off x="1796643" y="2627866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986" name="グループ化 2985">
                <a:extLst>
                  <a:ext uri="{FF2B5EF4-FFF2-40B4-BE49-F238E27FC236}">
                    <a16:creationId xmlns:a16="http://schemas.microsoft.com/office/drawing/2014/main" id="{A1EDFAE2-5A00-44EC-B7FF-CEC53CD2ABF4}"/>
                  </a:ext>
                </a:extLst>
              </p:cNvPr>
              <p:cNvGrpSpPr/>
              <p:nvPr/>
            </p:nvGrpSpPr>
            <p:grpSpPr>
              <a:xfrm>
                <a:off x="1654660" y="2699145"/>
                <a:ext cx="195983" cy="54848"/>
                <a:chOff x="1654660" y="2699145"/>
                <a:chExt cx="195983" cy="54848"/>
              </a:xfrm>
              <a:grpFill/>
            </p:grpSpPr>
            <p:sp>
              <p:nvSpPr>
                <p:cNvPr id="2987" name="正方形/長方形 2986">
                  <a:extLst>
                    <a:ext uri="{FF2B5EF4-FFF2-40B4-BE49-F238E27FC236}">
                      <a16:creationId xmlns:a16="http://schemas.microsoft.com/office/drawing/2014/main" id="{07C678AA-BD54-48DF-A918-07A811A73CA0}"/>
                    </a:ext>
                  </a:extLst>
                </p:cNvPr>
                <p:cNvSpPr/>
                <p:nvPr/>
              </p:nvSpPr>
              <p:spPr>
                <a:xfrm>
                  <a:off x="1723939" y="2699993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88" name="正方形/長方形 2987">
                  <a:extLst>
                    <a:ext uri="{FF2B5EF4-FFF2-40B4-BE49-F238E27FC236}">
                      <a16:creationId xmlns:a16="http://schemas.microsoft.com/office/drawing/2014/main" id="{3C3C0070-B8A7-4E26-A969-CC0B1B74410F}"/>
                    </a:ext>
                  </a:extLst>
                </p:cNvPr>
                <p:cNvSpPr/>
                <p:nvPr/>
              </p:nvSpPr>
              <p:spPr>
                <a:xfrm>
                  <a:off x="1654660" y="2699993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89" name="正方形/長方形 2988">
                  <a:extLst>
                    <a:ext uri="{FF2B5EF4-FFF2-40B4-BE49-F238E27FC236}">
                      <a16:creationId xmlns:a16="http://schemas.microsoft.com/office/drawing/2014/main" id="{3AA391D1-D953-46D3-83BC-0D8AEDAD1846}"/>
                    </a:ext>
                  </a:extLst>
                </p:cNvPr>
                <p:cNvSpPr/>
                <p:nvPr/>
              </p:nvSpPr>
              <p:spPr>
                <a:xfrm>
                  <a:off x="1796643" y="2699145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993" name="グループ化 2992">
              <a:extLst>
                <a:ext uri="{FF2B5EF4-FFF2-40B4-BE49-F238E27FC236}">
                  <a16:creationId xmlns:a16="http://schemas.microsoft.com/office/drawing/2014/main" id="{3103163F-31E1-45C8-8E8E-BE11C34395A9}"/>
                </a:ext>
              </a:extLst>
            </p:cNvPr>
            <p:cNvGrpSpPr/>
            <p:nvPr/>
          </p:nvGrpSpPr>
          <p:grpSpPr>
            <a:xfrm>
              <a:off x="1424499" y="3789998"/>
              <a:ext cx="195983" cy="201019"/>
              <a:chOff x="1654660" y="2552974"/>
              <a:chExt cx="195983" cy="201019"/>
            </a:xfrm>
            <a:solidFill>
              <a:schemeClr val="bg2">
                <a:lumMod val="75000"/>
              </a:schemeClr>
            </a:solidFill>
          </p:grpSpPr>
          <p:grpSp>
            <p:nvGrpSpPr>
              <p:cNvPr id="2994" name="グループ化 2993">
                <a:extLst>
                  <a:ext uri="{FF2B5EF4-FFF2-40B4-BE49-F238E27FC236}">
                    <a16:creationId xmlns:a16="http://schemas.microsoft.com/office/drawing/2014/main" id="{A8E71EE2-F193-4A4A-9056-7695834F58AA}"/>
                  </a:ext>
                </a:extLst>
              </p:cNvPr>
              <p:cNvGrpSpPr/>
              <p:nvPr/>
            </p:nvGrpSpPr>
            <p:grpSpPr>
              <a:xfrm>
                <a:off x="1654660" y="2552974"/>
                <a:ext cx="195983" cy="129740"/>
                <a:chOff x="1654660" y="2552974"/>
                <a:chExt cx="195983" cy="129740"/>
              </a:xfrm>
              <a:grpFill/>
            </p:grpSpPr>
            <p:sp>
              <p:nvSpPr>
                <p:cNvPr id="2999" name="正方形/長方形 2998">
                  <a:extLst>
                    <a:ext uri="{FF2B5EF4-FFF2-40B4-BE49-F238E27FC236}">
                      <a16:creationId xmlns:a16="http://schemas.microsoft.com/office/drawing/2014/main" id="{550019F9-83BB-47DB-88C1-D83C7DC56E59}"/>
                    </a:ext>
                  </a:extLst>
                </p:cNvPr>
                <p:cNvSpPr/>
                <p:nvPr/>
              </p:nvSpPr>
              <p:spPr>
                <a:xfrm>
                  <a:off x="1723939" y="2553822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00" name="正方形/長方形 2999">
                  <a:extLst>
                    <a:ext uri="{FF2B5EF4-FFF2-40B4-BE49-F238E27FC236}">
                      <a16:creationId xmlns:a16="http://schemas.microsoft.com/office/drawing/2014/main" id="{6AC48616-FCCE-40DC-BB44-77C1DC06EC30}"/>
                    </a:ext>
                  </a:extLst>
                </p:cNvPr>
                <p:cNvSpPr/>
                <p:nvPr/>
              </p:nvSpPr>
              <p:spPr>
                <a:xfrm>
                  <a:off x="1654660" y="2553822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01" name="正方形/長方形 3000">
                  <a:extLst>
                    <a:ext uri="{FF2B5EF4-FFF2-40B4-BE49-F238E27FC236}">
                      <a16:creationId xmlns:a16="http://schemas.microsoft.com/office/drawing/2014/main" id="{6001A6BE-A170-4D1A-A58C-536F4B9ECB67}"/>
                    </a:ext>
                  </a:extLst>
                </p:cNvPr>
                <p:cNvSpPr/>
                <p:nvPr/>
              </p:nvSpPr>
              <p:spPr>
                <a:xfrm>
                  <a:off x="1796643" y="255297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02" name="正方形/長方形 3001">
                  <a:extLst>
                    <a:ext uri="{FF2B5EF4-FFF2-40B4-BE49-F238E27FC236}">
                      <a16:creationId xmlns:a16="http://schemas.microsoft.com/office/drawing/2014/main" id="{373F5D20-6F16-4570-863D-5AB5A194C9CA}"/>
                    </a:ext>
                  </a:extLst>
                </p:cNvPr>
                <p:cNvSpPr/>
                <p:nvPr/>
              </p:nvSpPr>
              <p:spPr>
                <a:xfrm>
                  <a:off x="1723939" y="262871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03" name="正方形/長方形 3002">
                  <a:extLst>
                    <a:ext uri="{FF2B5EF4-FFF2-40B4-BE49-F238E27FC236}">
                      <a16:creationId xmlns:a16="http://schemas.microsoft.com/office/drawing/2014/main" id="{CEA687F4-1C6D-414A-A53E-D25E7788EA17}"/>
                    </a:ext>
                  </a:extLst>
                </p:cNvPr>
                <p:cNvSpPr/>
                <p:nvPr/>
              </p:nvSpPr>
              <p:spPr>
                <a:xfrm>
                  <a:off x="1654660" y="262871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04" name="正方形/長方形 3003">
                  <a:extLst>
                    <a:ext uri="{FF2B5EF4-FFF2-40B4-BE49-F238E27FC236}">
                      <a16:creationId xmlns:a16="http://schemas.microsoft.com/office/drawing/2014/main" id="{72199D68-BD86-4E78-A3DC-F9DEE2F0159A}"/>
                    </a:ext>
                  </a:extLst>
                </p:cNvPr>
                <p:cNvSpPr/>
                <p:nvPr/>
              </p:nvSpPr>
              <p:spPr>
                <a:xfrm>
                  <a:off x="1796643" y="2627866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995" name="グループ化 2994">
                <a:extLst>
                  <a:ext uri="{FF2B5EF4-FFF2-40B4-BE49-F238E27FC236}">
                    <a16:creationId xmlns:a16="http://schemas.microsoft.com/office/drawing/2014/main" id="{CB2EF916-346A-4645-8BDA-62482CBF15CC}"/>
                  </a:ext>
                </a:extLst>
              </p:cNvPr>
              <p:cNvGrpSpPr/>
              <p:nvPr/>
            </p:nvGrpSpPr>
            <p:grpSpPr>
              <a:xfrm>
                <a:off x="1654660" y="2699145"/>
                <a:ext cx="195983" cy="54848"/>
                <a:chOff x="1654660" y="2699145"/>
                <a:chExt cx="195983" cy="54848"/>
              </a:xfrm>
              <a:grpFill/>
            </p:grpSpPr>
            <p:sp>
              <p:nvSpPr>
                <p:cNvPr id="2996" name="正方形/長方形 2995">
                  <a:extLst>
                    <a:ext uri="{FF2B5EF4-FFF2-40B4-BE49-F238E27FC236}">
                      <a16:creationId xmlns:a16="http://schemas.microsoft.com/office/drawing/2014/main" id="{C48B6478-0C94-4807-BED1-6C75C958A420}"/>
                    </a:ext>
                  </a:extLst>
                </p:cNvPr>
                <p:cNvSpPr/>
                <p:nvPr/>
              </p:nvSpPr>
              <p:spPr>
                <a:xfrm>
                  <a:off x="1723939" y="2699993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97" name="正方形/長方形 2996">
                  <a:extLst>
                    <a:ext uri="{FF2B5EF4-FFF2-40B4-BE49-F238E27FC236}">
                      <a16:creationId xmlns:a16="http://schemas.microsoft.com/office/drawing/2014/main" id="{ED12D597-6BB1-4705-89F8-555A19369100}"/>
                    </a:ext>
                  </a:extLst>
                </p:cNvPr>
                <p:cNvSpPr/>
                <p:nvPr/>
              </p:nvSpPr>
              <p:spPr>
                <a:xfrm>
                  <a:off x="1654660" y="2699993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98" name="正方形/長方形 2997">
                  <a:extLst>
                    <a:ext uri="{FF2B5EF4-FFF2-40B4-BE49-F238E27FC236}">
                      <a16:creationId xmlns:a16="http://schemas.microsoft.com/office/drawing/2014/main" id="{EB1DB0FB-453B-4120-8C4F-5DFB8AEAADBC}"/>
                    </a:ext>
                  </a:extLst>
                </p:cNvPr>
                <p:cNvSpPr/>
                <p:nvPr/>
              </p:nvSpPr>
              <p:spPr>
                <a:xfrm>
                  <a:off x="1796643" y="2699145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3005" name="グループ化 3004">
              <a:extLst>
                <a:ext uri="{FF2B5EF4-FFF2-40B4-BE49-F238E27FC236}">
                  <a16:creationId xmlns:a16="http://schemas.microsoft.com/office/drawing/2014/main" id="{64C5CD60-29C4-457C-B1D3-93A9973BFAF1}"/>
                </a:ext>
              </a:extLst>
            </p:cNvPr>
            <p:cNvGrpSpPr/>
            <p:nvPr/>
          </p:nvGrpSpPr>
          <p:grpSpPr>
            <a:xfrm>
              <a:off x="1424499" y="4023796"/>
              <a:ext cx="195983" cy="201019"/>
              <a:chOff x="1654660" y="2552974"/>
              <a:chExt cx="195983" cy="201019"/>
            </a:xfrm>
            <a:solidFill>
              <a:schemeClr val="bg2">
                <a:lumMod val="75000"/>
              </a:schemeClr>
            </a:solidFill>
          </p:grpSpPr>
          <p:grpSp>
            <p:nvGrpSpPr>
              <p:cNvPr id="3006" name="グループ化 3005">
                <a:extLst>
                  <a:ext uri="{FF2B5EF4-FFF2-40B4-BE49-F238E27FC236}">
                    <a16:creationId xmlns:a16="http://schemas.microsoft.com/office/drawing/2014/main" id="{10E42F2C-C46E-4E28-915E-ADC21BFBEF5B}"/>
                  </a:ext>
                </a:extLst>
              </p:cNvPr>
              <p:cNvGrpSpPr/>
              <p:nvPr/>
            </p:nvGrpSpPr>
            <p:grpSpPr>
              <a:xfrm>
                <a:off x="1654660" y="2552974"/>
                <a:ext cx="195983" cy="129740"/>
                <a:chOff x="1654660" y="2552974"/>
                <a:chExt cx="195983" cy="129740"/>
              </a:xfrm>
              <a:grpFill/>
            </p:grpSpPr>
            <p:sp>
              <p:nvSpPr>
                <p:cNvPr id="3011" name="正方形/長方形 3010">
                  <a:extLst>
                    <a:ext uri="{FF2B5EF4-FFF2-40B4-BE49-F238E27FC236}">
                      <a16:creationId xmlns:a16="http://schemas.microsoft.com/office/drawing/2014/main" id="{C8EF146E-779E-4A7C-AE03-E77464E69B3E}"/>
                    </a:ext>
                  </a:extLst>
                </p:cNvPr>
                <p:cNvSpPr/>
                <p:nvPr/>
              </p:nvSpPr>
              <p:spPr>
                <a:xfrm>
                  <a:off x="1723939" y="2553822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12" name="正方形/長方形 3011">
                  <a:extLst>
                    <a:ext uri="{FF2B5EF4-FFF2-40B4-BE49-F238E27FC236}">
                      <a16:creationId xmlns:a16="http://schemas.microsoft.com/office/drawing/2014/main" id="{E7D3BACB-E2C0-4929-ACF6-1D85B3102914}"/>
                    </a:ext>
                  </a:extLst>
                </p:cNvPr>
                <p:cNvSpPr/>
                <p:nvPr/>
              </p:nvSpPr>
              <p:spPr>
                <a:xfrm>
                  <a:off x="1654660" y="2553822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13" name="正方形/長方形 3012">
                  <a:extLst>
                    <a:ext uri="{FF2B5EF4-FFF2-40B4-BE49-F238E27FC236}">
                      <a16:creationId xmlns:a16="http://schemas.microsoft.com/office/drawing/2014/main" id="{082E1D9D-BAB6-4297-A414-F15E30B84F71}"/>
                    </a:ext>
                  </a:extLst>
                </p:cNvPr>
                <p:cNvSpPr/>
                <p:nvPr/>
              </p:nvSpPr>
              <p:spPr>
                <a:xfrm>
                  <a:off x="1796643" y="255297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14" name="正方形/長方形 3013">
                  <a:extLst>
                    <a:ext uri="{FF2B5EF4-FFF2-40B4-BE49-F238E27FC236}">
                      <a16:creationId xmlns:a16="http://schemas.microsoft.com/office/drawing/2014/main" id="{A91E914C-C21E-4D02-88EA-D506378ECB1A}"/>
                    </a:ext>
                  </a:extLst>
                </p:cNvPr>
                <p:cNvSpPr/>
                <p:nvPr/>
              </p:nvSpPr>
              <p:spPr>
                <a:xfrm>
                  <a:off x="1723939" y="262871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15" name="正方形/長方形 3014">
                  <a:extLst>
                    <a:ext uri="{FF2B5EF4-FFF2-40B4-BE49-F238E27FC236}">
                      <a16:creationId xmlns:a16="http://schemas.microsoft.com/office/drawing/2014/main" id="{8291F3AB-68F4-4D03-94B1-D5C3E146E985}"/>
                    </a:ext>
                  </a:extLst>
                </p:cNvPr>
                <p:cNvSpPr/>
                <p:nvPr/>
              </p:nvSpPr>
              <p:spPr>
                <a:xfrm>
                  <a:off x="1654660" y="262871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16" name="正方形/長方形 3015">
                  <a:extLst>
                    <a:ext uri="{FF2B5EF4-FFF2-40B4-BE49-F238E27FC236}">
                      <a16:creationId xmlns:a16="http://schemas.microsoft.com/office/drawing/2014/main" id="{DA9E5512-998E-4A40-BFC1-886B63CC900D}"/>
                    </a:ext>
                  </a:extLst>
                </p:cNvPr>
                <p:cNvSpPr/>
                <p:nvPr/>
              </p:nvSpPr>
              <p:spPr>
                <a:xfrm>
                  <a:off x="1796643" y="2627866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007" name="グループ化 3006">
                <a:extLst>
                  <a:ext uri="{FF2B5EF4-FFF2-40B4-BE49-F238E27FC236}">
                    <a16:creationId xmlns:a16="http://schemas.microsoft.com/office/drawing/2014/main" id="{AC854849-AB0F-47AD-BAA1-08EFD689EEF1}"/>
                  </a:ext>
                </a:extLst>
              </p:cNvPr>
              <p:cNvGrpSpPr/>
              <p:nvPr/>
            </p:nvGrpSpPr>
            <p:grpSpPr>
              <a:xfrm>
                <a:off x="1654660" y="2699145"/>
                <a:ext cx="195983" cy="54848"/>
                <a:chOff x="1654660" y="2699145"/>
                <a:chExt cx="195983" cy="54848"/>
              </a:xfrm>
              <a:grpFill/>
            </p:grpSpPr>
            <p:sp>
              <p:nvSpPr>
                <p:cNvPr id="3008" name="正方形/長方形 3007">
                  <a:extLst>
                    <a:ext uri="{FF2B5EF4-FFF2-40B4-BE49-F238E27FC236}">
                      <a16:creationId xmlns:a16="http://schemas.microsoft.com/office/drawing/2014/main" id="{35E0E644-0E1F-4BD5-AFFB-9AFB957A90E1}"/>
                    </a:ext>
                  </a:extLst>
                </p:cNvPr>
                <p:cNvSpPr/>
                <p:nvPr/>
              </p:nvSpPr>
              <p:spPr>
                <a:xfrm>
                  <a:off x="1723939" y="2699993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09" name="正方形/長方形 3008">
                  <a:extLst>
                    <a:ext uri="{FF2B5EF4-FFF2-40B4-BE49-F238E27FC236}">
                      <a16:creationId xmlns:a16="http://schemas.microsoft.com/office/drawing/2014/main" id="{6F01D2CC-8A3A-45B4-92A7-C282595C5819}"/>
                    </a:ext>
                  </a:extLst>
                </p:cNvPr>
                <p:cNvSpPr/>
                <p:nvPr/>
              </p:nvSpPr>
              <p:spPr>
                <a:xfrm>
                  <a:off x="1654660" y="2699993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10" name="正方形/長方形 3009">
                  <a:extLst>
                    <a:ext uri="{FF2B5EF4-FFF2-40B4-BE49-F238E27FC236}">
                      <a16:creationId xmlns:a16="http://schemas.microsoft.com/office/drawing/2014/main" id="{B12C143F-89AD-4231-A434-999A06C9AEC3}"/>
                    </a:ext>
                  </a:extLst>
                </p:cNvPr>
                <p:cNvSpPr/>
                <p:nvPr/>
              </p:nvSpPr>
              <p:spPr>
                <a:xfrm>
                  <a:off x="1796643" y="2699145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3017" name="グループ化 3016">
              <a:extLst>
                <a:ext uri="{FF2B5EF4-FFF2-40B4-BE49-F238E27FC236}">
                  <a16:creationId xmlns:a16="http://schemas.microsoft.com/office/drawing/2014/main" id="{608702A6-17FD-4CA1-807E-ABED5BF18923}"/>
                </a:ext>
              </a:extLst>
            </p:cNvPr>
            <p:cNvGrpSpPr/>
            <p:nvPr/>
          </p:nvGrpSpPr>
          <p:grpSpPr>
            <a:xfrm>
              <a:off x="1638857" y="3793053"/>
              <a:ext cx="195983" cy="201019"/>
              <a:chOff x="1654660" y="2552974"/>
              <a:chExt cx="195983" cy="201019"/>
            </a:xfrm>
            <a:solidFill>
              <a:schemeClr val="bg2">
                <a:lumMod val="75000"/>
              </a:schemeClr>
            </a:solidFill>
          </p:grpSpPr>
          <p:grpSp>
            <p:nvGrpSpPr>
              <p:cNvPr id="3018" name="グループ化 3017">
                <a:extLst>
                  <a:ext uri="{FF2B5EF4-FFF2-40B4-BE49-F238E27FC236}">
                    <a16:creationId xmlns:a16="http://schemas.microsoft.com/office/drawing/2014/main" id="{9430D107-9784-4D5C-92D8-1504BA3FA31F}"/>
                  </a:ext>
                </a:extLst>
              </p:cNvPr>
              <p:cNvGrpSpPr/>
              <p:nvPr/>
            </p:nvGrpSpPr>
            <p:grpSpPr>
              <a:xfrm>
                <a:off x="1654660" y="2552974"/>
                <a:ext cx="195983" cy="129740"/>
                <a:chOff x="1654660" y="2552974"/>
                <a:chExt cx="195983" cy="129740"/>
              </a:xfrm>
              <a:grpFill/>
            </p:grpSpPr>
            <p:sp>
              <p:nvSpPr>
                <p:cNvPr id="3023" name="正方形/長方形 3022">
                  <a:extLst>
                    <a:ext uri="{FF2B5EF4-FFF2-40B4-BE49-F238E27FC236}">
                      <a16:creationId xmlns:a16="http://schemas.microsoft.com/office/drawing/2014/main" id="{5658118C-34E3-4576-88A0-01ACDD32FC4A}"/>
                    </a:ext>
                  </a:extLst>
                </p:cNvPr>
                <p:cNvSpPr/>
                <p:nvPr/>
              </p:nvSpPr>
              <p:spPr>
                <a:xfrm>
                  <a:off x="1723939" y="2553822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24" name="正方形/長方形 3023">
                  <a:extLst>
                    <a:ext uri="{FF2B5EF4-FFF2-40B4-BE49-F238E27FC236}">
                      <a16:creationId xmlns:a16="http://schemas.microsoft.com/office/drawing/2014/main" id="{C158B7F3-E79D-4C7C-88C7-0E35AF2161E3}"/>
                    </a:ext>
                  </a:extLst>
                </p:cNvPr>
                <p:cNvSpPr/>
                <p:nvPr/>
              </p:nvSpPr>
              <p:spPr>
                <a:xfrm>
                  <a:off x="1654660" y="2553822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25" name="正方形/長方形 3024">
                  <a:extLst>
                    <a:ext uri="{FF2B5EF4-FFF2-40B4-BE49-F238E27FC236}">
                      <a16:creationId xmlns:a16="http://schemas.microsoft.com/office/drawing/2014/main" id="{6420B12B-F294-4BB4-9772-AEF8695CEB88}"/>
                    </a:ext>
                  </a:extLst>
                </p:cNvPr>
                <p:cNvSpPr/>
                <p:nvPr/>
              </p:nvSpPr>
              <p:spPr>
                <a:xfrm>
                  <a:off x="1796643" y="255297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26" name="正方形/長方形 3025">
                  <a:extLst>
                    <a:ext uri="{FF2B5EF4-FFF2-40B4-BE49-F238E27FC236}">
                      <a16:creationId xmlns:a16="http://schemas.microsoft.com/office/drawing/2014/main" id="{FA00444E-40A9-4362-8D78-582DD14DC542}"/>
                    </a:ext>
                  </a:extLst>
                </p:cNvPr>
                <p:cNvSpPr/>
                <p:nvPr/>
              </p:nvSpPr>
              <p:spPr>
                <a:xfrm>
                  <a:off x="1723939" y="262871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27" name="正方形/長方形 3026">
                  <a:extLst>
                    <a:ext uri="{FF2B5EF4-FFF2-40B4-BE49-F238E27FC236}">
                      <a16:creationId xmlns:a16="http://schemas.microsoft.com/office/drawing/2014/main" id="{5128EE74-E8B3-4C76-81A2-853CC32C87E5}"/>
                    </a:ext>
                  </a:extLst>
                </p:cNvPr>
                <p:cNvSpPr/>
                <p:nvPr/>
              </p:nvSpPr>
              <p:spPr>
                <a:xfrm>
                  <a:off x="1654660" y="262871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28" name="正方形/長方形 3027">
                  <a:extLst>
                    <a:ext uri="{FF2B5EF4-FFF2-40B4-BE49-F238E27FC236}">
                      <a16:creationId xmlns:a16="http://schemas.microsoft.com/office/drawing/2014/main" id="{F38F5FF4-6AA6-43E7-A2BD-A916F5D8454A}"/>
                    </a:ext>
                  </a:extLst>
                </p:cNvPr>
                <p:cNvSpPr/>
                <p:nvPr/>
              </p:nvSpPr>
              <p:spPr>
                <a:xfrm>
                  <a:off x="1796643" y="2627866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019" name="グループ化 3018">
                <a:extLst>
                  <a:ext uri="{FF2B5EF4-FFF2-40B4-BE49-F238E27FC236}">
                    <a16:creationId xmlns:a16="http://schemas.microsoft.com/office/drawing/2014/main" id="{D3880FE8-AE2F-4F33-989A-82EE866AEA1D}"/>
                  </a:ext>
                </a:extLst>
              </p:cNvPr>
              <p:cNvGrpSpPr/>
              <p:nvPr/>
            </p:nvGrpSpPr>
            <p:grpSpPr>
              <a:xfrm>
                <a:off x="1654660" y="2699145"/>
                <a:ext cx="195983" cy="54848"/>
                <a:chOff x="1654660" y="2699145"/>
                <a:chExt cx="195983" cy="54848"/>
              </a:xfrm>
              <a:grpFill/>
            </p:grpSpPr>
            <p:sp>
              <p:nvSpPr>
                <p:cNvPr id="3020" name="正方形/長方形 3019">
                  <a:extLst>
                    <a:ext uri="{FF2B5EF4-FFF2-40B4-BE49-F238E27FC236}">
                      <a16:creationId xmlns:a16="http://schemas.microsoft.com/office/drawing/2014/main" id="{B930F0B4-ABBA-48C6-AEB4-726773930F6F}"/>
                    </a:ext>
                  </a:extLst>
                </p:cNvPr>
                <p:cNvSpPr/>
                <p:nvPr/>
              </p:nvSpPr>
              <p:spPr>
                <a:xfrm>
                  <a:off x="1723939" y="2699993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21" name="正方形/長方形 3020">
                  <a:extLst>
                    <a:ext uri="{FF2B5EF4-FFF2-40B4-BE49-F238E27FC236}">
                      <a16:creationId xmlns:a16="http://schemas.microsoft.com/office/drawing/2014/main" id="{A1AEDD15-F8D0-4B6D-85F4-F21AD82C27E8}"/>
                    </a:ext>
                  </a:extLst>
                </p:cNvPr>
                <p:cNvSpPr/>
                <p:nvPr/>
              </p:nvSpPr>
              <p:spPr>
                <a:xfrm>
                  <a:off x="1654660" y="2699993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22" name="正方形/長方形 3021">
                  <a:extLst>
                    <a:ext uri="{FF2B5EF4-FFF2-40B4-BE49-F238E27FC236}">
                      <a16:creationId xmlns:a16="http://schemas.microsoft.com/office/drawing/2014/main" id="{F1345836-C17C-4E91-8B65-F9DE4443D5C2}"/>
                    </a:ext>
                  </a:extLst>
                </p:cNvPr>
                <p:cNvSpPr/>
                <p:nvPr/>
              </p:nvSpPr>
              <p:spPr>
                <a:xfrm>
                  <a:off x="1796643" y="2699145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3029" name="グループ化 3028">
              <a:extLst>
                <a:ext uri="{FF2B5EF4-FFF2-40B4-BE49-F238E27FC236}">
                  <a16:creationId xmlns:a16="http://schemas.microsoft.com/office/drawing/2014/main" id="{64262039-126F-4A4D-81BA-DD2FCE94B7AD}"/>
                </a:ext>
              </a:extLst>
            </p:cNvPr>
            <p:cNvGrpSpPr/>
            <p:nvPr/>
          </p:nvGrpSpPr>
          <p:grpSpPr>
            <a:xfrm>
              <a:off x="1473147" y="4379474"/>
              <a:ext cx="195983" cy="201019"/>
              <a:chOff x="1654660" y="2552974"/>
              <a:chExt cx="195983" cy="201019"/>
            </a:xfrm>
            <a:solidFill>
              <a:schemeClr val="bg2"/>
            </a:solidFill>
          </p:grpSpPr>
          <p:grpSp>
            <p:nvGrpSpPr>
              <p:cNvPr id="3030" name="グループ化 3029">
                <a:extLst>
                  <a:ext uri="{FF2B5EF4-FFF2-40B4-BE49-F238E27FC236}">
                    <a16:creationId xmlns:a16="http://schemas.microsoft.com/office/drawing/2014/main" id="{557611E0-AB80-4ACC-8360-75F2A971344B}"/>
                  </a:ext>
                </a:extLst>
              </p:cNvPr>
              <p:cNvGrpSpPr/>
              <p:nvPr/>
            </p:nvGrpSpPr>
            <p:grpSpPr>
              <a:xfrm>
                <a:off x="1654660" y="2552974"/>
                <a:ext cx="195983" cy="129740"/>
                <a:chOff x="1654660" y="2552974"/>
                <a:chExt cx="195983" cy="129740"/>
              </a:xfrm>
              <a:grpFill/>
            </p:grpSpPr>
            <p:sp>
              <p:nvSpPr>
                <p:cNvPr id="3035" name="正方形/長方形 3034">
                  <a:extLst>
                    <a:ext uri="{FF2B5EF4-FFF2-40B4-BE49-F238E27FC236}">
                      <a16:creationId xmlns:a16="http://schemas.microsoft.com/office/drawing/2014/main" id="{71C031F4-FEBD-4B75-9F68-D0785801108F}"/>
                    </a:ext>
                  </a:extLst>
                </p:cNvPr>
                <p:cNvSpPr/>
                <p:nvPr/>
              </p:nvSpPr>
              <p:spPr>
                <a:xfrm>
                  <a:off x="1723939" y="2553822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36" name="正方形/長方形 3035">
                  <a:extLst>
                    <a:ext uri="{FF2B5EF4-FFF2-40B4-BE49-F238E27FC236}">
                      <a16:creationId xmlns:a16="http://schemas.microsoft.com/office/drawing/2014/main" id="{15292EA6-2608-4A7F-B863-68CE13E7CF87}"/>
                    </a:ext>
                  </a:extLst>
                </p:cNvPr>
                <p:cNvSpPr/>
                <p:nvPr/>
              </p:nvSpPr>
              <p:spPr>
                <a:xfrm>
                  <a:off x="1654660" y="2553822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37" name="正方形/長方形 3036">
                  <a:extLst>
                    <a:ext uri="{FF2B5EF4-FFF2-40B4-BE49-F238E27FC236}">
                      <a16:creationId xmlns:a16="http://schemas.microsoft.com/office/drawing/2014/main" id="{DADA433B-C03B-42CA-9236-8B34E24EC9B2}"/>
                    </a:ext>
                  </a:extLst>
                </p:cNvPr>
                <p:cNvSpPr/>
                <p:nvPr/>
              </p:nvSpPr>
              <p:spPr>
                <a:xfrm>
                  <a:off x="1796643" y="255297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38" name="正方形/長方形 3037">
                  <a:extLst>
                    <a:ext uri="{FF2B5EF4-FFF2-40B4-BE49-F238E27FC236}">
                      <a16:creationId xmlns:a16="http://schemas.microsoft.com/office/drawing/2014/main" id="{B5596905-B0A9-4B47-BEAC-A781D6E7E560}"/>
                    </a:ext>
                  </a:extLst>
                </p:cNvPr>
                <p:cNvSpPr/>
                <p:nvPr/>
              </p:nvSpPr>
              <p:spPr>
                <a:xfrm>
                  <a:off x="1723939" y="262871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39" name="正方形/長方形 3038">
                  <a:extLst>
                    <a:ext uri="{FF2B5EF4-FFF2-40B4-BE49-F238E27FC236}">
                      <a16:creationId xmlns:a16="http://schemas.microsoft.com/office/drawing/2014/main" id="{BAEF0999-4C23-4E14-8D58-88EDA8E5F51A}"/>
                    </a:ext>
                  </a:extLst>
                </p:cNvPr>
                <p:cNvSpPr/>
                <p:nvPr/>
              </p:nvSpPr>
              <p:spPr>
                <a:xfrm>
                  <a:off x="1654660" y="262871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40" name="正方形/長方形 3039">
                  <a:extLst>
                    <a:ext uri="{FF2B5EF4-FFF2-40B4-BE49-F238E27FC236}">
                      <a16:creationId xmlns:a16="http://schemas.microsoft.com/office/drawing/2014/main" id="{EC9EBFE9-C762-462D-9A22-DABC48F0272E}"/>
                    </a:ext>
                  </a:extLst>
                </p:cNvPr>
                <p:cNvSpPr/>
                <p:nvPr/>
              </p:nvSpPr>
              <p:spPr>
                <a:xfrm>
                  <a:off x="1796643" y="2627866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031" name="グループ化 3030">
                <a:extLst>
                  <a:ext uri="{FF2B5EF4-FFF2-40B4-BE49-F238E27FC236}">
                    <a16:creationId xmlns:a16="http://schemas.microsoft.com/office/drawing/2014/main" id="{9F91CEAC-B261-4320-B4B7-8035D56FB36A}"/>
                  </a:ext>
                </a:extLst>
              </p:cNvPr>
              <p:cNvGrpSpPr/>
              <p:nvPr/>
            </p:nvGrpSpPr>
            <p:grpSpPr>
              <a:xfrm>
                <a:off x="1654660" y="2699145"/>
                <a:ext cx="195983" cy="54848"/>
                <a:chOff x="1654660" y="2699145"/>
                <a:chExt cx="195983" cy="54848"/>
              </a:xfrm>
              <a:grpFill/>
            </p:grpSpPr>
            <p:sp>
              <p:nvSpPr>
                <p:cNvPr id="3032" name="正方形/長方形 3031">
                  <a:extLst>
                    <a:ext uri="{FF2B5EF4-FFF2-40B4-BE49-F238E27FC236}">
                      <a16:creationId xmlns:a16="http://schemas.microsoft.com/office/drawing/2014/main" id="{2A004DF8-F28A-49B6-8EEC-B1D2C5747A5B}"/>
                    </a:ext>
                  </a:extLst>
                </p:cNvPr>
                <p:cNvSpPr/>
                <p:nvPr/>
              </p:nvSpPr>
              <p:spPr>
                <a:xfrm>
                  <a:off x="1723939" y="2699993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33" name="正方形/長方形 3032">
                  <a:extLst>
                    <a:ext uri="{FF2B5EF4-FFF2-40B4-BE49-F238E27FC236}">
                      <a16:creationId xmlns:a16="http://schemas.microsoft.com/office/drawing/2014/main" id="{8F867692-F6AC-42B7-A508-39FACCB098FB}"/>
                    </a:ext>
                  </a:extLst>
                </p:cNvPr>
                <p:cNvSpPr/>
                <p:nvPr/>
              </p:nvSpPr>
              <p:spPr>
                <a:xfrm>
                  <a:off x="1654660" y="2699993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34" name="正方形/長方形 3033">
                  <a:extLst>
                    <a:ext uri="{FF2B5EF4-FFF2-40B4-BE49-F238E27FC236}">
                      <a16:creationId xmlns:a16="http://schemas.microsoft.com/office/drawing/2014/main" id="{2BEDC2A5-F280-4526-8023-712174B9610F}"/>
                    </a:ext>
                  </a:extLst>
                </p:cNvPr>
                <p:cNvSpPr/>
                <p:nvPr/>
              </p:nvSpPr>
              <p:spPr>
                <a:xfrm>
                  <a:off x="1796643" y="2699145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3041" name="グループ化 3040">
              <a:extLst>
                <a:ext uri="{FF2B5EF4-FFF2-40B4-BE49-F238E27FC236}">
                  <a16:creationId xmlns:a16="http://schemas.microsoft.com/office/drawing/2014/main" id="{4C7D1272-09C5-4421-ADA8-247204978440}"/>
                </a:ext>
              </a:extLst>
            </p:cNvPr>
            <p:cNvGrpSpPr/>
            <p:nvPr/>
          </p:nvGrpSpPr>
          <p:grpSpPr>
            <a:xfrm>
              <a:off x="1473147" y="4603341"/>
              <a:ext cx="195983" cy="201019"/>
              <a:chOff x="1654660" y="2552974"/>
              <a:chExt cx="195983" cy="201019"/>
            </a:xfrm>
            <a:solidFill>
              <a:schemeClr val="bg2"/>
            </a:solidFill>
          </p:grpSpPr>
          <p:grpSp>
            <p:nvGrpSpPr>
              <p:cNvPr id="3042" name="グループ化 3041">
                <a:extLst>
                  <a:ext uri="{FF2B5EF4-FFF2-40B4-BE49-F238E27FC236}">
                    <a16:creationId xmlns:a16="http://schemas.microsoft.com/office/drawing/2014/main" id="{FDACE296-4533-4120-8710-376215EC8870}"/>
                  </a:ext>
                </a:extLst>
              </p:cNvPr>
              <p:cNvGrpSpPr/>
              <p:nvPr/>
            </p:nvGrpSpPr>
            <p:grpSpPr>
              <a:xfrm>
                <a:off x="1654660" y="2552974"/>
                <a:ext cx="195983" cy="129740"/>
                <a:chOff x="1654660" y="2552974"/>
                <a:chExt cx="195983" cy="129740"/>
              </a:xfrm>
              <a:grpFill/>
            </p:grpSpPr>
            <p:sp>
              <p:nvSpPr>
                <p:cNvPr id="3047" name="正方形/長方形 3046">
                  <a:extLst>
                    <a:ext uri="{FF2B5EF4-FFF2-40B4-BE49-F238E27FC236}">
                      <a16:creationId xmlns:a16="http://schemas.microsoft.com/office/drawing/2014/main" id="{5E5FEC15-ACA0-4541-ABC2-5A7C7EDFB4F7}"/>
                    </a:ext>
                  </a:extLst>
                </p:cNvPr>
                <p:cNvSpPr/>
                <p:nvPr/>
              </p:nvSpPr>
              <p:spPr>
                <a:xfrm>
                  <a:off x="1723939" y="2553822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48" name="正方形/長方形 3047">
                  <a:extLst>
                    <a:ext uri="{FF2B5EF4-FFF2-40B4-BE49-F238E27FC236}">
                      <a16:creationId xmlns:a16="http://schemas.microsoft.com/office/drawing/2014/main" id="{0DC6B883-0591-4F8A-A3C3-19C9980764A9}"/>
                    </a:ext>
                  </a:extLst>
                </p:cNvPr>
                <p:cNvSpPr/>
                <p:nvPr/>
              </p:nvSpPr>
              <p:spPr>
                <a:xfrm>
                  <a:off x="1654660" y="2553822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49" name="正方形/長方形 3048">
                  <a:extLst>
                    <a:ext uri="{FF2B5EF4-FFF2-40B4-BE49-F238E27FC236}">
                      <a16:creationId xmlns:a16="http://schemas.microsoft.com/office/drawing/2014/main" id="{0584B52C-1469-415D-B9D2-20AFC87A51CB}"/>
                    </a:ext>
                  </a:extLst>
                </p:cNvPr>
                <p:cNvSpPr/>
                <p:nvPr/>
              </p:nvSpPr>
              <p:spPr>
                <a:xfrm>
                  <a:off x="1796643" y="255297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50" name="正方形/長方形 3049">
                  <a:extLst>
                    <a:ext uri="{FF2B5EF4-FFF2-40B4-BE49-F238E27FC236}">
                      <a16:creationId xmlns:a16="http://schemas.microsoft.com/office/drawing/2014/main" id="{BF17E94C-59D7-4EA4-A7FC-7F313684B994}"/>
                    </a:ext>
                  </a:extLst>
                </p:cNvPr>
                <p:cNvSpPr/>
                <p:nvPr/>
              </p:nvSpPr>
              <p:spPr>
                <a:xfrm>
                  <a:off x="1723939" y="262871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51" name="正方形/長方形 3050">
                  <a:extLst>
                    <a:ext uri="{FF2B5EF4-FFF2-40B4-BE49-F238E27FC236}">
                      <a16:creationId xmlns:a16="http://schemas.microsoft.com/office/drawing/2014/main" id="{F0B0F880-0D0D-4CE0-B4B4-9A3905ACD12B}"/>
                    </a:ext>
                  </a:extLst>
                </p:cNvPr>
                <p:cNvSpPr/>
                <p:nvPr/>
              </p:nvSpPr>
              <p:spPr>
                <a:xfrm>
                  <a:off x="1654660" y="2628714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52" name="正方形/長方形 3051">
                  <a:extLst>
                    <a:ext uri="{FF2B5EF4-FFF2-40B4-BE49-F238E27FC236}">
                      <a16:creationId xmlns:a16="http://schemas.microsoft.com/office/drawing/2014/main" id="{90C3F8B9-1A20-46B5-AA36-0F2732C03855}"/>
                    </a:ext>
                  </a:extLst>
                </p:cNvPr>
                <p:cNvSpPr/>
                <p:nvPr/>
              </p:nvSpPr>
              <p:spPr>
                <a:xfrm>
                  <a:off x="1796643" y="2627866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043" name="グループ化 3042">
                <a:extLst>
                  <a:ext uri="{FF2B5EF4-FFF2-40B4-BE49-F238E27FC236}">
                    <a16:creationId xmlns:a16="http://schemas.microsoft.com/office/drawing/2014/main" id="{B1697D1A-2287-45BE-8067-95E6DA574159}"/>
                  </a:ext>
                </a:extLst>
              </p:cNvPr>
              <p:cNvGrpSpPr/>
              <p:nvPr/>
            </p:nvGrpSpPr>
            <p:grpSpPr>
              <a:xfrm>
                <a:off x="1654660" y="2699145"/>
                <a:ext cx="195983" cy="54848"/>
                <a:chOff x="1654660" y="2699145"/>
                <a:chExt cx="195983" cy="54848"/>
              </a:xfrm>
              <a:grpFill/>
            </p:grpSpPr>
            <p:sp>
              <p:nvSpPr>
                <p:cNvPr id="3044" name="正方形/長方形 3043">
                  <a:extLst>
                    <a:ext uri="{FF2B5EF4-FFF2-40B4-BE49-F238E27FC236}">
                      <a16:creationId xmlns:a16="http://schemas.microsoft.com/office/drawing/2014/main" id="{D1396BF0-C9FA-4EE6-A117-7CE796B4A3A0}"/>
                    </a:ext>
                  </a:extLst>
                </p:cNvPr>
                <p:cNvSpPr/>
                <p:nvPr/>
              </p:nvSpPr>
              <p:spPr>
                <a:xfrm>
                  <a:off x="1723939" y="2699993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45" name="正方形/長方形 3044">
                  <a:extLst>
                    <a:ext uri="{FF2B5EF4-FFF2-40B4-BE49-F238E27FC236}">
                      <a16:creationId xmlns:a16="http://schemas.microsoft.com/office/drawing/2014/main" id="{AE3B8218-1D18-4AA1-9BD9-8BEDDA36A14F}"/>
                    </a:ext>
                  </a:extLst>
                </p:cNvPr>
                <p:cNvSpPr/>
                <p:nvPr/>
              </p:nvSpPr>
              <p:spPr>
                <a:xfrm>
                  <a:off x="1654660" y="2699993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46" name="正方形/長方形 3045">
                  <a:extLst>
                    <a:ext uri="{FF2B5EF4-FFF2-40B4-BE49-F238E27FC236}">
                      <a16:creationId xmlns:a16="http://schemas.microsoft.com/office/drawing/2014/main" id="{FD1ACCD1-C17E-4043-B039-ED3C7335CC2D}"/>
                    </a:ext>
                  </a:extLst>
                </p:cNvPr>
                <p:cNvSpPr/>
                <p:nvPr/>
              </p:nvSpPr>
              <p:spPr>
                <a:xfrm>
                  <a:off x="1796643" y="2699145"/>
                  <a:ext cx="54000" cy="540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3053" name="グループ化 3052">
              <a:extLst>
                <a:ext uri="{FF2B5EF4-FFF2-40B4-BE49-F238E27FC236}">
                  <a16:creationId xmlns:a16="http://schemas.microsoft.com/office/drawing/2014/main" id="{7E86CE00-AEB0-4FCA-9D00-7AD5069B796C}"/>
                </a:ext>
              </a:extLst>
            </p:cNvPr>
            <p:cNvGrpSpPr/>
            <p:nvPr/>
          </p:nvGrpSpPr>
          <p:grpSpPr>
            <a:xfrm>
              <a:off x="1694546" y="4442850"/>
              <a:ext cx="192678" cy="133473"/>
              <a:chOff x="2913532" y="2640913"/>
              <a:chExt cx="192678" cy="133473"/>
            </a:xfrm>
            <a:solidFill>
              <a:schemeClr val="bg2">
                <a:lumMod val="90000"/>
              </a:schemeClr>
            </a:solidFill>
          </p:grpSpPr>
          <p:sp>
            <p:nvSpPr>
              <p:cNvPr id="3054" name="正方形/長方形 3053">
                <a:extLst>
                  <a:ext uri="{FF2B5EF4-FFF2-40B4-BE49-F238E27FC236}">
                    <a16:creationId xmlns:a16="http://schemas.microsoft.com/office/drawing/2014/main" id="{4F8F87D2-3DAA-4475-8ABF-5E545E857C4A}"/>
                  </a:ext>
                </a:extLst>
              </p:cNvPr>
              <p:cNvSpPr/>
              <p:nvPr/>
            </p:nvSpPr>
            <p:spPr>
              <a:xfrm>
                <a:off x="3052210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55" name="正方形/長方形 3054">
                <a:extLst>
                  <a:ext uri="{FF2B5EF4-FFF2-40B4-BE49-F238E27FC236}">
                    <a16:creationId xmlns:a16="http://schemas.microsoft.com/office/drawing/2014/main" id="{F50DB17D-B9D6-432A-80ED-B5CAB20D4C30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56" name="正方形/長方形 3055">
                <a:extLst>
                  <a:ext uri="{FF2B5EF4-FFF2-40B4-BE49-F238E27FC236}">
                    <a16:creationId xmlns:a16="http://schemas.microsoft.com/office/drawing/2014/main" id="{59414CC2-2E31-4B5F-A647-A197C4E613BB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57" name="正方形/長方形 3056">
                <a:extLst>
                  <a:ext uri="{FF2B5EF4-FFF2-40B4-BE49-F238E27FC236}">
                    <a16:creationId xmlns:a16="http://schemas.microsoft.com/office/drawing/2014/main" id="{83911599-70DE-4A6B-A930-412D322FE5E0}"/>
                  </a:ext>
                </a:extLst>
              </p:cNvPr>
              <p:cNvSpPr/>
              <p:nvPr/>
            </p:nvSpPr>
            <p:spPr>
              <a:xfrm>
                <a:off x="2982931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58" name="正方形/長方形 3057">
                <a:extLst>
                  <a:ext uri="{FF2B5EF4-FFF2-40B4-BE49-F238E27FC236}">
                    <a16:creationId xmlns:a16="http://schemas.microsoft.com/office/drawing/2014/main" id="{AC487B06-4197-4625-9C6C-FDCA2EDB8885}"/>
                  </a:ext>
                </a:extLst>
              </p:cNvPr>
              <p:cNvSpPr/>
              <p:nvPr/>
            </p:nvSpPr>
            <p:spPr>
              <a:xfrm>
                <a:off x="2913532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59" name="正方形/長方形 3058">
                <a:extLst>
                  <a:ext uri="{FF2B5EF4-FFF2-40B4-BE49-F238E27FC236}">
                    <a16:creationId xmlns:a16="http://schemas.microsoft.com/office/drawing/2014/main" id="{D14109D8-3A9B-4DEE-8FF5-CD8A6EB979AC}"/>
                  </a:ext>
                </a:extLst>
              </p:cNvPr>
              <p:cNvSpPr/>
              <p:nvPr/>
            </p:nvSpPr>
            <p:spPr>
              <a:xfrm>
                <a:off x="2913532" y="2713019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060" name="正方形/長方形 3059">
              <a:extLst>
                <a:ext uri="{FF2B5EF4-FFF2-40B4-BE49-F238E27FC236}">
                  <a16:creationId xmlns:a16="http://schemas.microsoft.com/office/drawing/2014/main" id="{9280F409-D3BB-4781-93D2-A5AFA0CB5DB4}"/>
                </a:ext>
              </a:extLst>
            </p:cNvPr>
            <p:cNvSpPr/>
            <p:nvPr/>
          </p:nvSpPr>
          <p:spPr>
            <a:xfrm>
              <a:off x="367811" y="6042123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61" name="正方形/長方形 3060">
              <a:extLst>
                <a:ext uri="{FF2B5EF4-FFF2-40B4-BE49-F238E27FC236}">
                  <a16:creationId xmlns:a16="http://schemas.microsoft.com/office/drawing/2014/main" id="{5038AB67-CFD4-4452-AB5B-C4E440BCDC29}"/>
                </a:ext>
              </a:extLst>
            </p:cNvPr>
            <p:cNvSpPr/>
            <p:nvPr/>
          </p:nvSpPr>
          <p:spPr>
            <a:xfrm>
              <a:off x="367811" y="6094222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062" name="グループ化 3061">
              <a:extLst>
                <a:ext uri="{FF2B5EF4-FFF2-40B4-BE49-F238E27FC236}">
                  <a16:creationId xmlns:a16="http://schemas.microsoft.com/office/drawing/2014/main" id="{DD629EF7-5DD1-450A-B916-89AFA9F9E47E}"/>
                </a:ext>
              </a:extLst>
            </p:cNvPr>
            <p:cNvGrpSpPr/>
            <p:nvPr/>
          </p:nvGrpSpPr>
          <p:grpSpPr>
            <a:xfrm>
              <a:off x="367811" y="6158399"/>
              <a:ext cx="36000" cy="88099"/>
              <a:chOff x="367811" y="6158399"/>
              <a:chExt cx="36000" cy="88099"/>
            </a:xfrm>
          </p:grpSpPr>
          <p:sp>
            <p:nvSpPr>
              <p:cNvPr id="3063" name="正方形/長方形 3062">
                <a:extLst>
                  <a:ext uri="{FF2B5EF4-FFF2-40B4-BE49-F238E27FC236}">
                    <a16:creationId xmlns:a16="http://schemas.microsoft.com/office/drawing/2014/main" id="{371AAE3A-C3CA-49AD-B4B0-E635B064EF9C}"/>
                  </a:ext>
                </a:extLst>
              </p:cNvPr>
              <p:cNvSpPr/>
              <p:nvPr/>
            </p:nvSpPr>
            <p:spPr>
              <a:xfrm>
                <a:off x="367811" y="6158399"/>
                <a:ext cx="36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64" name="正方形/長方形 3063">
                <a:extLst>
                  <a:ext uri="{FF2B5EF4-FFF2-40B4-BE49-F238E27FC236}">
                    <a16:creationId xmlns:a16="http://schemas.microsoft.com/office/drawing/2014/main" id="{5F11B4C1-2AEC-421C-8EB3-AFE8A584EB84}"/>
                  </a:ext>
                </a:extLst>
              </p:cNvPr>
              <p:cNvSpPr/>
              <p:nvPr/>
            </p:nvSpPr>
            <p:spPr>
              <a:xfrm>
                <a:off x="367811" y="6210498"/>
                <a:ext cx="36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065" name="正方形/長方形 3064">
              <a:extLst>
                <a:ext uri="{FF2B5EF4-FFF2-40B4-BE49-F238E27FC236}">
                  <a16:creationId xmlns:a16="http://schemas.microsoft.com/office/drawing/2014/main" id="{F2252B65-9F8F-4CE2-A412-0E1BE5309071}"/>
                </a:ext>
              </a:extLst>
            </p:cNvPr>
            <p:cNvSpPr/>
            <p:nvPr/>
          </p:nvSpPr>
          <p:spPr>
            <a:xfrm>
              <a:off x="433853" y="5898481"/>
              <a:ext cx="36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66" name="正方形/長方形 3065">
              <a:extLst>
                <a:ext uri="{FF2B5EF4-FFF2-40B4-BE49-F238E27FC236}">
                  <a16:creationId xmlns:a16="http://schemas.microsoft.com/office/drawing/2014/main" id="{B10BB4B7-C1D6-4842-A1F0-5DCC74499044}"/>
                </a:ext>
              </a:extLst>
            </p:cNvPr>
            <p:cNvSpPr/>
            <p:nvPr/>
          </p:nvSpPr>
          <p:spPr>
            <a:xfrm>
              <a:off x="437002" y="6498663"/>
              <a:ext cx="36000" cy="36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067" name="グループ化 3066">
              <a:extLst>
                <a:ext uri="{FF2B5EF4-FFF2-40B4-BE49-F238E27FC236}">
                  <a16:creationId xmlns:a16="http://schemas.microsoft.com/office/drawing/2014/main" id="{948CA60D-909D-4472-9D42-58FF30B81FE8}"/>
                </a:ext>
              </a:extLst>
            </p:cNvPr>
            <p:cNvGrpSpPr/>
            <p:nvPr/>
          </p:nvGrpSpPr>
          <p:grpSpPr>
            <a:xfrm>
              <a:off x="358092" y="6263746"/>
              <a:ext cx="45719" cy="147703"/>
              <a:chOff x="358092" y="6158399"/>
              <a:chExt cx="45719" cy="147703"/>
            </a:xfrm>
          </p:grpSpPr>
          <p:sp>
            <p:nvSpPr>
              <p:cNvPr id="3068" name="正方形/長方形 3067">
                <a:extLst>
                  <a:ext uri="{FF2B5EF4-FFF2-40B4-BE49-F238E27FC236}">
                    <a16:creationId xmlns:a16="http://schemas.microsoft.com/office/drawing/2014/main" id="{4A7AA31B-FBF5-4803-AE04-0B79B95F000A}"/>
                  </a:ext>
                </a:extLst>
              </p:cNvPr>
              <p:cNvSpPr/>
              <p:nvPr/>
            </p:nvSpPr>
            <p:spPr>
              <a:xfrm>
                <a:off x="367811" y="6158399"/>
                <a:ext cx="36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69" name="正方形/長方形 3068">
                <a:extLst>
                  <a:ext uri="{FF2B5EF4-FFF2-40B4-BE49-F238E27FC236}">
                    <a16:creationId xmlns:a16="http://schemas.microsoft.com/office/drawing/2014/main" id="{554150F9-CE0E-4D60-A43F-9DD2F1B8F3D9}"/>
                  </a:ext>
                </a:extLst>
              </p:cNvPr>
              <p:cNvSpPr/>
              <p:nvPr/>
            </p:nvSpPr>
            <p:spPr>
              <a:xfrm>
                <a:off x="358092" y="6210498"/>
                <a:ext cx="45719" cy="9560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070" name="グループ化 3069">
              <a:extLst>
                <a:ext uri="{FF2B5EF4-FFF2-40B4-BE49-F238E27FC236}">
                  <a16:creationId xmlns:a16="http://schemas.microsoft.com/office/drawing/2014/main" id="{F74A3B95-DDFF-46C4-8566-45B4FB5CCB55}"/>
                </a:ext>
              </a:extLst>
            </p:cNvPr>
            <p:cNvGrpSpPr/>
            <p:nvPr/>
          </p:nvGrpSpPr>
          <p:grpSpPr>
            <a:xfrm>
              <a:off x="367811" y="6431565"/>
              <a:ext cx="36000" cy="88099"/>
              <a:chOff x="367811" y="6158399"/>
              <a:chExt cx="36000" cy="88099"/>
            </a:xfrm>
          </p:grpSpPr>
          <p:sp>
            <p:nvSpPr>
              <p:cNvPr id="3071" name="正方形/長方形 3070">
                <a:extLst>
                  <a:ext uri="{FF2B5EF4-FFF2-40B4-BE49-F238E27FC236}">
                    <a16:creationId xmlns:a16="http://schemas.microsoft.com/office/drawing/2014/main" id="{C40D4A75-7339-4A1B-B915-8A3FBF2CB288}"/>
                  </a:ext>
                </a:extLst>
              </p:cNvPr>
              <p:cNvSpPr/>
              <p:nvPr/>
            </p:nvSpPr>
            <p:spPr>
              <a:xfrm>
                <a:off x="367811" y="6158399"/>
                <a:ext cx="36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72" name="正方形/長方形 3071">
                <a:extLst>
                  <a:ext uri="{FF2B5EF4-FFF2-40B4-BE49-F238E27FC236}">
                    <a16:creationId xmlns:a16="http://schemas.microsoft.com/office/drawing/2014/main" id="{835194A3-CFC6-4E61-A2E1-3A2519C0F707}"/>
                  </a:ext>
                </a:extLst>
              </p:cNvPr>
              <p:cNvSpPr/>
              <p:nvPr/>
            </p:nvSpPr>
            <p:spPr>
              <a:xfrm>
                <a:off x="367811" y="6210498"/>
                <a:ext cx="36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073" name="グループ化 3072">
              <a:extLst>
                <a:ext uri="{FF2B5EF4-FFF2-40B4-BE49-F238E27FC236}">
                  <a16:creationId xmlns:a16="http://schemas.microsoft.com/office/drawing/2014/main" id="{83568A54-8E12-46A6-A039-B782586CA5CB}"/>
                </a:ext>
              </a:extLst>
            </p:cNvPr>
            <p:cNvGrpSpPr/>
            <p:nvPr/>
          </p:nvGrpSpPr>
          <p:grpSpPr>
            <a:xfrm>
              <a:off x="367811" y="6545707"/>
              <a:ext cx="36000" cy="88099"/>
              <a:chOff x="367811" y="6158399"/>
              <a:chExt cx="36000" cy="88099"/>
            </a:xfrm>
          </p:grpSpPr>
          <p:sp>
            <p:nvSpPr>
              <p:cNvPr id="3074" name="正方形/長方形 3073">
                <a:extLst>
                  <a:ext uri="{FF2B5EF4-FFF2-40B4-BE49-F238E27FC236}">
                    <a16:creationId xmlns:a16="http://schemas.microsoft.com/office/drawing/2014/main" id="{1F4DA476-E0A0-43A7-A433-9C48CA900349}"/>
                  </a:ext>
                </a:extLst>
              </p:cNvPr>
              <p:cNvSpPr/>
              <p:nvPr/>
            </p:nvSpPr>
            <p:spPr>
              <a:xfrm>
                <a:off x="367811" y="6158399"/>
                <a:ext cx="36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75" name="正方形/長方形 3074">
                <a:extLst>
                  <a:ext uri="{FF2B5EF4-FFF2-40B4-BE49-F238E27FC236}">
                    <a16:creationId xmlns:a16="http://schemas.microsoft.com/office/drawing/2014/main" id="{F893EEC1-9F60-4C88-A072-6B05EE75E05F}"/>
                  </a:ext>
                </a:extLst>
              </p:cNvPr>
              <p:cNvSpPr/>
              <p:nvPr/>
            </p:nvSpPr>
            <p:spPr>
              <a:xfrm>
                <a:off x="367811" y="6210498"/>
                <a:ext cx="36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076" name="正方形/長方形 3075">
              <a:extLst>
                <a:ext uri="{FF2B5EF4-FFF2-40B4-BE49-F238E27FC236}">
                  <a16:creationId xmlns:a16="http://schemas.microsoft.com/office/drawing/2014/main" id="{66340DAF-F08D-4F91-A724-E4C6BE41E652}"/>
                </a:ext>
              </a:extLst>
            </p:cNvPr>
            <p:cNvSpPr/>
            <p:nvPr/>
          </p:nvSpPr>
          <p:spPr>
            <a:xfrm>
              <a:off x="367811" y="6766796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77" name="正方形/長方形 3076">
              <a:extLst>
                <a:ext uri="{FF2B5EF4-FFF2-40B4-BE49-F238E27FC236}">
                  <a16:creationId xmlns:a16="http://schemas.microsoft.com/office/drawing/2014/main" id="{5D24C5CD-4BB4-44F6-8C7C-EAA4ED25CA5C}"/>
                </a:ext>
              </a:extLst>
            </p:cNvPr>
            <p:cNvSpPr/>
            <p:nvPr/>
          </p:nvSpPr>
          <p:spPr>
            <a:xfrm>
              <a:off x="367811" y="6818895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78" name="正方形/長方形 3077">
              <a:extLst>
                <a:ext uri="{FF2B5EF4-FFF2-40B4-BE49-F238E27FC236}">
                  <a16:creationId xmlns:a16="http://schemas.microsoft.com/office/drawing/2014/main" id="{0153DE22-BC90-432E-B6FB-DEF3BAD05864}"/>
                </a:ext>
              </a:extLst>
            </p:cNvPr>
            <p:cNvSpPr/>
            <p:nvPr/>
          </p:nvSpPr>
          <p:spPr>
            <a:xfrm>
              <a:off x="372155" y="6925251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79" name="正方形/長方形 3078">
              <a:extLst>
                <a:ext uri="{FF2B5EF4-FFF2-40B4-BE49-F238E27FC236}">
                  <a16:creationId xmlns:a16="http://schemas.microsoft.com/office/drawing/2014/main" id="{3B5D13A9-6F5E-4EF1-B30D-C8F6FF9E69FC}"/>
                </a:ext>
              </a:extLst>
            </p:cNvPr>
            <p:cNvSpPr/>
            <p:nvPr/>
          </p:nvSpPr>
          <p:spPr>
            <a:xfrm>
              <a:off x="429165" y="7066191"/>
              <a:ext cx="36000" cy="25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080" name="グループ化 3079">
              <a:extLst>
                <a:ext uri="{FF2B5EF4-FFF2-40B4-BE49-F238E27FC236}">
                  <a16:creationId xmlns:a16="http://schemas.microsoft.com/office/drawing/2014/main" id="{084F921F-97F3-43CD-B646-7EB3B070DEE6}"/>
                </a:ext>
              </a:extLst>
            </p:cNvPr>
            <p:cNvGrpSpPr/>
            <p:nvPr/>
          </p:nvGrpSpPr>
          <p:grpSpPr>
            <a:xfrm>
              <a:off x="774164" y="3906161"/>
              <a:ext cx="123403" cy="38381"/>
              <a:chOff x="774164" y="3906161"/>
              <a:chExt cx="123403" cy="38381"/>
            </a:xfrm>
          </p:grpSpPr>
          <p:sp>
            <p:nvSpPr>
              <p:cNvPr id="3081" name="正方形/長方形 3080">
                <a:extLst>
                  <a:ext uri="{FF2B5EF4-FFF2-40B4-BE49-F238E27FC236}">
                    <a16:creationId xmlns:a16="http://schemas.microsoft.com/office/drawing/2014/main" id="{34D73DDE-F339-4594-9574-413162F0127C}"/>
                  </a:ext>
                </a:extLst>
              </p:cNvPr>
              <p:cNvSpPr/>
              <p:nvPr/>
            </p:nvSpPr>
            <p:spPr>
              <a:xfrm>
                <a:off x="774164" y="3906161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82" name="正方形/長方形 3081">
                <a:extLst>
                  <a:ext uri="{FF2B5EF4-FFF2-40B4-BE49-F238E27FC236}">
                    <a16:creationId xmlns:a16="http://schemas.microsoft.com/office/drawing/2014/main" id="{4A1941A3-1760-49E2-977A-456AF1787B26}"/>
                  </a:ext>
                </a:extLst>
              </p:cNvPr>
              <p:cNvSpPr/>
              <p:nvPr/>
            </p:nvSpPr>
            <p:spPr>
              <a:xfrm>
                <a:off x="801688" y="3907224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83" name="正方形/長方形 3082">
                <a:extLst>
                  <a:ext uri="{FF2B5EF4-FFF2-40B4-BE49-F238E27FC236}">
                    <a16:creationId xmlns:a16="http://schemas.microsoft.com/office/drawing/2014/main" id="{765F7E03-77F8-437D-98B9-49623D917EEF}"/>
                  </a:ext>
                </a:extLst>
              </p:cNvPr>
              <p:cNvSpPr/>
              <p:nvPr/>
            </p:nvSpPr>
            <p:spPr>
              <a:xfrm>
                <a:off x="853181" y="3908542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84" name="正方形/長方形 3083">
                <a:extLst>
                  <a:ext uri="{FF2B5EF4-FFF2-40B4-BE49-F238E27FC236}">
                    <a16:creationId xmlns:a16="http://schemas.microsoft.com/office/drawing/2014/main" id="{75455EFF-3A6F-4394-90F0-6F179F74BD82}"/>
                  </a:ext>
                </a:extLst>
              </p:cNvPr>
              <p:cNvSpPr/>
              <p:nvPr/>
            </p:nvSpPr>
            <p:spPr>
              <a:xfrm>
                <a:off x="879567" y="3908429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85" name="正方形/長方形 3084">
                <a:extLst>
                  <a:ext uri="{FF2B5EF4-FFF2-40B4-BE49-F238E27FC236}">
                    <a16:creationId xmlns:a16="http://schemas.microsoft.com/office/drawing/2014/main" id="{6635BCE6-60E5-4163-9BEE-C6EA5CEA7E00}"/>
                  </a:ext>
                </a:extLst>
              </p:cNvPr>
              <p:cNvSpPr/>
              <p:nvPr/>
            </p:nvSpPr>
            <p:spPr>
              <a:xfrm>
                <a:off x="827431" y="3907538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086" name="グループ化 3085">
              <a:extLst>
                <a:ext uri="{FF2B5EF4-FFF2-40B4-BE49-F238E27FC236}">
                  <a16:creationId xmlns:a16="http://schemas.microsoft.com/office/drawing/2014/main" id="{7025EA97-0A28-4E05-9869-2B1D90A1268E}"/>
                </a:ext>
              </a:extLst>
            </p:cNvPr>
            <p:cNvGrpSpPr/>
            <p:nvPr/>
          </p:nvGrpSpPr>
          <p:grpSpPr>
            <a:xfrm>
              <a:off x="775863" y="4373420"/>
              <a:ext cx="123403" cy="38067"/>
              <a:chOff x="926564" y="4057557"/>
              <a:chExt cx="123403" cy="38067"/>
            </a:xfrm>
          </p:grpSpPr>
          <p:sp>
            <p:nvSpPr>
              <p:cNvPr id="3087" name="正方形/長方形 3086">
                <a:extLst>
                  <a:ext uri="{FF2B5EF4-FFF2-40B4-BE49-F238E27FC236}">
                    <a16:creationId xmlns:a16="http://schemas.microsoft.com/office/drawing/2014/main" id="{361A13F7-951E-406F-9352-C3B375CAC4E6}"/>
                  </a:ext>
                </a:extLst>
              </p:cNvPr>
              <p:cNvSpPr/>
              <p:nvPr/>
            </p:nvSpPr>
            <p:spPr>
              <a:xfrm>
                <a:off x="926564" y="4058561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88" name="正方形/長方形 3087">
                <a:extLst>
                  <a:ext uri="{FF2B5EF4-FFF2-40B4-BE49-F238E27FC236}">
                    <a16:creationId xmlns:a16="http://schemas.microsoft.com/office/drawing/2014/main" id="{76AFC2B3-A7E2-4B1E-B61A-C44ADEADF4AB}"/>
                  </a:ext>
                </a:extLst>
              </p:cNvPr>
              <p:cNvSpPr/>
              <p:nvPr/>
            </p:nvSpPr>
            <p:spPr>
              <a:xfrm>
                <a:off x="954088" y="4059624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89" name="正方形/長方形 3088">
                <a:extLst>
                  <a:ext uri="{FF2B5EF4-FFF2-40B4-BE49-F238E27FC236}">
                    <a16:creationId xmlns:a16="http://schemas.microsoft.com/office/drawing/2014/main" id="{E6F77483-86CC-47D5-B9CF-CEF667E079A0}"/>
                  </a:ext>
                </a:extLst>
              </p:cNvPr>
              <p:cNvSpPr/>
              <p:nvPr/>
            </p:nvSpPr>
            <p:spPr>
              <a:xfrm>
                <a:off x="1005581" y="4058561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90" name="正方形/長方形 3089">
                <a:extLst>
                  <a:ext uri="{FF2B5EF4-FFF2-40B4-BE49-F238E27FC236}">
                    <a16:creationId xmlns:a16="http://schemas.microsoft.com/office/drawing/2014/main" id="{26060360-9177-4348-A460-27556F3A0B12}"/>
                  </a:ext>
                </a:extLst>
              </p:cNvPr>
              <p:cNvSpPr/>
              <p:nvPr/>
            </p:nvSpPr>
            <p:spPr>
              <a:xfrm>
                <a:off x="1031967" y="4058448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91" name="正方形/長方形 3090">
                <a:extLst>
                  <a:ext uri="{FF2B5EF4-FFF2-40B4-BE49-F238E27FC236}">
                    <a16:creationId xmlns:a16="http://schemas.microsoft.com/office/drawing/2014/main" id="{4E76ACFA-2047-45F1-85AF-E67ED9E3DC7B}"/>
                  </a:ext>
                </a:extLst>
              </p:cNvPr>
              <p:cNvSpPr/>
              <p:nvPr/>
            </p:nvSpPr>
            <p:spPr>
              <a:xfrm>
                <a:off x="979831" y="4057557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092" name="グループ化 3091">
              <a:extLst>
                <a:ext uri="{FF2B5EF4-FFF2-40B4-BE49-F238E27FC236}">
                  <a16:creationId xmlns:a16="http://schemas.microsoft.com/office/drawing/2014/main" id="{99246BA1-D845-4800-B64C-C5763A895D52}"/>
                </a:ext>
              </a:extLst>
            </p:cNvPr>
            <p:cNvGrpSpPr/>
            <p:nvPr/>
          </p:nvGrpSpPr>
          <p:grpSpPr>
            <a:xfrm>
              <a:off x="774164" y="3949957"/>
              <a:ext cx="313350" cy="38484"/>
              <a:chOff x="774164" y="3906161"/>
              <a:chExt cx="313350" cy="38484"/>
            </a:xfrm>
          </p:grpSpPr>
          <p:sp>
            <p:nvSpPr>
              <p:cNvPr id="3093" name="正方形/長方形 3092">
                <a:extLst>
                  <a:ext uri="{FF2B5EF4-FFF2-40B4-BE49-F238E27FC236}">
                    <a16:creationId xmlns:a16="http://schemas.microsoft.com/office/drawing/2014/main" id="{7136633D-7287-4BF2-A669-980A62A19F6F}"/>
                  </a:ext>
                </a:extLst>
              </p:cNvPr>
              <p:cNvSpPr/>
              <p:nvPr/>
            </p:nvSpPr>
            <p:spPr>
              <a:xfrm>
                <a:off x="774164" y="3906161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94" name="正方形/長方形 3093">
                <a:extLst>
                  <a:ext uri="{FF2B5EF4-FFF2-40B4-BE49-F238E27FC236}">
                    <a16:creationId xmlns:a16="http://schemas.microsoft.com/office/drawing/2014/main" id="{ED184FCB-6DA5-41AD-ADFB-04C91F5D4E57}"/>
                  </a:ext>
                </a:extLst>
              </p:cNvPr>
              <p:cNvSpPr/>
              <p:nvPr/>
            </p:nvSpPr>
            <p:spPr>
              <a:xfrm>
                <a:off x="801688" y="3907224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95" name="正方形/長方形 3094">
                <a:extLst>
                  <a:ext uri="{FF2B5EF4-FFF2-40B4-BE49-F238E27FC236}">
                    <a16:creationId xmlns:a16="http://schemas.microsoft.com/office/drawing/2014/main" id="{0BFF08EC-0D63-4670-9557-8158151C4473}"/>
                  </a:ext>
                </a:extLst>
              </p:cNvPr>
              <p:cNvSpPr/>
              <p:nvPr/>
            </p:nvSpPr>
            <p:spPr>
              <a:xfrm>
                <a:off x="853181" y="3908542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96" name="正方形/長方形 3095">
                <a:extLst>
                  <a:ext uri="{FF2B5EF4-FFF2-40B4-BE49-F238E27FC236}">
                    <a16:creationId xmlns:a16="http://schemas.microsoft.com/office/drawing/2014/main" id="{33E9157A-7487-4462-85A1-4F96979AE181}"/>
                  </a:ext>
                </a:extLst>
              </p:cNvPr>
              <p:cNvSpPr/>
              <p:nvPr/>
            </p:nvSpPr>
            <p:spPr>
              <a:xfrm>
                <a:off x="879567" y="3908429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97" name="正方形/長方形 3096">
                <a:extLst>
                  <a:ext uri="{FF2B5EF4-FFF2-40B4-BE49-F238E27FC236}">
                    <a16:creationId xmlns:a16="http://schemas.microsoft.com/office/drawing/2014/main" id="{F16D1514-B882-448B-A5AA-E6011272A419}"/>
                  </a:ext>
                </a:extLst>
              </p:cNvPr>
              <p:cNvSpPr/>
              <p:nvPr/>
            </p:nvSpPr>
            <p:spPr>
              <a:xfrm>
                <a:off x="827431" y="3907538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3098" name="グループ化 3097">
                <a:extLst>
                  <a:ext uri="{FF2B5EF4-FFF2-40B4-BE49-F238E27FC236}">
                    <a16:creationId xmlns:a16="http://schemas.microsoft.com/office/drawing/2014/main" id="{0C4AEE46-E278-4693-A284-6C6472BAD1CB}"/>
                  </a:ext>
                </a:extLst>
              </p:cNvPr>
              <p:cNvGrpSpPr/>
              <p:nvPr/>
            </p:nvGrpSpPr>
            <p:grpSpPr>
              <a:xfrm>
                <a:off x="909213" y="3906578"/>
                <a:ext cx="178301" cy="38067"/>
                <a:chOff x="909213" y="3901816"/>
                <a:chExt cx="178301" cy="38067"/>
              </a:xfrm>
            </p:grpSpPr>
            <p:grpSp>
              <p:nvGrpSpPr>
                <p:cNvPr id="3099" name="グループ化 3098">
                  <a:extLst>
                    <a:ext uri="{FF2B5EF4-FFF2-40B4-BE49-F238E27FC236}">
                      <a16:creationId xmlns:a16="http://schemas.microsoft.com/office/drawing/2014/main" id="{F4C0406F-E318-4A13-BDC8-118B3EB163C5}"/>
                    </a:ext>
                  </a:extLst>
                </p:cNvPr>
                <p:cNvGrpSpPr/>
                <p:nvPr/>
              </p:nvGrpSpPr>
              <p:grpSpPr>
                <a:xfrm>
                  <a:off x="909213" y="3901816"/>
                  <a:ext cx="123403" cy="38067"/>
                  <a:chOff x="926564" y="4057557"/>
                  <a:chExt cx="123403" cy="38067"/>
                </a:xfrm>
              </p:grpSpPr>
              <p:sp>
                <p:nvSpPr>
                  <p:cNvPr id="3102" name="正方形/長方形 3101">
                    <a:extLst>
                      <a:ext uri="{FF2B5EF4-FFF2-40B4-BE49-F238E27FC236}">
                        <a16:creationId xmlns:a16="http://schemas.microsoft.com/office/drawing/2014/main" id="{3FF14309-216F-41F4-B108-DC7775118B91}"/>
                      </a:ext>
                    </a:extLst>
                  </p:cNvPr>
                  <p:cNvSpPr/>
                  <p:nvPr/>
                </p:nvSpPr>
                <p:spPr>
                  <a:xfrm>
                    <a:off x="926564" y="4058561"/>
                    <a:ext cx="18000" cy="360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103" name="正方形/長方形 3102">
                    <a:extLst>
                      <a:ext uri="{FF2B5EF4-FFF2-40B4-BE49-F238E27FC236}">
                        <a16:creationId xmlns:a16="http://schemas.microsoft.com/office/drawing/2014/main" id="{450F1041-73D5-45E4-B019-D714633DF8C8}"/>
                      </a:ext>
                    </a:extLst>
                  </p:cNvPr>
                  <p:cNvSpPr/>
                  <p:nvPr/>
                </p:nvSpPr>
                <p:spPr>
                  <a:xfrm>
                    <a:off x="954088" y="4059624"/>
                    <a:ext cx="18000" cy="360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104" name="正方形/長方形 3103">
                    <a:extLst>
                      <a:ext uri="{FF2B5EF4-FFF2-40B4-BE49-F238E27FC236}">
                        <a16:creationId xmlns:a16="http://schemas.microsoft.com/office/drawing/2014/main" id="{256B7533-5C62-4630-9868-3EE96C1AFFF0}"/>
                      </a:ext>
                    </a:extLst>
                  </p:cNvPr>
                  <p:cNvSpPr/>
                  <p:nvPr/>
                </p:nvSpPr>
                <p:spPr>
                  <a:xfrm>
                    <a:off x="1005581" y="4058561"/>
                    <a:ext cx="18000" cy="360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105" name="正方形/長方形 3104">
                    <a:extLst>
                      <a:ext uri="{FF2B5EF4-FFF2-40B4-BE49-F238E27FC236}">
                        <a16:creationId xmlns:a16="http://schemas.microsoft.com/office/drawing/2014/main" id="{585BA9B5-E4B1-470D-8C9F-53221549DB90}"/>
                      </a:ext>
                    </a:extLst>
                  </p:cNvPr>
                  <p:cNvSpPr/>
                  <p:nvPr/>
                </p:nvSpPr>
                <p:spPr>
                  <a:xfrm>
                    <a:off x="1031967" y="4058448"/>
                    <a:ext cx="18000" cy="360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106" name="正方形/長方形 3105">
                    <a:extLst>
                      <a:ext uri="{FF2B5EF4-FFF2-40B4-BE49-F238E27FC236}">
                        <a16:creationId xmlns:a16="http://schemas.microsoft.com/office/drawing/2014/main" id="{BD6F58BE-6FA3-41D2-AC1A-A0582A9AD2EA}"/>
                      </a:ext>
                    </a:extLst>
                  </p:cNvPr>
                  <p:cNvSpPr/>
                  <p:nvPr/>
                </p:nvSpPr>
                <p:spPr>
                  <a:xfrm>
                    <a:off x="979831" y="4057557"/>
                    <a:ext cx="18000" cy="360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3100" name="正方形/長方形 3099">
                  <a:extLst>
                    <a:ext uri="{FF2B5EF4-FFF2-40B4-BE49-F238E27FC236}">
                      <a16:creationId xmlns:a16="http://schemas.microsoft.com/office/drawing/2014/main" id="{0BCC534F-1E0C-4375-BBD0-E3E6BA31FD8B}"/>
                    </a:ext>
                  </a:extLst>
                </p:cNvPr>
                <p:cNvSpPr/>
                <p:nvPr/>
              </p:nvSpPr>
              <p:spPr>
                <a:xfrm>
                  <a:off x="1040664" y="3902992"/>
                  <a:ext cx="18000" cy="36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01" name="正方形/長方形 3100">
                  <a:extLst>
                    <a:ext uri="{FF2B5EF4-FFF2-40B4-BE49-F238E27FC236}">
                      <a16:creationId xmlns:a16="http://schemas.microsoft.com/office/drawing/2014/main" id="{E586E1C1-E960-431D-A383-6F3C447C559F}"/>
                    </a:ext>
                  </a:extLst>
                </p:cNvPr>
                <p:cNvSpPr/>
                <p:nvPr/>
              </p:nvSpPr>
              <p:spPr>
                <a:xfrm>
                  <a:off x="1069514" y="3903667"/>
                  <a:ext cx="18000" cy="36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3107" name="グループ化 3106">
              <a:extLst>
                <a:ext uri="{FF2B5EF4-FFF2-40B4-BE49-F238E27FC236}">
                  <a16:creationId xmlns:a16="http://schemas.microsoft.com/office/drawing/2014/main" id="{10D8B010-CF9A-40FD-AE16-B5991406556D}"/>
                </a:ext>
              </a:extLst>
            </p:cNvPr>
            <p:cNvGrpSpPr/>
            <p:nvPr/>
          </p:nvGrpSpPr>
          <p:grpSpPr>
            <a:xfrm>
              <a:off x="853804" y="4134623"/>
              <a:ext cx="123403" cy="38381"/>
              <a:chOff x="774164" y="3906161"/>
              <a:chExt cx="123403" cy="38381"/>
            </a:xfrm>
          </p:grpSpPr>
          <p:sp>
            <p:nvSpPr>
              <p:cNvPr id="3108" name="正方形/長方形 3107">
                <a:extLst>
                  <a:ext uri="{FF2B5EF4-FFF2-40B4-BE49-F238E27FC236}">
                    <a16:creationId xmlns:a16="http://schemas.microsoft.com/office/drawing/2014/main" id="{997088EC-23AE-4749-A4B7-13AFE8FCE506}"/>
                  </a:ext>
                </a:extLst>
              </p:cNvPr>
              <p:cNvSpPr/>
              <p:nvPr/>
            </p:nvSpPr>
            <p:spPr>
              <a:xfrm>
                <a:off x="774164" y="3906161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09" name="正方形/長方形 3108">
                <a:extLst>
                  <a:ext uri="{FF2B5EF4-FFF2-40B4-BE49-F238E27FC236}">
                    <a16:creationId xmlns:a16="http://schemas.microsoft.com/office/drawing/2014/main" id="{D32BC911-B0B6-4959-BB2F-4D9810D95BB5}"/>
                  </a:ext>
                </a:extLst>
              </p:cNvPr>
              <p:cNvSpPr/>
              <p:nvPr/>
            </p:nvSpPr>
            <p:spPr>
              <a:xfrm>
                <a:off x="801688" y="3907224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10" name="正方形/長方形 3109">
                <a:extLst>
                  <a:ext uri="{FF2B5EF4-FFF2-40B4-BE49-F238E27FC236}">
                    <a16:creationId xmlns:a16="http://schemas.microsoft.com/office/drawing/2014/main" id="{2A42AD30-AA75-42A8-AFD4-7FAF516ACC38}"/>
                  </a:ext>
                </a:extLst>
              </p:cNvPr>
              <p:cNvSpPr/>
              <p:nvPr/>
            </p:nvSpPr>
            <p:spPr>
              <a:xfrm>
                <a:off x="853181" y="3908542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11" name="正方形/長方形 3110">
                <a:extLst>
                  <a:ext uri="{FF2B5EF4-FFF2-40B4-BE49-F238E27FC236}">
                    <a16:creationId xmlns:a16="http://schemas.microsoft.com/office/drawing/2014/main" id="{0FDB848D-84CF-4A45-BE5B-22A861314EB2}"/>
                  </a:ext>
                </a:extLst>
              </p:cNvPr>
              <p:cNvSpPr/>
              <p:nvPr/>
            </p:nvSpPr>
            <p:spPr>
              <a:xfrm>
                <a:off x="879567" y="3908429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12" name="正方形/長方形 3111">
                <a:extLst>
                  <a:ext uri="{FF2B5EF4-FFF2-40B4-BE49-F238E27FC236}">
                    <a16:creationId xmlns:a16="http://schemas.microsoft.com/office/drawing/2014/main" id="{B9F54FF3-E3F5-4EAD-9635-F439EDD2540D}"/>
                  </a:ext>
                </a:extLst>
              </p:cNvPr>
              <p:cNvSpPr/>
              <p:nvPr/>
            </p:nvSpPr>
            <p:spPr>
              <a:xfrm>
                <a:off x="827431" y="3907538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113" name="グループ化 3112">
              <a:extLst>
                <a:ext uri="{FF2B5EF4-FFF2-40B4-BE49-F238E27FC236}">
                  <a16:creationId xmlns:a16="http://schemas.microsoft.com/office/drawing/2014/main" id="{B76DB4DF-54D7-4107-8770-618E7AA660E6}"/>
                </a:ext>
              </a:extLst>
            </p:cNvPr>
            <p:cNvGrpSpPr/>
            <p:nvPr/>
          </p:nvGrpSpPr>
          <p:grpSpPr>
            <a:xfrm>
              <a:off x="849672" y="4178843"/>
              <a:ext cx="123403" cy="38381"/>
              <a:chOff x="774164" y="3906161"/>
              <a:chExt cx="123403" cy="38381"/>
            </a:xfrm>
          </p:grpSpPr>
          <p:sp>
            <p:nvSpPr>
              <p:cNvPr id="3114" name="正方形/長方形 3113">
                <a:extLst>
                  <a:ext uri="{FF2B5EF4-FFF2-40B4-BE49-F238E27FC236}">
                    <a16:creationId xmlns:a16="http://schemas.microsoft.com/office/drawing/2014/main" id="{C0F07E1F-0D72-47AC-AF3C-7587684E5E47}"/>
                  </a:ext>
                </a:extLst>
              </p:cNvPr>
              <p:cNvSpPr/>
              <p:nvPr/>
            </p:nvSpPr>
            <p:spPr>
              <a:xfrm>
                <a:off x="774164" y="3906161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15" name="正方形/長方形 3114">
                <a:extLst>
                  <a:ext uri="{FF2B5EF4-FFF2-40B4-BE49-F238E27FC236}">
                    <a16:creationId xmlns:a16="http://schemas.microsoft.com/office/drawing/2014/main" id="{183F4B3E-857A-4AD8-A3C7-698D105CBE0A}"/>
                  </a:ext>
                </a:extLst>
              </p:cNvPr>
              <p:cNvSpPr/>
              <p:nvPr/>
            </p:nvSpPr>
            <p:spPr>
              <a:xfrm>
                <a:off x="801688" y="3907224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16" name="正方形/長方形 3115">
                <a:extLst>
                  <a:ext uri="{FF2B5EF4-FFF2-40B4-BE49-F238E27FC236}">
                    <a16:creationId xmlns:a16="http://schemas.microsoft.com/office/drawing/2014/main" id="{3F0C177F-2E69-44BA-B85A-C98071D871C8}"/>
                  </a:ext>
                </a:extLst>
              </p:cNvPr>
              <p:cNvSpPr/>
              <p:nvPr/>
            </p:nvSpPr>
            <p:spPr>
              <a:xfrm>
                <a:off x="853181" y="3908542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17" name="正方形/長方形 3116">
                <a:extLst>
                  <a:ext uri="{FF2B5EF4-FFF2-40B4-BE49-F238E27FC236}">
                    <a16:creationId xmlns:a16="http://schemas.microsoft.com/office/drawing/2014/main" id="{3F98E6ED-93B2-4292-839C-17AFA293A89A}"/>
                  </a:ext>
                </a:extLst>
              </p:cNvPr>
              <p:cNvSpPr/>
              <p:nvPr/>
            </p:nvSpPr>
            <p:spPr>
              <a:xfrm>
                <a:off x="879567" y="3908429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18" name="正方形/長方形 3117">
                <a:extLst>
                  <a:ext uri="{FF2B5EF4-FFF2-40B4-BE49-F238E27FC236}">
                    <a16:creationId xmlns:a16="http://schemas.microsoft.com/office/drawing/2014/main" id="{E3C70F37-F7CB-4F76-8EA0-9A077CCA93F5}"/>
                  </a:ext>
                </a:extLst>
              </p:cNvPr>
              <p:cNvSpPr/>
              <p:nvPr/>
            </p:nvSpPr>
            <p:spPr>
              <a:xfrm>
                <a:off x="827431" y="3907538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119" name="グループ化 3118">
              <a:extLst>
                <a:ext uri="{FF2B5EF4-FFF2-40B4-BE49-F238E27FC236}">
                  <a16:creationId xmlns:a16="http://schemas.microsoft.com/office/drawing/2014/main" id="{34F10017-4D42-4A29-8DAE-AC7291244FFC}"/>
                </a:ext>
              </a:extLst>
            </p:cNvPr>
            <p:cNvGrpSpPr/>
            <p:nvPr/>
          </p:nvGrpSpPr>
          <p:grpSpPr>
            <a:xfrm>
              <a:off x="912018" y="3906217"/>
              <a:ext cx="178301" cy="38067"/>
              <a:chOff x="909213" y="3901816"/>
              <a:chExt cx="178301" cy="38067"/>
            </a:xfrm>
          </p:grpSpPr>
          <p:grpSp>
            <p:nvGrpSpPr>
              <p:cNvPr id="3120" name="グループ化 3119">
                <a:extLst>
                  <a:ext uri="{FF2B5EF4-FFF2-40B4-BE49-F238E27FC236}">
                    <a16:creationId xmlns:a16="http://schemas.microsoft.com/office/drawing/2014/main" id="{89848D7E-E422-42C9-AFCF-830EDD98B83D}"/>
                  </a:ext>
                </a:extLst>
              </p:cNvPr>
              <p:cNvGrpSpPr/>
              <p:nvPr/>
            </p:nvGrpSpPr>
            <p:grpSpPr>
              <a:xfrm>
                <a:off x="909213" y="3901816"/>
                <a:ext cx="123403" cy="38067"/>
                <a:chOff x="926564" y="4057557"/>
                <a:chExt cx="123403" cy="38067"/>
              </a:xfrm>
            </p:grpSpPr>
            <p:sp>
              <p:nvSpPr>
                <p:cNvPr id="3123" name="正方形/長方形 3122">
                  <a:extLst>
                    <a:ext uri="{FF2B5EF4-FFF2-40B4-BE49-F238E27FC236}">
                      <a16:creationId xmlns:a16="http://schemas.microsoft.com/office/drawing/2014/main" id="{2A85DF52-1EC0-4DC9-B9B4-F197987645CD}"/>
                    </a:ext>
                  </a:extLst>
                </p:cNvPr>
                <p:cNvSpPr/>
                <p:nvPr/>
              </p:nvSpPr>
              <p:spPr>
                <a:xfrm>
                  <a:off x="926564" y="4058561"/>
                  <a:ext cx="18000" cy="36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24" name="正方形/長方形 3123">
                  <a:extLst>
                    <a:ext uri="{FF2B5EF4-FFF2-40B4-BE49-F238E27FC236}">
                      <a16:creationId xmlns:a16="http://schemas.microsoft.com/office/drawing/2014/main" id="{98014C10-946E-4B5D-94D0-2DD14BCA6066}"/>
                    </a:ext>
                  </a:extLst>
                </p:cNvPr>
                <p:cNvSpPr/>
                <p:nvPr/>
              </p:nvSpPr>
              <p:spPr>
                <a:xfrm>
                  <a:off x="954088" y="4059624"/>
                  <a:ext cx="18000" cy="36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25" name="正方形/長方形 3124">
                  <a:extLst>
                    <a:ext uri="{FF2B5EF4-FFF2-40B4-BE49-F238E27FC236}">
                      <a16:creationId xmlns:a16="http://schemas.microsoft.com/office/drawing/2014/main" id="{EA311E0C-D0CE-4B30-BFDC-7AB0F12BA7A6}"/>
                    </a:ext>
                  </a:extLst>
                </p:cNvPr>
                <p:cNvSpPr/>
                <p:nvPr/>
              </p:nvSpPr>
              <p:spPr>
                <a:xfrm>
                  <a:off x="1005581" y="4058561"/>
                  <a:ext cx="18000" cy="36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26" name="正方形/長方形 3125">
                  <a:extLst>
                    <a:ext uri="{FF2B5EF4-FFF2-40B4-BE49-F238E27FC236}">
                      <a16:creationId xmlns:a16="http://schemas.microsoft.com/office/drawing/2014/main" id="{D23B49CC-F2BC-4168-A12B-2C0DF4D4E674}"/>
                    </a:ext>
                  </a:extLst>
                </p:cNvPr>
                <p:cNvSpPr/>
                <p:nvPr/>
              </p:nvSpPr>
              <p:spPr>
                <a:xfrm>
                  <a:off x="1031967" y="4058448"/>
                  <a:ext cx="18000" cy="36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27" name="正方形/長方形 3126">
                  <a:extLst>
                    <a:ext uri="{FF2B5EF4-FFF2-40B4-BE49-F238E27FC236}">
                      <a16:creationId xmlns:a16="http://schemas.microsoft.com/office/drawing/2014/main" id="{73AB230C-1FFB-43F2-861F-BE1E9F03AB30}"/>
                    </a:ext>
                  </a:extLst>
                </p:cNvPr>
                <p:cNvSpPr/>
                <p:nvPr/>
              </p:nvSpPr>
              <p:spPr>
                <a:xfrm>
                  <a:off x="979831" y="4057557"/>
                  <a:ext cx="18000" cy="36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121" name="正方形/長方形 3120">
                <a:extLst>
                  <a:ext uri="{FF2B5EF4-FFF2-40B4-BE49-F238E27FC236}">
                    <a16:creationId xmlns:a16="http://schemas.microsoft.com/office/drawing/2014/main" id="{78261787-0DA7-4863-B16B-DD226C5FC908}"/>
                  </a:ext>
                </a:extLst>
              </p:cNvPr>
              <p:cNvSpPr/>
              <p:nvPr/>
            </p:nvSpPr>
            <p:spPr>
              <a:xfrm>
                <a:off x="1040664" y="3902992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22" name="正方形/長方形 3121">
                <a:extLst>
                  <a:ext uri="{FF2B5EF4-FFF2-40B4-BE49-F238E27FC236}">
                    <a16:creationId xmlns:a16="http://schemas.microsoft.com/office/drawing/2014/main" id="{093B157B-DE05-43D5-9992-FC1360E65F2E}"/>
                  </a:ext>
                </a:extLst>
              </p:cNvPr>
              <p:cNvSpPr/>
              <p:nvPr/>
            </p:nvSpPr>
            <p:spPr>
              <a:xfrm>
                <a:off x="1069514" y="3903667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128" name="グループ化 3127">
              <a:extLst>
                <a:ext uri="{FF2B5EF4-FFF2-40B4-BE49-F238E27FC236}">
                  <a16:creationId xmlns:a16="http://schemas.microsoft.com/office/drawing/2014/main" id="{0CD5EEC9-0A4B-4198-BEE0-2E6F03B60C8B}"/>
                </a:ext>
              </a:extLst>
            </p:cNvPr>
            <p:cNvGrpSpPr/>
            <p:nvPr/>
          </p:nvGrpSpPr>
          <p:grpSpPr>
            <a:xfrm>
              <a:off x="774164" y="4226080"/>
              <a:ext cx="284500" cy="38484"/>
              <a:chOff x="774164" y="3906161"/>
              <a:chExt cx="284500" cy="38484"/>
            </a:xfrm>
          </p:grpSpPr>
          <p:sp>
            <p:nvSpPr>
              <p:cNvPr id="3129" name="正方形/長方形 3128">
                <a:extLst>
                  <a:ext uri="{FF2B5EF4-FFF2-40B4-BE49-F238E27FC236}">
                    <a16:creationId xmlns:a16="http://schemas.microsoft.com/office/drawing/2014/main" id="{7772AB24-1D39-476F-96B5-EB992769FA79}"/>
                  </a:ext>
                </a:extLst>
              </p:cNvPr>
              <p:cNvSpPr/>
              <p:nvPr/>
            </p:nvSpPr>
            <p:spPr>
              <a:xfrm>
                <a:off x="774164" y="3906161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30" name="正方形/長方形 3129">
                <a:extLst>
                  <a:ext uri="{FF2B5EF4-FFF2-40B4-BE49-F238E27FC236}">
                    <a16:creationId xmlns:a16="http://schemas.microsoft.com/office/drawing/2014/main" id="{5B2E2839-E27B-4B4D-985F-300E86614A1D}"/>
                  </a:ext>
                </a:extLst>
              </p:cNvPr>
              <p:cNvSpPr/>
              <p:nvPr/>
            </p:nvSpPr>
            <p:spPr>
              <a:xfrm>
                <a:off x="801688" y="3907224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31" name="正方形/長方形 3130">
                <a:extLst>
                  <a:ext uri="{FF2B5EF4-FFF2-40B4-BE49-F238E27FC236}">
                    <a16:creationId xmlns:a16="http://schemas.microsoft.com/office/drawing/2014/main" id="{A08C8B35-6691-4C7E-8593-1534D0B281FC}"/>
                  </a:ext>
                </a:extLst>
              </p:cNvPr>
              <p:cNvSpPr/>
              <p:nvPr/>
            </p:nvSpPr>
            <p:spPr>
              <a:xfrm>
                <a:off x="853181" y="3908542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32" name="正方形/長方形 3131">
                <a:extLst>
                  <a:ext uri="{FF2B5EF4-FFF2-40B4-BE49-F238E27FC236}">
                    <a16:creationId xmlns:a16="http://schemas.microsoft.com/office/drawing/2014/main" id="{A933B7D0-779F-4395-A199-941A43B1D0BD}"/>
                  </a:ext>
                </a:extLst>
              </p:cNvPr>
              <p:cNvSpPr/>
              <p:nvPr/>
            </p:nvSpPr>
            <p:spPr>
              <a:xfrm>
                <a:off x="879567" y="3908429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33" name="正方形/長方形 3132">
                <a:extLst>
                  <a:ext uri="{FF2B5EF4-FFF2-40B4-BE49-F238E27FC236}">
                    <a16:creationId xmlns:a16="http://schemas.microsoft.com/office/drawing/2014/main" id="{BEE5B261-964A-4908-B535-F15B42C6968F}"/>
                  </a:ext>
                </a:extLst>
              </p:cNvPr>
              <p:cNvSpPr/>
              <p:nvPr/>
            </p:nvSpPr>
            <p:spPr>
              <a:xfrm>
                <a:off x="827431" y="3907538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3134" name="グループ化 3133">
                <a:extLst>
                  <a:ext uri="{FF2B5EF4-FFF2-40B4-BE49-F238E27FC236}">
                    <a16:creationId xmlns:a16="http://schemas.microsoft.com/office/drawing/2014/main" id="{0FA932CB-FEDF-4430-A209-746F2F6FC30B}"/>
                  </a:ext>
                </a:extLst>
              </p:cNvPr>
              <p:cNvGrpSpPr/>
              <p:nvPr/>
            </p:nvGrpSpPr>
            <p:grpSpPr>
              <a:xfrm>
                <a:off x="909213" y="3906578"/>
                <a:ext cx="149451" cy="38067"/>
                <a:chOff x="909213" y="3901816"/>
                <a:chExt cx="149451" cy="38067"/>
              </a:xfrm>
            </p:grpSpPr>
            <p:grpSp>
              <p:nvGrpSpPr>
                <p:cNvPr id="3135" name="グループ化 3134">
                  <a:extLst>
                    <a:ext uri="{FF2B5EF4-FFF2-40B4-BE49-F238E27FC236}">
                      <a16:creationId xmlns:a16="http://schemas.microsoft.com/office/drawing/2014/main" id="{8D9E6553-B2A2-455B-A312-5B28F5D5BE1A}"/>
                    </a:ext>
                  </a:extLst>
                </p:cNvPr>
                <p:cNvGrpSpPr/>
                <p:nvPr/>
              </p:nvGrpSpPr>
              <p:grpSpPr>
                <a:xfrm>
                  <a:off x="909213" y="3901816"/>
                  <a:ext cx="123403" cy="38067"/>
                  <a:chOff x="926564" y="4057557"/>
                  <a:chExt cx="123403" cy="38067"/>
                </a:xfrm>
              </p:grpSpPr>
              <p:sp>
                <p:nvSpPr>
                  <p:cNvPr id="3137" name="正方形/長方形 3136">
                    <a:extLst>
                      <a:ext uri="{FF2B5EF4-FFF2-40B4-BE49-F238E27FC236}">
                        <a16:creationId xmlns:a16="http://schemas.microsoft.com/office/drawing/2014/main" id="{690C7F0A-E446-4775-9C38-73BCA9422023}"/>
                      </a:ext>
                    </a:extLst>
                  </p:cNvPr>
                  <p:cNvSpPr/>
                  <p:nvPr/>
                </p:nvSpPr>
                <p:spPr>
                  <a:xfrm>
                    <a:off x="926564" y="4058561"/>
                    <a:ext cx="18000" cy="360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138" name="正方形/長方形 3137">
                    <a:extLst>
                      <a:ext uri="{FF2B5EF4-FFF2-40B4-BE49-F238E27FC236}">
                        <a16:creationId xmlns:a16="http://schemas.microsoft.com/office/drawing/2014/main" id="{436E2FBE-3658-4AC1-A323-FF2622CA7A4C}"/>
                      </a:ext>
                    </a:extLst>
                  </p:cNvPr>
                  <p:cNvSpPr/>
                  <p:nvPr/>
                </p:nvSpPr>
                <p:spPr>
                  <a:xfrm>
                    <a:off x="954088" y="4059624"/>
                    <a:ext cx="18000" cy="360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139" name="正方形/長方形 3138">
                    <a:extLst>
                      <a:ext uri="{FF2B5EF4-FFF2-40B4-BE49-F238E27FC236}">
                        <a16:creationId xmlns:a16="http://schemas.microsoft.com/office/drawing/2014/main" id="{BA5B7B39-729B-42CC-9C0C-056F6BE60939}"/>
                      </a:ext>
                    </a:extLst>
                  </p:cNvPr>
                  <p:cNvSpPr/>
                  <p:nvPr/>
                </p:nvSpPr>
                <p:spPr>
                  <a:xfrm>
                    <a:off x="1005581" y="4058561"/>
                    <a:ext cx="18000" cy="360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140" name="正方形/長方形 3139">
                    <a:extLst>
                      <a:ext uri="{FF2B5EF4-FFF2-40B4-BE49-F238E27FC236}">
                        <a16:creationId xmlns:a16="http://schemas.microsoft.com/office/drawing/2014/main" id="{91D0C050-492D-4F4F-8594-FE518259D5E3}"/>
                      </a:ext>
                    </a:extLst>
                  </p:cNvPr>
                  <p:cNvSpPr/>
                  <p:nvPr/>
                </p:nvSpPr>
                <p:spPr>
                  <a:xfrm>
                    <a:off x="1031967" y="4058448"/>
                    <a:ext cx="18000" cy="360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141" name="正方形/長方形 3140">
                    <a:extLst>
                      <a:ext uri="{FF2B5EF4-FFF2-40B4-BE49-F238E27FC236}">
                        <a16:creationId xmlns:a16="http://schemas.microsoft.com/office/drawing/2014/main" id="{6AF28351-16AA-4C6A-ADB6-EFB316C15B88}"/>
                      </a:ext>
                    </a:extLst>
                  </p:cNvPr>
                  <p:cNvSpPr/>
                  <p:nvPr/>
                </p:nvSpPr>
                <p:spPr>
                  <a:xfrm>
                    <a:off x="979831" y="4057557"/>
                    <a:ext cx="18000" cy="360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3136" name="正方形/長方形 3135">
                  <a:extLst>
                    <a:ext uri="{FF2B5EF4-FFF2-40B4-BE49-F238E27FC236}">
                      <a16:creationId xmlns:a16="http://schemas.microsoft.com/office/drawing/2014/main" id="{094961CF-6BFD-4C09-8810-1BD433548072}"/>
                    </a:ext>
                  </a:extLst>
                </p:cNvPr>
                <p:cNvSpPr/>
                <p:nvPr/>
              </p:nvSpPr>
              <p:spPr>
                <a:xfrm>
                  <a:off x="1040664" y="3902992"/>
                  <a:ext cx="18000" cy="36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3142" name="グループ化 3141">
              <a:extLst>
                <a:ext uri="{FF2B5EF4-FFF2-40B4-BE49-F238E27FC236}">
                  <a16:creationId xmlns:a16="http://schemas.microsoft.com/office/drawing/2014/main" id="{86FA3BB5-7AA9-4CF7-BA8C-1D8BAE70C0D6}"/>
                </a:ext>
              </a:extLst>
            </p:cNvPr>
            <p:cNvGrpSpPr/>
            <p:nvPr/>
          </p:nvGrpSpPr>
          <p:grpSpPr>
            <a:xfrm>
              <a:off x="774164" y="3995792"/>
              <a:ext cx="284500" cy="38484"/>
              <a:chOff x="774164" y="3906161"/>
              <a:chExt cx="284500" cy="38484"/>
            </a:xfrm>
          </p:grpSpPr>
          <p:sp>
            <p:nvSpPr>
              <p:cNvPr id="3143" name="正方形/長方形 3142">
                <a:extLst>
                  <a:ext uri="{FF2B5EF4-FFF2-40B4-BE49-F238E27FC236}">
                    <a16:creationId xmlns:a16="http://schemas.microsoft.com/office/drawing/2014/main" id="{83C64659-546D-4383-84AD-39499EAE34BD}"/>
                  </a:ext>
                </a:extLst>
              </p:cNvPr>
              <p:cNvSpPr/>
              <p:nvPr/>
            </p:nvSpPr>
            <p:spPr>
              <a:xfrm>
                <a:off x="774164" y="3906161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44" name="正方形/長方形 3143">
                <a:extLst>
                  <a:ext uri="{FF2B5EF4-FFF2-40B4-BE49-F238E27FC236}">
                    <a16:creationId xmlns:a16="http://schemas.microsoft.com/office/drawing/2014/main" id="{96B9266A-7EBE-4567-AA27-13D83C0F6A1C}"/>
                  </a:ext>
                </a:extLst>
              </p:cNvPr>
              <p:cNvSpPr/>
              <p:nvPr/>
            </p:nvSpPr>
            <p:spPr>
              <a:xfrm>
                <a:off x="801688" y="3907224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45" name="正方形/長方形 3144">
                <a:extLst>
                  <a:ext uri="{FF2B5EF4-FFF2-40B4-BE49-F238E27FC236}">
                    <a16:creationId xmlns:a16="http://schemas.microsoft.com/office/drawing/2014/main" id="{7F0F436D-C1E8-42E2-81E6-1A8A850A4DBA}"/>
                  </a:ext>
                </a:extLst>
              </p:cNvPr>
              <p:cNvSpPr/>
              <p:nvPr/>
            </p:nvSpPr>
            <p:spPr>
              <a:xfrm>
                <a:off x="853181" y="3908542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46" name="正方形/長方形 3145">
                <a:extLst>
                  <a:ext uri="{FF2B5EF4-FFF2-40B4-BE49-F238E27FC236}">
                    <a16:creationId xmlns:a16="http://schemas.microsoft.com/office/drawing/2014/main" id="{C3C944D9-AEA3-4836-9344-CF0C185C5C6D}"/>
                  </a:ext>
                </a:extLst>
              </p:cNvPr>
              <p:cNvSpPr/>
              <p:nvPr/>
            </p:nvSpPr>
            <p:spPr>
              <a:xfrm>
                <a:off x="879567" y="3908429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47" name="正方形/長方形 3146">
                <a:extLst>
                  <a:ext uri="{FF2B5EF4-FFF2-40B4-BE49-F238E27FC236}">
                    <a16:creationId xmlns:a16="http://schemas.microsoft.com/office/drawing/2014/main" id="{7AF0A225-AD94-4752-8D81-F37A384A86FF}"/>
                  </a:ext>
                </a:extLst>
              </p:cNvPr>
              <p:cNvSpPr/>
              <p:nvPr/>
            </p:nvSpPr>
            <p:spPr>
              <a:xfrm>
                <a:off x="827431" y="3907538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3148" name="グループ化 3147">
                <a:extLst>
                  <a:ext uri="{FF2B5EF4-FFF2-40B4-BE49-F238E27FC236}">
                    <a16:creationId xmlns:a16="http://schemas.microsoft.com/office/drawing/2014/main" id="{7FAA8DD4-BCD4-449A-B7A7-E1176FA60825}"/>
                  </a:ext>
                </a:extLst>
              </p:cNvPr>
              <p:cNvGrpSpPr/>
              <p:nvPr/>
            </p:nvGrpSpPr>
            <p:grpSpPr>
              <a:xfrm>
                <a:off x="909213" y="3906578"/>
                <a:ext cx="149451" cy="38067"/>
                <a:chOff x="909213" y="3901816"/>
                <a:chExt cx="149451" cy="38067"/>
              </a:xfrm>
            </p:grpSpPr>
            <p:grpSp>
              <p:nvGrpSpPr>
                <p:cNvPr id="3149" name="グループ化 3148">
                  <a:extLst>
                    <a:ext uri="{FF2B5EF4-FFF2-40B4-BE49-F238E27FC236}">
                      <a16:creationId xmlns:a16="http://schemas.microsoft.com/office/drawing/2014/main" id="{38C5329E-2F9A-4755-A213-BFBFE8266DE9}"/>
                    </a:ext>
                  </a:extLst>
                </p:cNvPr>
                <p:cNvGrpSpPr/>
                <p:nvPr/>
              </p:nvGrpSpPr>
              <p:grpSpPr>
                <a:xfrm>
                  <a:off x="909213" y="3901816"/>
                  <a:ext cx="123403" cy="38067"/>
                  <a:chOff x="926564" y="4057557"/>
                  <a:chExt cx="123403" cy="38067"/>
                </a:xfrm>
              </p:grpSpPr>
              <p:sp>
                <p:nvSpPr>
                  <p:cNvPr id="3151" name="正方形/長方形 3150">
                    <a:extLst>
                      <a:ext uri="{FF2B5EF4-FFF2-40B4-BE49-F238E27FC236}">
                        <a16:creationId xmlns:a16="http://schemas.microsoft.com/office/drawing/2014/main" id="{63BB7FBF-48B6-42C1-8730-4099210D1582}"/>
                      </a:ext>
                    </a:extLst>
                  </p:cNvPr>
                  <p:cNvSpPr/>
                  <p:nvPr/>
                </p:nvSpPr>
                <p:spPr>
                  <a:xfrm>
                    <a:off x="926564" y="4058561"/>
                    <a:ext cx="18000" cy="360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152" name="正方形/長方形 3151">
                    <a:extLst>
                      <a:ext uri="{FF2B5EF4-FFF2-40B4-BE49-F238E27FC236}">
                        <a16:creationId xmlns:a16="http://schemas.microsoft.com/office/drawing/2014/main" id="{B5FD32A8-5F98-4629-85C9-41BFAEF16222}"/>
                      </a:ext>
                    </a:extLst>
                  </p:cNvPr>
                  <p:cNvSpPr/>
                  <p:nvPr/>
                </p:nvSpPr>
                <p:spPr>
                  <a:xfrm>
                    <a:off x="954088" y="4059624"/>
                    <a:ext cx="18000" cy="360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153" name="正方形/長方形 3152">
                    <a:extLst>
                      <a:ext uri="{FF2B5EF4-FFF2-40B4-BE49-F238E27FC236}">
                        <a16:creationId xmlns:a16="http://schemas.microsoft.com/office/drawing/2014/main" id="{CF59A7B3-EAA7-4BE5-915D-B872D8D4A8C6}"/>
                      </a:ext>
                    </a:extLst>
                  </p:cNvPr>
                  <p:cNvSpPr/>
                  <p:nvPr/>
                </p:nvSpPr>
                <p:spPr>
                  <a:xfrm>
                    <a:off x="1005581" y="4058561"/>
                    <a:ext cx="18000" cy="360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154" name="正方形/長方形 3153">
                    <a:extLst>
                      <a:ext uri="{FF2B5EF4-FFF2-40B4-BE49-F238E27FC236}">
                        <a16:creationId xmlns:a16="http://schemas.microsoft.com/office/drawing/2014/main" id="{10B0A2A1-F655-4462-B186-4D11C3550409}"/>
                      </a:ext>
                    </a:extLst>
                  </p:cNvPr>
                  <p:cNvSpPr/>
                  <p:nvPr/>
                </p:nvSpPr>
                <p:spPr>
                  <a:xfrm>
                    <a:off x="1031967" y="4058448"/>
                    <a:ext cx="18000" cy="360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155" name="正方形/長方形 3154">
                    <a:extLst>
                      <a:ext uri="{FF2B5EF4-FFF2-40B4-BE49-F238E27FC236}">
                        <a16:creationId xmlns:a16="http://schemas.microsoft.com/office/drawing/2014/main" id="{DACAA152-F9BD-4B88-985B-6B8C5DD72BF2}"/>
                      </a:ext>
                    </a:extLst>
                  </p:cNvPr>
                  <p:cNvSpPr/>
                  <p:nvPr/>
                </p:nvSpPr>
                <p:spPr>
                  <a:xfrm>
                    <a:off x="979831" y="4057557"/>
                    <a:ext cx="18000" cy="360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3150" name="正方形/長方形 3149">
                  <a:extLst>
                    <a:ext uri="{FF2B5EF4-FFF2-40B4-BE49-F238E27FC236}">
                      <a16:creationId xmlns:a16="http://schemas.microsoft.com/office/drawing/2014/main" id="{ED36176A-761F-48FF-8293-A528E4CEC7CF}"/>
                    </a:ext>
                  </a:extLst>
                </p:cNvPr>
                <p:cNvSpPr/>
                <p:nvPr/>
              </p:nvSpPr>
              <p:spPr>
                <a:xfrm>
                  <a:off x="1040664" y="3902992"/>
                  <a:ext cx="18000" cy="36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3156" name="グループ化 3155">
              <a:extLst>
                <a:ext uri="{FF2B5EF4-FFF2-40B4-BE49-F238E27FC236}">
                  <a16:creationId xmlns:a16="http://schemas.microsoft.com/office/drawing/2014/main" id="{96733518-DA2B-41D4-8F7C-D004100B7A1D}"/>
                </a:ext>
              </a:extLst>
            </p:cNvPr>
            <p:cNvGrpSpPr/>
            <p:nvPr/>
          </p:nvGrpSpPr>
          <p:grpSpPr>
            <a:xfrm>
              <a:off x="774164" y="4039296"/>
              <a:ext cx="284500" cy="38484"/>
              <a:chOff x="774164" y="3906161"/>
              <a:chExt cx="284500" cy="38484"/>
            </a:xfrm>
          </p:grpSpPr>
          <p:sp>
            <p:nvSpPr>
              <p:cNvPr id="3157" name="正方形/長方形 3156">
                <a:extLst>
                  <a:ext uri="{FF2B5EF4-FFF2-40B4-BE49-F238E27FC236}">
                    <a16:creationId xmlns:a16="http://schemas.microsoft.com/office/drawing/2014/main" id="{BEDDC820-F059-4614-A2F9-C67820B6D8EA}"/>
                  </a:ext>
                </a:extLst>
              </p:cNvPr>
              <p:cNvSpPr/>
              <p:nvPr/>
            </p:nvSpPr>
            <p:spPr>
              <a:xfrm>
                <a:off x="774164" y="3906161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58" name="正方形/長方形 3157">
                <a:extLst>
                  <a:ext uri="{FF2B5EF4-FFF2-40B4-BE49-F238E27FC236}">
                    <a16:creationId xmlns:a16="http://schemas.microsoft.com/office/drawing/2014/main" id="{F97B05CD-D0AA-4AB3-BC79-B1FD3E10D466}"/>
                  </a:ext>
                </a:extLst>
              </p:cNvPr>
              <p:cNvSpPr/>
              <p:nvPr/>
            </p:nvSpPr>
            <p:spPr>
              <a:xfrm>
                <a:off x="801688" y="3907224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59" name="正方形/長方形 3158">
                <a:extLst>
                  <a:ext uri="{FF2B5EF4-FFF2-40B4-BE49-F238E27FC236}">
                    <a16:creationId xmlns:a16="http://schemas.microsoft.com/office/drawing/2014/main" id="{45ED89F8-2B67-48CD-B60D-3A07F4172593}"/>
                  </a:ext>
                </a:extLst>
              </p:cNvPr>
              <p:cNvSpPr/>
              <p:nvPr/>
            </p:nvSpPr>
            <p:spPr>
              <a:xfrm>
                <a:off x="853181" y="3908542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60" name="正方形/長方形 3159">
                <a:extLst>
                  <a:ext uri="{FF2B5EF4-FFF2-40B4-BE49-F238E27FC236}">
                    <a16:creationId xmlns:a16="http://schemas.microsoft.com/office/drawing/2014/main" id="{2DBFE483-E4AD-4579-8159-5D4BA24E522D}"/>
                  </a:ext>
                </a:extLst>
              </p:cNvPr>
              <p:cNvSpPr/>
              <p:nvPr/>
            </p:nvSpPr>
            <p:spPr>
              <a:xfrm>
                <a:off x="879567" y="3908429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61" name="正方形/長方形 3160">
                <a:extLst>
                  <a:ext uri="{FF2B5EF4-FFF2-40B4-BE49-F238E27FC236}">
                    <a16:creationId xmlns:a16="http://schemas.microsoft.com/office/drawing/2014/main" id="{6B6CD329-9335-42A5-A1FC-933246CF8C66}"/>
                  </a:ext>
                </a:extLst>
              </p:cNvPr>
              <p:cNvSpPr/>
              <p:nvPr/>
            </p:nvSpPr>
            <p:spPr>
              <a:xfrm>
                <a:off x="827431" y="3907538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3162" name="グループ化 3161">
                <a:extLst>
                  <a:ext uri="{FF2B5EF4-FFF2-40B4-BE49-F238E27FC236}">
                    <a16:creationId xmlns:a16="http://schemas.microsoft.com/office/drawing/2014/main" id="{D92773E1-F039-49A2-9B36-4C80EC655E6F}"/>
                  </a:ext>
                </a:extLst>
              </p:cNvPr>
              <p:cNvGrpSpPr/>
              <p:nvPr/>
            </p:nvGrpSpPr>
            <p:grpSpPr>
              <a:xfrm>
                <a:off x="909213" y="3906578"/>
                <a:ext cx="149451" cy="38067"/>
                <a:chOff x="909213" y="3901816"/>
                <a:chExt cx="149451" cy="38067"/>
              </a:xfrm>
            </p:grpSpPr>
            <p:grpSp>
              <p:nvGrpSpPr>
                <p:cNvPr id="3163" name="グループ化 3162">
                  <a:extLst>
                    <a:ext uri="{FF2B5EF4-FFF2-40B4-BE49-F238E27FC236}">
                      <a16:creationId xmlns:a16="http://schemas.microsoft.com/office/drawing/2014/main" id="{9C64D2A1-0D54-4A4A-B6AE-D8713A16F8B9}"/>
                    </a:ext>
                  </a:extLst>
                </p:cNvPr>
                <p:cNvGrpSpPr/>
                <p:nvPr/>
              </p:nvGrpSpPr>
              <p:grpSpPr>
                <a:xfrm>
                  <a:off x="909213" y="3901816"/>
                  <a:ext cx="123403" cy="38067"/>
                  <a:chOff x="926564" y="4057557"/>
                  <a:chExt cx="123403" cy="38067"/>
                </a:xfrm>
              </p:grpSpPr>
              <p:sp>
                <p:nvSpPr>
                  <p:cNvPr id="3165" name="正方形/長方形 3164">
                    <a:extLst>
                      <a:ext uri="{FF2B5EF4-FFF2-40B4-BE49-F238E27FC236}">
                        <a16:creationId xmlns:a16="http://schemas.microsoft.com/office/drawing/2014/main" id="{F26BCC77-D142-44E0-9A54-F5B4C3ECB645}"/>
                      </a:ext>
                    </a:extLst>
                  </p:cNvPr>
                  <p:cNvSpPr/>
                  <p:nvPr/>
                </p:nvSpPr>
                <p:spPr>
                  <a:xfrm>
                    <a:off x="926564" y="4058561"/>
                    <a:ext cx="18000" cy="360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166" name="正方形/長方形 3165">
                    <a:extLst>
                      <a:ext uri="{FF2B5EF4-FFF2-40B4-BE49-F238E27FC236}">
                        <a16:creationId xmlns:a16="http://schemas.microsoft.com/office/drawing/2014/main" id="{C32196E7-B696-46C1-9F14-84FC4110E9A8}"/>
                      </a:ext>
                    </a:extLst>
                  </p:cNvPr>
                  <p:cNvSpPr/>
                  <p:nvPr/>
                </p:nvSpPr>
                <p:spPr>
                  <a:xfrm>
                    <a:off x="954088" y="4059624"/>
                    <a:ext cx="18000" cy="360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167" name="正方形/長方形 3166">
                    <a:extLst>
                      <a:ext uri="{FF2B5EF4-FFF2-40B4-BE49-F238E27FC236}">
                        <a16:creationId xmlns:a16="http://schemas.microsoft.com/office/drawing/2014/main" id="{9FC33D05-BD13-4FBF-A5D9-E8EC9340EA0A}"/>
                      </a:ext>
                    </a:extLst>
                  </p:cNvPr>
                  <p:cNvSpPr/>
                  <p:nvPr/>
                </p:nvSpPr>
                <p:spPr>
                  <a:xfrm>
                    <a:off x="1005581" y="4058561"/>
                    <a:ext cx="18000" cy="360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168" name="正方形/長方形 3167">
                    <a:extLst>
                      <a:ext uri="{FF2B5EF4-FFF2-40B4-BE49-F238E27FC236}">
                        <a16:creationId xmlns:a16="http://schemas.microsoft.com/office/drawing/2014/main" id="{E75C3B5F-E456-41E3-A0A1-3DCB4FC82325}"/>
                      </a:ext>
                    </a:extLst>
                  </p:cNvPr>
                  <p:cNvSpPr/>
                  <p:nvPr/>
                </p:nvSpPr>
                <p:spPr>
                  <a:xfrm>
                    <a:off x="1031967" y="4058448"/>
                    <a:ext cx="18000" cy="360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169" name="正方形/長方形 3168">
                    <a:extLst>
                      <a:ext uri="{FF2B5EF4-FFF2-40B4-BE49-F238E27FC236}">
                        <a16:creationId xmlns:a16="http://schemas.microsoft.com/office/drawing/2014/main" id="{8329702E-44E8-4B1F-881A-84806FE0E52C}"/>
                      </a:ext>
                    </a:extLst>
                  </p:cNvPr>
                  <p:cNvSpPr/>
                  <p:nvPr/>
                </p:nvSpPr>
                <p:spPr>
                  <a:xfrm>
                    <a:off x="979831" y="4057557"/>
                    <a:ext cx="18000" cy="360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3164" name="正方形/長方形 3163">
                  <a:extLst>
                    <a:ext uri="{FF2B5EF4-FFF2-40B4-BE49-F238E27FC236}">
                      <a16:creationId xmlns:a16="http://schemas.microsoft.com/office/drawing/2014/main" id="{BF9AE2AF-BD11-43AE-BF2C-7061C495640B}"/>
                    </a:ext>
                  </a:extLst>
                </p:cNvPr>
                <p:cNvSpPr/>
                <p:nvPr/>
              </p:nvSpPr>
              <p:spPr>
                <a:xfrm>
                  <a:off x="1040664" y="3902992"/>
                  <a:ext cx="18000" cy="36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3170" name="グループ化 3169">
              <a:extLst>
                <a:ext uri="{FF2B5EF4-FFF2-40B4-BE49-F238E27FC236}">
                  <a16:creationId xmlns:a16="http://schemas.microsoft.com/office/drawing/2014/main" id="{12FE72A1-4292-4921-A9F6-85C689D45680}"/>
                </a:ext>
              </a:extLst>
            </p:cNvPr>
            <p:cNvGrpSpPr/>
            <p:nvPr/>
          </p:nvGrpSpPr>
          <p:grpSpPr>
            <a:xfrm>
              <a:off x="774164" y="4088615"/>
              <a:ext cx="284500" cy="38484"/>
              <a:chOff x="774164" y="3906161"/>
              <a:chExt cx="284500" cy="38484"/>
            </a:xfrm>
          </p:grpSpPr>
          <p:sp>
            <p:nvSpPr>
              <p:cNvPr id="3171" name="正方形/長方形 3170">
                <a:extLst>
                  <a:ext uri="{FF2B5EF4-FFF2-40B4-BE49-F238E27FC236}">
                    <a16:creationId xmlns:a16="http://schemas.microsoft.com/office/drawing/2014/main" id="{23F4B33C-3855-4978-BA75-E45E08F2F2CB}"/>
                  </a:ext>
                </a:extLst>
              </p:cNvPr>
              <p:cNvSpPr/>
              <p:nvPr/>
            </p:nvSpPr>
            <p:spPr>
              <a:xfrm>
                <a:off x="774164" y="3906161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72" name="正方形/長方形 3171">
                <a:extLst>
                  <a:ext uri="{FF2B5EF4-FFF2-40B4-BE49-F238E27FC236}">
                    <a16:creationId xmlns:a16="http://schemas.microsoft.com/office/drawing/2014/main" id="{D861E298-8C4E-48D9-A981-081CEAF30416}"/>
                  </a:ext>
                </a:extLst>
              </p:cNvPr>
              <p:cNvSpPr/>
              <p:nvPr/>
            </p:nvSpPr>
            <p:spPr>
              <a:xfrm>
                <a:off x="801688" y="3907224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73" name="正方形/長方形 3172">
                <a:extLst>
                  <a:ext uri="{FF2B5EF4-FFF2-40B4-BE49-F238E27FC236}">
                    <a16:creationId xmlns:a16="http://schemas.microsoft.com/office/drawing/2014/main" id="{A57324D8-81B7-4852-9342-7772B4EDFB24}"/>
                  </a:ext>
                </a:extLst>
              </p:cNvPr>
              <p:cNvSpPr/>
              <p:nvPr/>
            </p:nvSpPr>
            <p:spPr>
              <a:xfrm>
                <a:off x="853181" y="3908542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74" name="正方形/長方形 3173">
                <a:extLst>
                  <a:ext uri="{FF2B5EF4-FFF2-40B4-BE49-F238E27FC236}">
                    <a16:creationId xmlns:a16="http://schemas.microsoft.com/office/drawing/2014/main" id="{2564721D-0708-474C-9E71-C2F1779D1CBF}"/>
                  </a:ext>
                </a:extLst>
              </p:cNvPr>
              <p:cNvSpPr/>
              <p:nvPr/>
            </p:nvSpPr>
            <p:spPr>
              <a:xfrm>
                <a:off x="879567" y="3908429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75" name="正方形/長方形 3174">
                <a:extLst>
                  <a:ext uri="{FF2B5EF4-FFF2-40B4-BE49-F238E27FC236}">
                    <a16:creationId xmlns:a16="http://schemas.microsoft.com/office/drawing/2014/main" id="{D0D43BEA-A84D-43D0-BD51-6B0F9979B0CB}"/>
                  </a:ext>
                </a:extLst>
              </p:cNvPr>
              <p:cNvSpPr/>
              <p:nvPr/>
            </p:nvSpPr>
            <p:spPr>
              <a:xfrm>
                <a:off x="827431" y="3907538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3176" name="グループ化 3175">
                <a:extLst>
                  <a:ext uri="{FF2B5EF4-FFF2-40B4-BE49-F238E27FC236}">
                    <a16:creationId xmlns:a16="http://schemas.microsoft.com/office/drawing/2014/main" id="{6A9E545C-BC7B-4FCF-A292-76B295B823A7}"/>
                  </a:ext>
                </a:extLst>
              </p:cNvPr>
              <p:cNvGrpSpPr/>
              <p:nvPr/>
            </p:nvGrpSpPr>
            <p:grpSpPr>
              <a:xfrm>
                <a:off x="909213" y="3906578"/>
                <a:ext cx="149451" cy="38067"/>
                <a:chOff x="909213" y="3901816"/>
                <a:chExt cx="149451" cy="38067"/>
              </a:xfrm>
            </p:grpSpPr>
            <p:grpSp>
              <p:nvGrpSpPr>
                <p:cNvPr id="3177" name="グループ化 3176">
                  <a:extLst>
                    <a:ext uri="{FF2B5EF4-FFF2-40B4-BE49-F238E27FC236}">
                      <a16:creationId xmlns:a16="http://schemas.microsoft.com/office/drawing/2014/main" id="{815ADE32-AE1A-4165-8D1C-7B07B4367A52}"/>
                    </a:ext>
                  </a:extLst>
                </p:cNvPr>
                <p:cNvGrpSpPr/>
                <p:nvPr/>
              </p:nvGrpSpPr>
              <p:grpSpPr>
                <a:xfrm>
                  <a:off x="909213" y="3901816"/>
                  <a:ext cx="123403" cy="38067"/>
                  <a:chOff x="926564" y="4057557"/>
                  <a:chExt cx="123403" cy="38067"/>
                </a:xfrm>
              </p:grpSpPr>
              <p:sp>
                <p:nvSpPr>
                  <p:cNvPr id="3179" name="正方形/長方形 3178">
                    <a:extLst>
                      <a:ext uri="{FF2B5EF4-FFF2-40B4-BE49-F238E27FC236}">
                        <a16:creationId xmlns:a16="http://schemas.microsoft.com/office/drawing/2014/main" id="{BD94D851-5F59-4E22-A4FC-AA947FC91A6A}"/>
                      </a:ext>
                    </a:extLst>
                  </p:cNvPr>
                  <p:cNvSpPr/>
                  <p:nvPr/>
                </p:nvSpPr>
                <p:spPr>
                  <a:xfrm>
                    <a:off x="926564" y="4058561"/>
                    <a:ext cx="18000" cy="360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180" name="正方形/長方形 3179">
                    <a:extLst>
                      <a:ext uri="{FF2B5EF4-FFF2-40B4-BE49-F238E27FC236}">
                        <a16:creationId xmlns:a16="http://schemas.microsoft.com/office/drawing/2014/main" id="{28ECF717-C7F9-4B81-959B-631548630DCB}"/>
                      </a:ext>
                    </a:extLst>
                  </p:cNvPr>
                  <p:cNvSpPr/>
                  <p:nvPr/>
                </p:nvSpPr>
                <p:spPr>
                  <a:xfrm>
                    <a:off x="954088" y="4059624"/>
                    <a:ext cx="18000" cy="360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181" name="正方形/長方形 3180">
                    <a:extLst>
                      <a:ext uri="{FF2B5EF4-FFF2-40B4-BE49-F238E27FC236}">
                        <a16:creationId xmlns:a16="http://schemas.microsoft.com/office/drawing/2014/main" id="{7D8F4BE1-BD0E-4292-AE35-443B936D4398}"/>
                      </a:ext>
                    </a:extLst>
                  </p:cNvPr>
                  <p:cNvSpPr/>
                  <p:nvPr/>
                </p:nvSpPr>
                <p:spPr>
                  <a:xfrm>
                    <a:off x="1005581" y="4058561"/>
                    <a:ext cx="18000" cy="360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182" name="正方形/長方形 3181">
                    <a:extLst>
                      <a:ext uri="{FF2B5EF4-FFF2-40B4-BE49-F238E27FC236}">
                        <a16:creationId xmlns:a16="http://schemas.microsoft.com/office/drawing/2014/main" id="{69E63262-8CE8-4A80-AE67-86664EB661A7}"/>
                      </a:ext>
                    </a:extLst>
                  </p:cNvPr>
                  <p:cNvSpPr/>
                  <p:nvPr/>
                </p:nvSpPr>
                <p:spPr>
                  <a:xfrm>
                    <a:off x="1031967" y="4058448"/>
                    <a:ext cx="18000" cy="360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183" name="正方形/長方形 3182">
                    <a:extLst>
                      <a:ext uri="{FF2B5EF4-FFF2-40B4-BE49-F238E27FC236}">
                        <a16:creationId xmlns:a16="http://schemas.microsoft.com/office/drawing/2014/main" id="{C347C07A-176E-45EA-9E3F-B17B1030B215}"/>
                      </a:ext>
                    </a:extLst>
                  </p:cNvPr>
                  <p:cNvSpPr/>
                  <p:nvPr/>
                </p:nvSpPr>
                <p:spPr>
                  <a:xfrm>
                    <a:off x="979831" y="4057557"/>
                    <a:ext cx="18000" cy="360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3178" name="正方形/長方形 3177">
                  <a:extLst>
                    <a:ext uri="{FF2B5EF4-FFF2-40B4-BE49-F238E27FC236}">
                      <a16:creationId xmlns:a16="http://schemas.microsoft.com/office/drawing/2014/main" id="{73CC7D42-A1FB-4A66-953E-A6798A19D61A}"/>
                    </a:ext>
                  </a:extLst>
                </p:cNvPr>
                <p:cNvSpPr/>
                <p:nvPr/>
              </p:nvSpPr>
              <p:spPr>
                <a:xfrm>
                  <a:off x="1040664" y="3902992"/>
                  <a:ext cx="18000" cy="36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3184" name="グループ化 3183">
              <a:extLst>
                <a:ext uri="{FF2B5EF4-FFF2-40B4-BE49-F238E27FC236}">
                  <a16:creationId xmlns:a16="http://schemas.microsoft.com/office/drawing/2014/main" id="{D8BBC85C-2594-428C-911B-A3FF43FEF911}"/>
                </a:ext>
              </a:extLst>
            </p:cNvPr>
            <p:cNvGrpSpPr/>
            <p:nvPr/>
          </p:nvGrpSpPr>
          <p:grpSpPr>
            <a:xfrm>
              <a:off x="774164" y="4271080"/>
              <a:ext cx="284500" cy="38484"/>
              <a:chOff x="774164" y="3906161"/>
              <a:chExt cx="284500" cy="38484"/>
            </a:xfrm>
          </p:grpSpPr>
          <p:sp>
            <p:nvSpPr>
              <p:cNvPr id="3185" name="正方形/長方形 3184">
                <a:extLst>
                  <a:ext uri="{FF2B5EF4-FFF2-40B4-BE49-F238E27FC236}">
                    <a16:creationId xmlns:a16="http://schemas.microsoft.com/office/drawing/2014/main" id="{F3956423-AD3D-4CED-9128-CB35BDBD6D79}"/>
                  </a:ext>
                </a:extLst>
              </p:cNvPr>
              <p:cNvSpPr/>
              <p:nvPr/>
            </p:nvSpPr>
            <p:spPr>
              <a:xfrm>
                <a:off x="774164" y="3906161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86" name="正方形/長方形 3185">
                <a:extLst>
                  <a:ext uri="{FF2B5EF4-FFF2-40B4-BE49-F238E27FC236}">
                    <a16:creationId xmlns:a16="http://schemas.microsoft.com/office/drawing/2014/main" id="{F8AB83FC-BC5D-442F-98D1-F77249856EAF}"/>
                  </a:ext>
                </a:extLst>
              </p:cNvPr>
              <p:cNvSpPr/>
              <p:nvPr/>
            </p:nvSpPr>
            <p:spPr>
              <a:xfrm>
                <a:off x="801688" y="3907224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87" name="正方形/長方形 3186">
                <a:extLst>
                  <a:ext uri="{FF2B5EF4-FFF2-40B4-BE49-F238E27FC236}">
                    <a16:creationId xmlns:a16="http://schemas.microsoft.com/office/drawing/2014/main" id="{CC213D2B-5452-40EB-A315-60EB5D3FE3B3}"/>
                  </a:ext>
                </a:extLst>
              </p:cNvPr>
              <p:cNvSpPr/>
              <p:nvPr/>
            </p:nvSpPr>
            <p:spPr>
              <a:xfrm>
                <a:off x="853181" y="3908542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88" name="正方形/長方形 3187">
                <a:extLst>
                  <a:ext uri="{FF2B5EF4-FFF2-40B4-BE49-F238E27FC236}">
                    <a16:creationId xmlns:a16="http://schemas.microsoft.com/office/drawing/2014/main" id="{6D44D983-BB9E-447B-9186-AB7C3A14B049}"/>
                  </a:ext>
                </a:extLst>
              </p:cNvPr>
              <p:cNvSpPr/>
              <p:nvPr/>
            </p:nvSpPr>
            <p:spPr>
              <a:xfrm>
                <a:off x="879567" y="3908429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89" name="正方形/長方形 3188">
                <a:extLst>
                  <a:ext uri="{FF2B5EF4-FFF2-40B4-BE49-F238E27FC236}">
                    <a16:creationId xmlns:a16="http://schemas.microsoft.com/office/drawing/2014/main" id="{CC4803E9-E741-4341-AF7D-61D64CC8ED34}"/>
                  </a:ext>
                </a:extLst>
              </p:cNvPr>
              <p:cNvSpPr/>
              <p:nvPr/>
            </p:nvSpPr>
            <p:spPr>
              <a:xfrm>
                <a:off x="827431" y="3907538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3190" name="グループ化 3189">
                <a:extLst>
                  <a:ext uri="{FF2B5EF4-FFF2-40B4-BE49-F238E27FC236}">
                    <a16:creationId xmlns:a16="http://schemas.microsoft.com/office/drawing/2014/main" id="{B067A096-0F85-4C94-8B82-73F8E5D1F9BA}"/>
                  </a:ext>
                </a:extLst>
              </p:cNvPr>
              <p:cNvGrpSpPr/>
              <p:nvPr/>
            </p:nvGrpSpPr>
            <p:grpSpPr>
              <a:xfrm>
                <a:off x="909213" y="3906578"/>
                <a:ext cx="149451" cy="38067"/>
                <a:chOff x="909213" y="3901816"/>
                <a:chExt cx="149451" cy="38067"/>
              </a:xfrm>
            </p:grpSpPr>
            <p:grpSp>
              <p:nvGrpSpPr>
                <p:cNvPr id="3191" name="グループ化 3190">
                  <a:extLst>
                    <a:ext uri="{FF2B5EF4-FFF2-40B4-BE49-F238E27FC236}">
                      <a16:creationId xmlns:a16="http://schemas.microsoft.com/office/drawing/2014/main" id="{E336E7D6-42DA-4CB5-95F4-877E06ED88F1}"/>
                    </a:ext>
                  </a:extLst>
                </p:cNvPr>
                <p:cNvGrpSpPr/>
                <p:nvPr/>
              </p:nvGrpSpPr>
              <p:grpSpPr>
                <a:xfrm>
                  <a:off x="909213" y="3901816"/>
                  <a:ext cx="123403" cy="38067"/>
                  <a:chOff x="926564" y="4057557"/>
                  <a:chExt cx="123403" cy="38067"/>
                </a:xfrm>
              </p:grpSpPr>
              <p:sp>
                <p:nvSpPr>
                  <p:cNvPr id="3193" name="正方形/長方形 3192">
                    <a:extLst>
                      <a:ext uri="{FF2B5EF4-FFF2-40B4-BE49-F238E27FC236}">
                        <a16:creationId xmlns:a16="http://schemas.microsoft.com/office/drawing/2014/main" id="{70FD0E3E-BF05-44F4-81AE-495E737DF117}"/>
                      </a:ext>
                    </a:extLst>
                  </p:cNvPr>
                  <p:cNvSpPr/>
                  <p:nvPr/>
                </p:nvSpPr>
                <p:spPr>
                  <a:xfrm>
                    <a:off x="926564" y="4058561"/>
                    <a:ext cx="18000" cy="360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194" name="正方形/長方形 3193">
                    <a:extLst>
                      <a:ext uri="{FF2B5EF4-FFF2-40B4-BE49-F238E27FC236}">
                        <a16:creationId xmlns:a16="http://schemas.microsoft.com/office/drawing/2014/main" id="{0EB25102-AE09-4878-81C8-C227E0367ED3}"/>
                      </a:ext>
                    </a:extLst>
                  </p:cNvPr>
                  <p:cNvSpPr/>
                  <p:nvPr/>
                </p:nvSpPr>
                <p:spPr>
                  <a:xfrm>
                    <a:off x="954088" y="4059624"/>
                    <a:ext cx="18000" cy="360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195" name="正方形/長方形 3194">
                    <a:extLst>
                      <a:ext uri="{FF2B5EF4-FFF2-40B4-BE49-F238E27FC236}">
                        <a16:creationId xmlns:a16="http://schemas.microsoft.com/office/drawing/2014/main" id="{1290DF43-C942-4EF3-9014-3177759D9F1B}"/>
                      </a:ext>
                    </a:extLst>
                  </p:cNvPr>
                  <p:cNvSpPr/>
                  <p:nvPr/>
                </p:nvSpPr>
                <p:spPr>
                  <a:xfrm>
                    <a:off x="1005581" y="4058561"/>
                    <a:ext cx="18000" cy="360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196" name="正方形/長方形 3195">
                    <a:extLst>
                      <a:ext uri="{FF2B5EF4-FFF2-40B4-BE49-F238E27FC236}">
                        <a16:creationId xmlns:a16="http://schemas.microsoft.com/office/drawing/2014/main" id="{9A09DD30-9C9B-40FD-A35D-94FEF5B75738}"/>
                      </a:ext>
                    </a:extLst>
                  </p:cNvPr>
                  <p:cNvSpPr/>
                  <p:nvPr/>
                </p:nvSpPr>
                <p:spPr>
                  <a:xfrm>
                    <a:off x="1031967" y="4058448"/>
                    <a:ext cx="18000" cy="360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197" name="正方形/長方形 3196">
                    <a:extLst>
                      <a:ext uri="{FF2B5EF4-FFF2-40B4-BE49-F238E27FC236}">
                        <a16:creationId xmlns:a16="http://schemas.microsoft.com/office/drawing/2014/main" id="{899FF425-0E9C-45A8-A4C0-4F576110ADA5}"/>
                      </a:ext>
                    </a:extLst>
                  </p:cNvPr>
                  <p:cNvSpPr/>
                  <p:nvPr/>
                </p:nvSpPr>
                <p:spPr>
                  <a:xfrm>
                    <a:off x="979831" y="4057557"/>
                    <a:ext cx="18000" cy="360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3192" name="正方形/長方形 3191">
                  <a:extLst>
                    <a:ext uri="{FF2B5EF4-FFF2-40B4-BE49-F238E27FC236}">
                      <a16:creationId xmlns:a16="http://schemas.microsoft.com/office/drawing/2014/main" id="{41441D06-0B6B-478E-BA29-BE3F8C8A5D37}"/>
                    </a:ext>
                  </a:extLst>
                </p:cNvPr>
                <p:cNvSpPr/>
                <p:nvPr/>
              </p:nvSpPr>
              <p:spPr>
                <a:xfrm>
                  <a:off x="1040664" y="3902992"/>
                  <a:ext cx="18000" cy="36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3198" name="グループ化 3197">
              <a:extLst>
                <a:ext uri="{FF2B5EF4-FFF2-40B4-BE49-F238E27FC236}">
                  <a16:creationId xmlns:a16="http://schemas.microsoft.com/office/drawing/2014/main" id="{477C2656-9D7C-4FD8-AB0E-341105B4514B}"/>
                </a:ext>
              </a:extLst>
            </p:cNvPr>
            <p:cNvGrpSpPr/>
            <p:nvPr/>
          </p:nvGrpSpPr>
          <p:grpSpPr>
            <a:xfrm>
              <a:off x="774164" y="4319104"/>
              <a:ext cx="284500" cy="38484"/>
              <a:chOff x="774164" y="3906161"/>
              <a:chExt cx="284500" cy="38484"/>
            </a:xfrm>
          </p:grpSpPr>
          <p:sp>
            <p:nvSpPr>
              <p:cNvPr id="3199" name="正方形/長方形 3198">
                <a:extLst>
                  <a:ext uri="{FF2B5EF4-FFF2-40B4-BE49-F238E27FC236}">
                    <a16:creationId xmlns:a16="http://schemas.microsoft.com/office/drawing/2014/main" id="{5D4534B0-0782-47C8-8974-7CE9841FEE74}"/>
                  </a:ext>
                </a:extLst>
              </p:cNvPr>
              <p:cNvSpPr/>
              <p:nvPr/>
            </p:nvSpPr>
            <p:spPr>
              <a:xfrm>
                <a:off x="774164" y="3906161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00" name="正方形/長方形 3199">
                <a:extLst>
                  <a:ext uri="{FF2B5EF4-FFF2-40B4-BE49-F238E27FC236}">
                    <a16:creationId xmlns:a16="http://schemas.microsoft.com/office/drawing/2014/main" id="{B41C0DDE-C606-4383-A6E6-9D53C65EE1B2}"/>
                  </a:ext>
                </a:extLst>
              </p:cNvPr>
              <p:cNvSpPr/>
              <p:nvPr/>
            </p:nvSpPr>
            <p:spPr>
              <a:xfrm>
                <a:off x="801688" y="3907224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01" name="正方形/長方形 3200">
                <a:extLst>
                  <a:ext uri="{FF2B5EF4-FFF2-40B4-BE49-F238E27FC236}">
                    <a16:creationId xmlns:a16="http://schemas.microsoft.com/office/drawing/2014/main" id="{EED99F35-B45B-49F1-940D-D218D4B06B00}"/>
                  </a:ext>
                </a:extLst>
              </p:cNvPr>
              <p:cNvSpPr/>
              <p:nvPr/>
            </p:nvSpPr>
            <p:spPr>
              <a:xfrm>
                <a:off x="853181" y="3908542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02" name="正方形/長方形 3201">
                <a:extLst>
                  <a:ext uri="{FF2B5EF4-FFF2-40B4-BE49-F238E27FC236}">
                    <a16:creationId xmlns:a16="http://schemas.microsoft.com/office/drawing/2014/main" id="{BC0BD6F6-B758-4CB3-979F-F4798A94FD9E}"/>
                  </a:ext>
                </a:extLst>
              </p:cNvPr>
              <p:cNvSpPr/>
              <p:nvPr/>
            </p:nvSpPr>
            <p:spPr>
              <a:xfrm>
                <a:off x="879567" y="3908429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03" name="正方形/長方形 3202">
                <a:extLst>
                  <a:ext uri="{FF2B5EF4-FFF2-40B4-BE49-F238E27FC236}">
                    <a16:creationId xmlns:a16="http://schemas.microsoft.com/office/drawing/2014/main" id="{C63DD6A3-5BDB-459E-8DEA-80AC26C77955}"/>
                  </a:ext>
                </a:extLst>
              </p:cNvPr>
              <p:cNvSpPr/>
              <p:nvPr/>
            </p:nvSpPr>
            <p:spPr>
              <a:xfrm>
                <a:off x="827431" y="3907538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3204" name="グループ化 3203">
                <a:extLst>
                  <a:ext uri="{FF2B5EF4-FFF2-40B4-BE49-F238E27FC236}">
                    <a16:creationId xmlns:a16="http://schemas.microsoft.com/office/drawing/2014/main" id="{59548801-E7F2-4179-8B75-0CB2DEB25D25}"/>
                  </a:ext>
                </a:extLst>
              </p:cNvPr>
              <p:cNvGrpSpPr/>
              <p:nvPr/>
            </p:nvGrpSpPr>
            <p:grpSpPr>
              <a:xfrm>
                <a:off x="909213" y="3906578"/>
                <a:ext cx="149451" cy="38067"/>
                <a:chOff x="909213" y="3901816"/>
                <a:chExt cx="149451" cy="38067"/>
              </a:xfrm>
            </p:grpSpPr>
            <p:grpSp>
              <p:nvGrpSpPr>
                <p:cNvPr id="3205" name="グループ化 3204">
                  <a:extLst>
                    <a:ext uri="{FF2B5EF4-FFF2-40B4-BE49-F238E27FC236}">
                      <a16:creationId xmlns:a16="http://schemas.microsoft.com/office/drawing/2014/main" id="{C9DD44D4-3051-4699-B709-93879012EA04}"/>
                    </a:ext>
                  </a:extLst>
                </p:cNvPr>
                <p:cNvGrpSpPr/>
                <p:nvPr/>
              </p:nvGrpSpPr>
              <p:grpSpPr>
                <a:xfrm>
                  <a:off x="909213" y="3901816"/>
                  <a:ext cx="123403" cy="38067"/>
                  <a:chOff x="926564" y="4057557"/>
                  <a:chExt cx="123403" cy="38067"/>
                </a:xfrm>
              </p:grpSpPr>
              <p:sp>
                <p:nvSpPr>
                  <p:cNvPr id="3207" name="正方形/長方形 3206">
                    <a:extLst>
                      <a:ext uri="{FF2B5EF4-FFF2-40B4-BE49-F238E27FC236}">
                        <a16:creationId xmlns:a16="http://schemas.microsoft.com/office/drawing/2014/main" id="{BD370172-AD22-4778-8318-BF09329774CA}"/>
                      </a:ext>
                    </a:extLst>
                  </p:cNvPr>
                  <p:cNvSpPr/>
                  <p:nvPr/>
                </p:nvSpPr>
                <p:spPr>
                  <a:xfrm>
                    <a:off x="926564" y="4058561"/>
                    <a:ext cx="18000" cy="360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208" name="正方形/長方形 3207">
                    <a:extLst>
                      <a:ext uri="{FF2B5EF4-FFF2-40B4-BE49-F238E27FC236}">
                        <a16:creationId xmlns:a16="http://schemas.microsoft.com/office/drawing/2014/main" id="{D37FE38E-4CC5-4252-B25F-D4DEDDBCB404}"/>
                      </a:ext>
                    </a:extLst>
                  </p:cNvPr>
                  <p:cNvSpPr/>
                  <p:nvPr/>
                </p:nvSpPr>
                <p:spPr>
                  <a:xfrm>
                    <a:off x="954088" y="4059624"/>
                    <a:ext cx="18000" cy="360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209" name="正方形/長方形 3208">
                    <a:extLst>
                      <a:ext uri="{FF2B5EF4-FFF2-40B4-BE49-F238E27FC236}">
                        <a16:creationId xmlns:a16="http://schemas.microsoft.com/office/drawing/2014/main" id="{E9EC3F49-247A-4504-8A0B-F85572562B39}"/>
                      </a:ext>
                    </a:extLst>
                  </p:cNvPr>
                  <p:cNvSpPr/>
                  <p:nvPr/>
                </p:nvSpPr>
                <p:spPr>
                  <a:xfrm>
                    <a:off x="1005581" y="4058561"/>
                    <a:ext cx="18000" cy="360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210" name="正方形/長方形 3209">
                    <a:extLst>
                      <a:ext uri="{FF2B5EF4-FFF2-40B4-BE49-F238E27FC236}">
                        <a16:creationId xmlns:a16="http://schemas.microsoft.com/office/drawing/2014/main" id="{985C4C52-8F1F-456E-86AF-F1B5A7587E87}"/>
                      </a:ext>
                    </a:extLst>
                  </p:cNvPr>
                  <p:cNvSpPr/>
                  <p:nvPr/>
                </p:nvSpPr>
                <p:spPr>
                  <a:xfrm>
                    <a:off x="1031967" y="4058448"/>
                    <a:ext cx="18000" cy="360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211" name="正方形/長方形 3210">
                    <a:extLst>
                      <a:ext uri="{FF2B5EF4-FFF2-40B4-BE49-F238E27FC236}">
                        <a16:creationId xmlns:a16="http://schemas.microsoft.com/office/drawing/2014/main" id="{7F389902-D346-4462-8049-4FE1B067597C}"/>
                      </a:ext>
                    </a:extLst>
                  </p:cNvPr>
                  <p:cNvSpPr/>
                  <p:nvPr/>
                </p:nvSpPr>
                <p:spPr>
                  <a:xfrm>
                    <a:off x="979831" y="4057557"/>
                    <a:ext cx="18000" cy="360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3206" name="正方形/長方形 3205">
                  <a:extLst>
                    <a:ext uri="{FF2B5EF4-FFF2-40B4-BE49-F238E27FC236}">
                      <a16:creationId xmlns:a16="http://schemas.microsoft.com/office/drawing/2014/main" id="{634046EB-AD18-49F4-985F-18B3D0C91EC3}"/>
                    </a:ext>
                  </a:extLst>
                </p:cNvPr>
                <p:cNvSpPr/>
                <p:nvPr/>
              </p:nvSpPr>
              <p:spPr>
                <a:xfrm>
                  <a:off x="1040664" y="3902992"/>
                  <a:ext cx="18000" cy="36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3212" name="グループ化 3211">
              <a:extLst>
                <a:ext uri="{FF2B5EF4-FFF2-40B4-BE49-F238E27FC236}">
                  <a16:creationId xmlns:a16="http://schemas.microsoft.com/office/drawing/2014/main" id="{19313657-E564-4D2D-A117-BD60EA8B97EB}"/>
                </a:ext>
              </a:extLst>
            </p:cNvPr>
            <p:cNvGrpSpPr/>
            <p:nvPr/>
          </p:nvGrpSpPr>
          <p:grpSpPr>
            <a:xfrm>
              <a:off x="1015804" y="4134102"/>
              <a:ext cx="45524" cy="37063"/>
              <a:chOff x="774164" y="3906161"/>
              <a:chExt cx="45524" cy="37063"/>
            </a:xfrm>
          </p:grpSpPr>
          <p:sp>
            <p:nvSpPr>
              <p:cNvPr id="3213" name="正方形/長方形 3212">
                <a:extLst>
                  <a:ext uri="{FF2B5EF4-FFF2-40B4-BE49-F238E27FC236}">
                    <a16:creationId xmlns:a16="http://schemas.microsoft.com/office/drawing/2014/main" id="{D0FA4FE2-4E94-46BB-9E70-52353E14A95F}"/>
                  </a:ext>
                </a:extLst>
              </p:cNvPr>
              <p:cNvSpPr/>
              <p:nvPr/>
            </p:nvSpPr>
            <p:spPr>
              <a:xfrm>
                <a:off x="774164" y="3906161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14" name="正方形/長方形 3213">
                <a:extLst>
                  <a:ext uri="{FF2B5EF4-FFF2-40B4-BE49-F238E27FC236}">
                    <a16:creationId xmlns:a16="http://schemas.microsoft.com/office/drawing/2014/main" id="{C80AA2F9-4A8C-4461-AE70-16A9E5FF0F2F}"/>
                  </a:ext>
                </a:extLst>
              </p:cNvPr>
              <p:cNvSpPr/>
              <p:nvPr/>
            </p:nvSpPr>
            <p:spPr>
              <a:xfrm>
                <a:off x="801688" y="3907224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215" name="グループ化 3214">
              <a:extLst>
                <a:ext uri="{FF2B5EF4-FFF2-40B4-BE49-F238E27FC236}">
                  <a16:creationId xmlns:a16="http://schemas.microsoft.com/office/drawing/2014/main" id="{942FF27C-84C7-4660-BF2E-7452FAE30757}"/>
                </a:ext>
              </a:extLst>
            </p:cNvPr>
            <p:cNvGrpSpPr/>
            <p:nvPr/>
          </p:nvGrpSpPr>
          <p:grpSpPr>
            <a:xfrm>
              <a:off x="1015804" y="4179789"/>
              <a:ext cx="45524" cy="37063"/>
              <a:chOff x="774164" y="3906161"/>
              <a:chExt cx="45524" cy="37063"/>
            </a:xfrm>
          </p:grpSpPr>
          <p:sp>
            <p:nvSpPr>
              <p:cNvPr id="3216" name="正方形/長方形 3215">
                <a:extLst>
                  <a:ext uri="{FF2B5EF4-FFF2-40B4-BE49-F238E27FC236}">
                    <a16:creationId xmlns:a16="http://schemas.microsoft.com/office/drawing/2014/main" id="{DD4AA4E1-6DD4-41AB-9787-41E889810835}"/>
                  </a:ext>
                </a:extLst>
              </p:cNvPr>
              <p:cNvSpPr/>
              <p:nvPr/>
            </p:nvSpPr>
            <p:spPr>
              <a:xfrm>
                <a:off x="774164" y="3906161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17" name="正方形/長方形 3216">
                <a:extLst>
                  <a:ext uri="{FF2B5EF4-FFF2-40B4-BE49-F238E27FC236}">
                    <a16:creationId xmlns:a16="http://schemas.microsoft.com/office/drawing/2014/main" id="{A3B0325A-16AE-44BA-8A97-DD94E8CBE524}"/>
                  </a:ext>
                </a:extLst>
              </p:cNvPr>
              <p:cNvSpPr/>
              <p:nvPr/>
            </p:nvSpPr>
            <p:spPr>
              <a:xfrm>
                <a:off x="801688" y="3907224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218" name="グループ化 3217">
              <a:extLst>
                <a:ext uri="{FF2B5EF4-FFF2-40B4-BE49-F238E27FC236}">
                  <a16:creationId xmlns:a16="http://schemas.microsoft.com/office/drawing/2014/main" id="{C7E956F6-BD4E-42B3-B9DB-B0350AF58E06}"/>
                </a:ext>
              </a:extLst>
            </p:cNvPr>
            <p:cNvGrpSpPr/>
            <p:nvPr/>
          </p:nvGrpSpPr>
          <p:grpSpPr>
            <a:xfrm>
              <a:off x="771562" y="4183874"/>
              <a:ext cx="45524" cy="37063"/>
              <a:chOff x="774164" y="3906161"/>
              <a:chExt cx="45524" cy="37063"/>
            </a:xfrm>
          </p:grpSpPr>
          <p:sp>
            <p:nvSpPr>
              <p:cNvPr id="3219" name="正方形/長方形 3218">
                <a:extLst>
                  <a:ext uri="{FF2B5EF4-FFF2-40B4-BE49-F238E27FC236}">
                    <a16:creationId xmlns:a16="http://schemas.microsoft.com/office/drawing/2014/main" id="{DB94F27A-00D8-4735-BFC3-88E92B192D96}"/>
                  </a:ext>
                </a:extLst>
              </p:cNvPr>
              <p:cNvSpPr/>
              <p:nvPr/>
            </p:nvSpPr>
            <p:spPr>
              <a:xfrm>
                <a:off x="774164" y="3906161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20" name="正方形/長方形 3219">
                <a:extLst>
                  <a:ext uri="{FF2B5EF4-FFF2-40B4-BE49-F238E27FC236}">
                    <a16:creationId xmlns:a16="http://schemas.microsoft.com/office/drawing/2014/main" id="{95BBD647-B7E1-432B-B72C-257A65B29F48}"/>
                  </a:ext>
                </a:extLst>
              </p:cNvPr>
              <p:cNvSpPr/>
              <p:nvPr/>
            </p:nvSpPr>
            <p:spPr>
              <a:xfrm>
                <a:off x="801688" y="3907224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221" name="グループ化 3220">
              <a:extLst>
                <a:ext uri="{FF2B5EF4-FFF2-40B4-BE49-F238E27FC236}">
                  <a16:creationId xmlns:a16="http://schemas.microsoft.com/office/drawing/2014/main" id="{0C763141-C374-40AB-8201-A55F9C5F8F52}"/>
                </a:ext>
              </a:extLst>
            </p:cNvPr>
            <p:cNvGrpSpPr/>
            <p:nvPr/>
          </p:nvGrpSpPr>
          <p:grpSpPr>
            <a:xfrm>
              <a:off x="771562" y="4135087"/>
              <a:ext cx="45524" cy="37063"/>
              <a:chOff x="774164" y="3906161"/>
              <a:chExt cx="45524" cy="37063"/>
            </a:xfrm>
          </p:grpSpPr>
          <p:sp>
            <p:nvSpPr>
              <p:cNvPr id="3222" name="正方形/長方形 3221">
                <a:extLst>
                  <a:ext uri="{FF2B5EF4-FFF2-40B4-BE49-F238E27FC236}">
                    <a16:creationId xmlns:a16="http://schemas.microsoft.com/office/drawing/2014/main" id="{E396CA54-EEFF-422F-ADEF-C6A33DD37662}"/>
                  </a:ext>
                </a:extLst>
              </p:cNvPr>
              <p:cNvSpPr/>
              <p:nvPr/>
            </p:nvSpPr>
            <p:spPr>
              <a:xfrm>
                <a:off x="774164" y="3906161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23" name="正方形/長方形 3222">
                <a:extLst>
                  <a:ext uri="{FF2B5EF4-FFF2-40B4-BE49-F238E27FC236}">
                    <a16:creationId xmlns:a16="http://schemas.microsoft.com/office/drawing/2014/main" id="{BC68C912-8FBD-46E9-9C7B-53A90F2B26BA}"/>
                  </a:ext>
                </a:extLst>
              </p:cNvPr>
              <p:cNvSpPr/>
              <p:nvPr/>
            </p:nvSpPr>
            <p:spPr>
              <a:xfrm>
                <a:off x="801688" y="3907224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224" name="グループ化 3223">
              <a:extLst>
                <a:ext uri="{FF2B5EF4-FFF2-40B4-BE49-F238E27FC236}">
                  <a16:creationId xmlns:a16="http://schemas.microsoft.com/office/drawing/2014/main" id="{9BEE42CC-1125-47E6-A5D9-79E3AA668259}"/>
                </a:ext>
              </a:extLst>
            </p:cNvPr>
            <p:cNvGrpSpPr/>
            <p:nvPr/>
          </p:nvGrpSpPr>
          <p:grpSpPr>
            <a:xfrm>
              <a:off x="934913" y="4368733"/>
              <a:ext cx="123403" cy="38067"/>
              <a:chOff x="926564" y="4057557"/>
              <a:chExt cx="123403" cy="38067"/>
            </a:xfrm>
          </p:grpSpPr>
          <p:sp>
            <p:nvSpPr>
              <p:cNvPr id="3225" name="正方形/長方形 3224">
                <a:extLst>
                  <a:ext uri="{FF2B5EF4-FFF2-40B4-BE49-F238E27FC236}">
                    <a16:creationId xmlns:a16="http://schemas.microsoft.com/office/drawing/2014/main" id="{9AECB32E-4058-4B39-A5E4-23C1E32253DD}"/>
                  </a:ext>
                </a:extLst>
              </p:cNvPr>
              <p:cNvSpPr/>
              <p:nvPr/>
            </p:nvSpPr>
            <p:spPr>
              <a:xfrm>
                <a:off x="926564" y="4058561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26" name="正方形/長方形 3225">
                <a:extLst>
                  <a:ext uri="{FF2B5EF4-FFF2-40B4-BE49-F238E27FC236}">
                    <a16:creationId xmlns:a16="http://schemas.microsoft.com/office/drawing/2014/main" id="{441A1126-4223-4135-A1EF-A8A3003CCE5D}"/>
                  </a:ext>
                </a:extLst>
              </p:cNvPr>
              <p:cNvSpPr/>
              <p:nvPr/>
            </p:nvSpPr>
            <p:spPr>
              <a:xfrm>
                <a:off x="954088" y="4059624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27" name="正方形/長方形 3226">
                <a:extLst>
                  <a:ext uri="{FF2B5EF4-FFF2-40B4-BE49-F238E27FC236}">
                    <a16:creationId xmlns:a16="http://schemas.microsoft.com/office/drawing/2014/main" id="{7AF990D5-0259-44D7-96B9-CD36C711D024}"/>
                  </a:ext>
                </a:extLst>
              </p:cNvPr>
              <p:cNvSpPr/>
              <p:nvPr/>
            </p:nvSpPr>
            <p:spPr>
              <a:xfrm>
                <a:off x="1005581" y="4058561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28" name="正方形/長方形 3227">
                <a:extLst>
                  <a:ext uri="{FF2B5EF4-FFF2-40B4-BE49-F238E27FC236}">
                    <a16:creationId xmlns:a16="http://schemas.microsoft.com/office/drawing/2014/main" id="{96994B45-1DA9-40B4-B297-006A605F32B6}"/>
                  </a:ext>
                </a:extLst>
              </p:cNvPr>
              <p:cNvSpPr/>
              <p:nvPr/>
            </p:nvSpPr>
            <p:spPr>
              <a:xfrm>
                <a:off x="1031967" y="4058448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29" name="正方形/長方形 3228">
                <a:extLst>
                  <a:ext uri="{FF2B5EF4-FFF2-40B4-BE49-F238E27FC236}">
                    <a16:creationId xmlns:a16="http://schemas.microsoft.com/office/drawing/2014/main" id="{B3D48CBD-EE2D-40E6-9D10-FD61E473C174}"/>
                  </a:ext>
                </a:extLst>
              </p:cNvPr>
              <p:cNvSpPr/>
              <p:nvPr/>
            </p:nvSpPr>
            <p:spPr>
              <a:xfrm>
                <a:off x="979831" y="4057557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230" name="グループ化 3229">
              <a:extLst>
                <a:ext uri="{FF2B5EF4-FFF2-40B4-BE49-F238E27FC236}">
                  <a16:creationId xmlns:a16="http://schemas.microsoft.com/office/drawing/2014/main" id="{0690A5B1-62AE-4A2C-899C-AF8F08CD2C87}"/>
                </a:ext>
              </a:extLst>
            </p:cNvPr>
            <p:cNvGrpSpPr/>
            <p:nvPr/>
          </p:nvGrpSpPr>
          <p:grpSpPr>
            <a:xfrm>
              <a:off x="894402" y="4418420"/>
              <a:ext cx="123403" cy="38067"/>
              <a:chOff x="926564" y="4057557"/>
              <a:chExt cx="123403" cy="38067"/>
            </a:xfrm>
          </p:grpSpPr>
          <p:sp>
            <p:nvSpPr>
              <p:cNvPr id="3231" name="正方形/長方形 3230">
                <a:extLst>
                  <a:ext uri="{FF2B5EF4-FFF2-40B4-BE49-F238E27FC236}">
                    <a16:creationId xmlns:a16="http://schemas.microsoft.com/office/drawing/2014/main" id="{F362CDCE-25A9-4354-A64E-F9F37B28BE79}"/>
                  </a:ext>
                </a:extLst>
              </p:cNvPr>
              <p:cNvSpPr/>
              <p:nvPr/>
            </p:nvSpPr>
            <p:spPr>
              <a:xfrm>
                <a:off x="926564" y="4058561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32" name="正方形/長方形 3231">
                <a:extLst>
                  <a:ext uri="{FF2B5EF4-FFF2-40B4-BE49-F238E27FC236}">
                    <a16:creationId xmlns:a16="http://schemas.microsoft.com/office/drawing/2014/main" id="{DCFD3797-BCD2-44DC-B08C-EFADCFCFC134}"/>
                  </a:ext>
                </a:extLst>
              </p:cNvPr>
              <p:cNvSpPr/>
              <p:nvPr/>
            </p:nvSpPr>
            <p:spPr>
              <a:xfrm>
                <a:off x="954088" y="4059624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33" name="正方形/長方形 3232">
                <a:extLst>
                  <a:ext uri="{FF2B5EF4-FFF2-40B4-BE49-F238E27FC236}">
                    <a16:creationId xmlns:a16="http://schemas.microsoft.com/office/drawing/2014/main" id="{477D5306-E196-4755-A24F-249A35007C8B}"/>
                  </a:ext>
                </a:extLst>
              </p:cNvPr>
              <p:cNvSpPr/>
              <p:nvPr/>
            </p:nvSpPr>
            <p:spPr>
              <a:xfrm>
                <a:off x="1005581" y="4058561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34" name="正方形/長方形 3233">
                <a:extLst>
                  <a:ext uri="{FF2B5EF4-FFF2-40B4-BE49-F238E27FC236}">
                    <a16:creationId xmlns:a16="http://schemas.microsoft.com/office/drawing/2014/main" id="{3099F5F8-BC43-4688-B65D-E24C1010002D}"/>
                  </a:ext>
                </a:extLst>
              </p:cNvPr>
              <p:cNvSpPr/>
              <p:nvPr/>
            </p:nvSpPr>
            <p:spPr>
              <a:xfrm>
                <a:off x="1031967" y="4058448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35" name="正方形/長方形 3234">
                <a:extLst>
                  <a:ext uri="{FF2B5EF4-FFF2-40B4-BE49-F238E27FC236}">
                    <a16:creationId xmlns:a16="http://schemas.microsoft.com/office/drawing/2014/main" id="{5932809B-FFD0-45ED-B6AE-11F8DD2E9FC5}"/>
                  </a:ext>
                </a:extLst>
              </p:cNvPr>
              <p:cNvSpPr/>
              <p:nvPr/>
            </p:nvSpPr>
            <p:spPr>
              <a:xfrm>
                <a:off x="979831" y="4057557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236" name="グループ化 3235">
              <a:extLst>
                <a:ext uri="{FF2B5EF4-FFF2-40B4-BE49-F238E27FC236}">
                  <a16:creationId xmlns:a16="http://schemas.microsoft.com/office/drawing/2014/main" id="{8F943B3F-7AE1-4B98-A227-C196CFA67C2E}"/>
                </a:ext>
              </a:extLst>
            </p:cNvPr>
            <p:cNvGrpSpPr/>
            <p:nvPr/>
          </p:nvGrpSpPr>
          <p:grpSpPr>
            <a:xfrm>
              <a:off x="894402" y="4463784"/>
              <a:ext cx="123403" cy="38067"/>
              <a:chOff x="926564" y="4057557"/>
              <a:chExt cx="123403" cy="38067"/>
            </a:xfrm>
          </p:grpSpPr>
          <p:sp>
            <p:nvSpPr>
              <p:cNvPr id="3237" name="正方形/長方形 3236">
                <a:extLst>
                  <a:ext uri="{FF2B5EF4-FFF2-40B4-BE49-F238E27FC236}">
                    <a16:creationId xmlns:a16="http://schemas.microsoft.com/office/drawing/2014/main" id="{F6964D78-06C5-4D82-B74A-D50F6A94F5FF}"/>
                  </a:ext>
                </a:extLst>
              </p:cNvPr>
              <p:cNvSpPr/>
              <p:nvPr/>
            </p:nvSpPr>
            <p:spPr>
              <a:xfrm>
                <a:off x="926564" y="4058561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38" name="正方形/長方形 3237">
                <a:extLst>
                  <a:ext uri="{FF2B5EF4-FFF2-40B4-BE49-F238E27FC236}">
                    <a16:creationId xmlns:a16="http://schemas.microsoft.com/office/drawing/2014/main" id="{858C4A7D-6A98-4E18-A234-000C6E851888}"/>
                  </a:ext>
                </a:extLst>
              </p:cNvPr>
              <p:cNvSpPr/>
              <p:nvPr/>
            </p:nvSpPr>
            <p:spPr>
              <a:xfrm>
                <a:off x="954088" y="4059624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39" name="正方形/長方形 3238">
                <a:extLst>
                  <a:ext uri="{FF2B5EF4-FFF2-40B4-BE49-F238E27FC236}">
                    <a16:creationId xmlns:a16="http://schemas.microsoft.com/office/drawing/2014/main" id="{5A0C67D3-BE52-4109-B5F5-E1F623246CD5}"/>
                  </a:ext>
                </a:extLst>
              </p:cNvPr>
              <p:cNvSpPr/>
              <p:nvPr/>
            </p:nvSpPr>
            <p:spPr>
              <a:xfrm>
                <a:off x="1005581" y="4058561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40" name="正方形/長方形 3239">
                <a:extLst>
                  <a:ext uri="{FF2B5EF4-FFF2-40B4-BE49-F238E27FC236}">
                    <a16:creationId xmlns:a16="http://schemas.microsoft.com/office/drawing/2014/main" id="{4E6AF932-6740-46F4-9D4F-B9EC9A619691}"/>
                  </a:ext>
                </a:extLst>
              </p:cNvPr>
              <p:cNvSpPr/>
              <p:nvPr/>
            </p:nvSpPr>
            <p:spPr>
              <a:xfrm>
                <a:off x="1031967" y="4058448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41" name="正方形/長方形 3240">
                <a:extLst>
                  <a:ext uri="{FF2B5EF4-FFF2-40B4-BE49-F238E27FC236}">
                    <a16:creationId xmlns:a16="http://schemas.microsoft.com/office/drawing/2014/main" id="{A1454468-32E2-4CCE-9F57-33B687FE9B81}"/>
                  </a:ext>
                </a:extLst>
              </p:cNvPr>
              <p:cNvSpPr/>
              <p:nvPr/>
            </p:nvSpPr>
            <p:spPr>
              <a:xfrm>
                <a:off x="979831" y="4057557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242" name="グループ化 3241">
              <a:extLst>
                <a:ext uri="{FF2B5EF4-FFF2-40B4-BE49-F238E27FC236}">
                  <a16:creationId xmlns:a16="http://schemas.microsoft.com/office/drawing/2014/main" id="{E7B5B455-F881-4A08-8366-C3F7798F6B1E}"/>
                </a:ext>
              </a:extLst>
            </p:cNvPr>
            <p:cNvGrpSpPr/>
            <p:nvPr/>
          </p:nvGrpSpPr>
          <p:grpSpPr>
            <a:xfrm>
              <a:off x="855371" y="4510023"/>
              <a:ext cx="95879" cy="38067"/>
              <a:chOff x="954088" y="4057557"/>
              <a:chExt cx="95879" cy="38067"/>
            </a:xfrm>
          </p:grpSpPr>
          <p:sp>
            <p:nvSpPr>
              <p:cNvPr id="3243" name="正方形/長方形 3242">
                <a:extLst>
                  <a:ext uri="{FF2B5EF4-FFF2-40B4-BE49-F238E27FC236}">
                    <a16:creationId xmlns:a16="http://schemas.microsoft.com/office/drawing/2014/main" id="{E3528DC9-DA3D-4BE7-9C0E-4487118995FF}"/>
                  </a:ext>
                </a:extLst>
              </p:cNvPr>
              <p:cNvSpPr/>
              <p:nvPr/>
            </p:nvSpPr>
            <p:spPr>
              <a:xfrm>
                <a:off x="954088" y="4059624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44" name="正方形/長方形 3243">
                <a:extLst>
                  <a:ext uri="{FF2B5EF4-FFF2-40B4-BE49-F238E27FC236}">
                    <a16:creationId xmlns:a16="http://schemas.microsoft.com/office/drawing/2014/main" id="{CAF37C3D-3285-461E-8233-D79C11804754}"/>
                  </a:ext>
                </a:extLst>
              </p:cNvPr>
              <p:cNvSpPr/>
              <p:nvPr/>
            </p:nvSpPr>
            <p:spPr>
              <a:xfrm>
                <a:off x="1005581" y="4058561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45" name="正方形/長方形 3244">
                <a:extLst>
                  <a:ext uri="{FF2B5EF4-FFF2-40B4-BE49-F238E27FC236}">
                    <a16:creationId xmlns:a16="http://schemas.microsoft.com/office/drawing/2014/main" id="{557A439F-D116-4990-8B1E-84D7BAF63C56}"/>
                  </a:ext>
                </a:extLst>
              </p:cNvPr>
              <p:cNvSpPr/>
              <p:nvPr/>
            </p:nvSpPr>
            <p:spPr>
              <a:xfrm>
                <a:off x="1031967" y="4058448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46" name="正方形/長方形 3245">
                <a:extLst>
                  <a:ext uri="{FF2B5EF4-FFF2-40B4-BE49-F238E27FC236}">
                    <a16:creationId xmlns:a16="http://schemas.microsoft.com/office/drawing/2014/main" id="{BD311123-A921-49D3-9A8F-8A96372BE97F}"/>
                  </a:ext>
                </a:extLst>
              </p:cNvPr>
              <p:cNvSpPr/>
              <p:nvPr/>
            </p:nvSpPr>
            <p:spPr>
              <a:xfrm>
                <a:off x="979831" y="4057557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247" name="グループ化 3246">
              <a:extLst>
                <a:ext uri="{FF2B5EF4-FFF2-40B4-BE49-F238E27FC236}">
                  <a16:creationId xmlns:a16="http://schemas.microsoft.com/office/drawing/2014/main" id="{C73F2657-3A79-4203-AD90-95E2663C6D8F}"/>
                </a:ext>
              </a:extLst>
            </p:cNvPr>
            <p:cNvGrpSpPr/>
            <p:nvPr/>
          </p:nvGrpSpPr>
          <p:grpSpPr>
            <a:xfrm>
              <a:off x="771454" y="4461650"/>
              <a:ext cx="69493" cy="38067"/>
              <a:chOff x="954088" y="4057557"/>
              <a:chExt cx="69493" cy="38067"/>
            </a:xfrm>
          </p:grpSpPr>
          <p:sp>
            <p:nvSpPr>
              <p:cNvPr id="3248" name="正方形/長方形 3247">
                <a:extLst>
                  <a:ext uri="{FF2B5EF4-FFF2-40B4-BE49-F238E27FC236}">
                    <a16:creationId xmlns:a16="http://schemas.microsoft.com/office/drawing/2014/main" id="{263ACF66-20CA-443B-AF68-0424026DAA74}"/>
                  </a:ext>
                </a:extLst>
              </p:cNvPr>
              <p:cNvSpPr/>
              <p:nvPr/>
            </p:nvSpPr>
            <p:spPr>
              <a:xfrm>
                <a:off x="954088" y="4059624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49" name="正方形/長方形 3248">
                <a:extLst>
                  <a:ext uri="{FF2B5EF4-FFF2-40B4-BE49-F238E27FC236}">
                    <a16:creationId xmlns:a16="http://schemas.microsoft.com/office/drawing/2014/main" id="{A789188A-19C7-4CC4-8F4B-DF469160EDEC}"/>
                  </a:ext>
                </a:extLst>
              </p:cNvPr>
              <p:cNvSpPr/>
              <p:nvPr/>
            </p:nvSpPr>
            <p:spPr>
              <a:xfrm>
                <a:off x="1005581" y="4058561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50" name="正方形/長方形 3249">
                <a:extLst>
                  <a:ext uri="{FF2B5EF4-FFF2-40B4-BE49-F238E27FC236}">
                    <a16:creationId xmlns:a16="http://schemas.microsoft.com/office/drawing/2014/main" id="{1649290C-2C41-4210-80AA-CFA125F5411E}"/>
                  </a:ext>
                </a:extLst>
              </p:cNvPr>
              <p:cNvSpPr/>
              <p:nvPr/>
            </p:nvSpPr>
            <p:spPr>
              <a:xfrm>
                <a:off x="979831" y="4057557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251" name="グループ化 3250">
              <a:extLst>
                <a:ext uri="{FF2B5EF4-FFF2-40B4-BE49-F238E27FC236}">
                  <a16:creationId xmlns:a16="http://schemas.microsoft.com/office/drawing/2014/main" id="{619132B2-B125-47E7-A326-CE5C7B1F9AAD}"/>
                </a:ext>
              </a:extLst>
            </p:cNvPr>
            <p:cNvGrpSpPr/>
            <p:nvPr/>
          </p:nvGrpSpPr>
          <p:grpSpPr>
            <a:xfrm>
              <a:off x="768560" y="4418244"/>
              <a:ext cx="69493" cy="38067"/>
              <a:chOff x="954088" y="4057557"/>
              <a:chExt cx="69493" cy="38067"/>
            </a:xfrm>
          </p:grpSpPr>
          <p:sp>
            <p:nvSpPr>
              <p:cNvPr id="3252" name="正方形/長方形 3251">
                <a:extLst>
                  <a:ext uri="{FF2B5EF4-FFF2-40B4-BE49-F238E27FC236}">
                    <a16:creationId xmlns:a16="http://schemas.microsoft.com/office/drawing/2014/main" id="{E6C96087-2554-497D-BF01-355B6D9D9686}"/>
                  </a:ext>
                </a:extLst>
              </p:cNvPr>
              <p:cNvSpPr/>
              <p:nvPr/>
            </p:nvSpPr>
            <p:spPr>
              <a:xfrm>
                <a:off x="954088" y="4059624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53" name="正方形/長方形 3252">
                <a:extLst>
                  <a:ext uri="{FF2B5EF4-FFF2-40B4-BE49-F238E27FC236}">
                    <a16:creationId xmlns:a16="http://schemas.microsoft.com/office/drawing/2014/main" id="{256A27DC-17CA-4A70-B23A-78A7A75EE279}"/>
                  </a:ext>
                </a:extLst>
              </p:cNvPr>
              <p:cNvSpPr/>
              <p:nvPr/>
            </p:nvSpPr>
            <p:spPr>
              <a:xfrm>
                <a:off x="1005581" y="4058561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54" name="正方形/長方形 3253">
                <a:extLst>
                  <a:ext uri="{FF2B5EF4-FFF2-40B4-BE49-F238E27FC236}">
                    <a16:creationId xmlns:a16="http://schemas.microsoft.com/office/drawing/2014/main" id="{A7A9B979-47D3-4440-B0E6-363AB0B184BC}"/>
                  </a:ext>
                </a:extLst>
              </p:cNvPr>
              <p:cNvSpPr/>
              <p:nvPr/>
            </p:nvSpPr>
            <p:spPr>
              <a:xfrm>
                <a:off x="979831" y="4057557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255" name="グループ化 3254">
              <a:extLst>
                <a:ext uri="{FF2B5EF4-FFF2-40B4-BE49-F238E27FC236}">
                  <a16:creationId xmlns:a16="http://schemas.microsoft.com/office/drawing/2014/main" id="{4A1FF2E3-B99E-4E39-9A4F-F3A181E64328}"/>
                </a:ext>
              </a:extLst>
            </p:cNvPr>
            <p:cNvGrpSpPr/>
            <p:nvPr/>
          </p:nvGrpSpPr>
          <p:grpSpPr>
            <a:xfrm>
              <a:off x="930605" y="4557140"/>
              <a:ext cx="69493" cy="38067"/>
              <a:chOff x="954088" y="4057557"/>
              <a:chExt cx="69493" cy="38067"/>
            </a:xfrm>
          </p:grpSpPr>
          <p:sp>
            <p:nvSpPr>
              <p:cNvPr id="3256" name="正方形/長方形 3255">
                <a:extLst>
                  <a:ext uri="{FF2B5EF4-FFF2-40B4-BE49-F238E27FC236}">
                    <a16:creationId xmlns:a16="http://schemas.microsoft.com/office/drawing/2014/main" id="{10A5280A-5047-4C79-8B88-11AFD1538DD5}"/>
                  </a:ext>
                </a:extLst>
              </p:cNvPr>
              <p:cNvSpPr/>
              <p:nvPr/>
            </p:nvSpPr>
            <p:spPr>
              <a:xfrm>
                <a:off x="954088" y="4059624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57" name="正方形/長方形 3256">
                <a:extLst>
                  <a:ext uri="{FF2B5EF4-FFF2-40B4-BE49-F238E27FC236}">
                    <a16:creationId xmlns:a16="http://schemas.microsoft.com/office/drawing/2014/main" id="{38E2ADE3-0AA2-4B0A-ADEF-F5397F120D5D}"/>
                  </a:ext>
                </a:extLst>
              </p:cNvPr>
              <p:cNvSpPr/>
              <p:nvPr/>
            </p:nvSpPr>
            <p:spPr>
              <a:xfrm>
                <a:off x="1005581" y="4058561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58" name="正方形/長方形 3257">
                <a:extLst>
                  <a:ext uri="{FF2B5EF4-FFF2-40B4-BE49-F238E27FC236}">
                    <a16:creationId xmlns:a16="http://schemas.microsoft.com/office/drawing/2014/main" id="{7A467172-1079-40E5-80FF-D76C750D7280}"/>
                  </a:ext>
                </a:extLst>
              </p:cNvPr>
              <p:cNvSpPr/>
              <p:nvPr/>
            </p:nvSpPr>
            <p:spPr>
              <a:xfrm>
                <a:off x="979831" y="4057557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259" name="グループ化 3258">
              <a:extLst>
                <a:ext uri="{FF2B5EF4-FFF2-40B4-BE49-F238E27FC236}">
                  <a16:creationId xmlns:a16="http://schemas.microsoft.com/office/drawing/2014/main" id="{2E31F3AB-0EDC-497E-95F3-6A854CE2C09A}"/>
                </a:ext>
              </a:extLst>
            </p:cNvPr>
            <p:cNvGrpSpPr/>
            <p:nvPr/>
          </p:nvGrpSpPr>
          <p:grpSpPr>
            <a:xfrm>
              <a:off x="930605" y="4600545"/>
              <a:ext cx="69493" cy="38067"/>
              <a:chOff x="954088" y="4057557"/>
              <a:chExt cx="69493" cy="38067"/>
            </a:xfrm>
          </p:grpSpPr>
          <p:sp>
            <p:nvSpPr>
              <p:cNvPr id="3260" name="正方形/長方形 3259">
                <a:extLst>
                  <a:ext uri="{FF2B5EF4-FFF2-40B4-BE49-F238E27FC236}">
                    <a16:creationId xmlns:a16="http://schemas.microsoft.com/office/drawing/2014/main" id="{429354A0-0474-4372-A362-FE36BAB4590B}"/>
                  </a:ext>
                </a:extLst>
              </p:cNvPr>
              <p:cNvSpPr/>
              <p:nvPr/>
            </p:nvSpPr>
            <p:spPr>
              <a:xfrm>
                <a:off x="954088" y="4059624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61" name="正方形/長方形 3260">
                <a:extLst>
                  <a:ext uri="{FF2B5EF4-FFF2-40B4-BE49-F238E27FC236}">
                    <a16:creationId xmlns:a16="http://schemas.microsoft.com/office/drawing/2014/main" id="{7FC30251-06CE-4207-B685-640938C74878}"/>
                  </a:ext>
                </a:extLst>
              </p:cNvPr>
              <p:cNvSpPr/>
              <p:nvPr/>
            </p:nvSpPr>
            <p:spPr>
              <a:xfrm>
                <a:off x="1005581" y="4058561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62" name="正方形/長方形 3261">
                <a:extLst>
                  <a:ext uri="{FF2B5EF4-FFF2-40B4-BE49-F238E27FC236}">
                    <a16:creationId xmlns:a16="http://schemas.microsoft.com/office/drawing/2014/main" id="{F26ECE8C-B841-41D9-87D1-E8F636ED2E1E}"/>
                  </a:ext>
                </a:extLst>
              </p:cNvPr>
              <p:cNvSpPr/>
              <p:nvPr/>
            </p:nvSpPr>
            <p:spPr>
              <a:xfrm>
                <a:off x="979831" y="4057557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263" name="グループ化 3262">
              <a:extLst>
                <a:ext uri="{FF2B5EF4-FFF2-40B4-BE49-F238E27FC236}">
                  <a16:creationId xmlns:a16="http://schemas.microsoft.com/office/drawing/2014/main" id="{63E883A7-F8BD-4449-98AC-082B8F86191C}"/>
                </a:ext>
              </a:extLst>
            </p:cNvPr>
            <p:cNvGrpSpPr/>
            <p:nvPr/>
          </p:nvGrpSpPr>
          <p:grpSpPr>
            <a:xfrm>
              <a:off x="1023203" y="4554246"/>
              <a:ext cx="69493" cy="38067"/>
              <a:chOff x="954088" y="4057557"/>
              <a:chExt cx="69493" cy="38067"/>
            </a:xfrm>
          </p:grpSpPr>
          <p:sp>
            <p:nvSpPr>
              <p:cNvPr id="3264" name="正方形/長方形 3263">
                <a:extLst>
                  <a:ext uri="{FF2B5EF4-FFF2-40B4-BE49-F238E27FC236}">
                    <a16:creationId xmlns:a16="http://schemas.microsoft.com/office/drawing/2014/main" id="{03E6EFA5-F32A-4013-AEB3-8DA1E9C601CC}"/>
                  </a:ext>
                </a:extLst>
              </p:cNvPr>
              <p:cNvSpPr/>
              <p:nvPr/>
            </p:nvSpPr>
            <p:spPr>
              <a:xfrm>
                <a:off x="954088" y="4059624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65" name="正方形/長方形 3264">
                <a:extLst>
                  <a:ext uri="{FF2B5EF4-FFF2-40B4-BE49-F238E27FC236}">
                    <a16:creationId xmlns:a16="http://schemas.microsoft.com/office/drawing/2014/main" id="{B7F6D02B-5AC3-46AF-9A36-0889A19F80F3}"/>
                  </a:ext>
                </a:extLst>
              </p:cNvPr>
              <p:cNvSpPr/>
              <p:nvPr/>
            </p:nvSpPr>
            <p:spPr>
              <a:xfrm>
                <a:off x="1005581" y="4058561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66" name="正方形/長方形 3265">
                <a:extLst>
                  <a:ext uri="{FF2B5EF4-FFF2-40B4-BE49-F238E27FC236}">
                    <a16:creationId xmlns:a16="http://schemas.microsoft.com/office/drawing/2014/main" id="{B57B8666-4F35-4123-969D-FBDE7C5ACCB0}"/>
                  </a:ext>
                </a:extLst>
              </p:cNvPr>
              <p:cNvSpPr/>
              <p:nvPr/>
            </p:nvSpPr>
            <p:spPr>
              <a:xfrm>
                <a:off x="979831" y="4057557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267" name="グループ化 3266">
              <a:extLst>
                <a:ext uri="{FF2B5EF4-FFF2-40B4-BE49-F238E27FC236}">
                  <a16:creationId xmlns:a16="http://schemas.microsoft.com/office/drawing/2014/main" id="{5290CDCA-89A0-441D-981E-73C63A8BD24C}"/>
                </a:ext>
              </a:extLst>
            </p:cNvPr>
            <p:cNvGrpSpPr/>
            <p:nvPr/>
          </p:nvGrpSpPr>
          <p:grpSpPr>
            <a:xfrm>
              <a:off x="1024485" y="4509667"/>
              <a:ext cx="45524" cy="37063"/>
              <a:chOff x="774164" y="3906161"/>
              <a:chExt cx="45524" cy="37063"/>
            </a:xfrm>
          </p:grpSpPr>
          <p:sp>
            <p:nvSpPr>
              <p:cNvPr id="3268" name="正方形/長方形 3267">
                <a:extLst>
                  <a:ext uri="{FF2B5EF4-FFF2-40B4-BE49-F238E27FC236}">
                    <a16:creationId xmlns:a16="http://schemas.microsoft.com/office/drawing/2014/main" id="{E8179111-B005-48BE-91F8-A0EAA2A6FA9B}"/>
                  </a:ext>
                </a:extLst>
              </p:cNvPr>
              <p:cNvSpPr/>
              <p:nvPr/>
            </p:nvSpPr>
            <p:spPr>
              <a:xfrm>
                <a:off x="774164" y="3906161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69" name="正方形/長方形 3268">
                <a:extLst>
                  <a:ext uri="{FF2B5EF4-FFF2-40B4-BE49-F238E27FC236}">
                    <a16:creationId xmlns:a16="http://schemas.microsoft.com/office/drawing/2014/main" id="{73CCD754-25D4-4D0B-9F98-CC82518EDE79}"/>
                  </a:ext>
                </a:extLst>
              </p:cNvPr>
              <p:cNvSpPr/>
              <p:nvPr/>
            </p:nvSpPr>
            <p:spPr>
              <a:xfrm>
                <a:off x="801688" y="3907224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270" name="グループ化 3269">
              <a:extLst>
                <a:ext uri="{FF2B5EF4-FFF2-40B4-BE49-F238E27FC236}">
                  <a16:creationId xmlns:a16="http://schemas.microsoft.com/office/drawing/2014/main" id="{E44804B8-E280-4D64-9B9C-B038F20C7373}"/>
                </a:ext>
              </a:extLst>
            </p:cNvPr>
            <p:cNvGrpSpPr/>
            <p:nvPr/>
          </p:nvGrpSpPr>
          <p:grpSpPr>
            <a:xfrm>
              <a:off x="1049670" y="4650070"/>
              <a:ext cx="45524" cy="37063"/>
              <a:chOff x="774164" y="3906161"/>
              <a:chExt cx="45524" cy="37063"/>
            </a:xfrm>
          </p:grpSpPr>
          <p:sp>
            <p:nvSpPr>
              <p:cNvPr id="3271" name="正方形/長方形 3270">
                <a:extLst>
                  <a:ext uri="{FF2B5EF4-FFF2-40B4-BE49-F238E27FC236}">
                    <a16:creationId xmlns:a16="http://schemas.microsoft.com/office/drawing/2014/main" id="{7278BE57-6E81-4D40-B53A-AF972230D4E4}"/>
                  </a:ext>
                </a:extLst>
              </p:cNvPr>
              <p:cNvSpPr/>
              <p:nvPr/>
            </p:nvSpPr>
            <p:spPr>
              <a:xfrm>
                <a:off x="774164" y="3906161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72" name="正方形/長方形 3271">
                <a:extLst>
                  <a:ext uri="{FF2B5EF4-FFF2-40B4-BE49-F238E27FC236}">
                    <a16:creationId xmlns:a16="http://schemas.microsoft.com/office/drawing/2014/main" id="{6718D068-0003-4AAD-A2A2-84EE8CB67F91}"/>
                  </a:ext>
                </a:extLst>
              </p:cNvPr>
              <p:cNvSpPr/>
              <p:nvPr/>
            </p:nvSpPr>
            <p:spPr>
              <a:xfrm>
                <a:off x="801688" y="3907224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273" name="グループ化 3272">
              <a:extLst>
                <a:ext uri="{FF2B5EF4-FFF2-40B4-BE49-F238E27FC236}">
                  <a16:creationId xmlns:a16="http://schemas.microsoft.com/office/drawing/2014/main" id="{6DE99E7B-7246-489F-BFA9-46285AE23257}"/>
                </a:ext>
              </a:extLst>
            </p:cNvPr>
            <p:cNvGrpSpPr/>
            <p:nvPr/>
          </p:nvGrpSpPr>
          <p:grpSpPr>
            <a:xfrm>
              <a:off x="1049670" y="4699855"/>
              <a:ext cx="45524" cy="37063"/>
              <a:chOff x="774164" y="3906161"/>
              <a:chExt cx="45524" cy="37063"/>
            </a:xfrm>
          </p:grpSpPr>
          <p:sp>
            <p:nvSpPr>
              <p:cNvPr id="3274" name="正方形/長方形 3273">
                <a:extLst>
                  <a:ext uri="{FF2B5EF4-FFF2-40B4-BE49-F238E27FC236}">
                    <a16:creationId xmlns:a16="http://schemas.microsoft.com/office/drawing/2014/main" id="{C4EAC28E-9B14-4EF0-93AF-69C1088FBE47}"/>
                  </a:ext>
                </a:extLst>
              </p:cNvPr>
              <p:cNvSpPr/>
              <p:nvPr/>
            </p:nvSpPr>
            <p:spPr>
              <a:xfrm>
                <a:off x="774164" y="3906161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75" name="正方形/長方形 3274">
                <a:extLst>
                  <a:ext uri="{FF2B5EF4-FFF2-40B4-BE49-F238E27FC236}">
                    <a16:creationId xmlns:a16="http://schemas.microsoft.com/office/drawing/2014/main" id="{9E390598-2B16-41FC-871E-A5F469DA9A46}"/>
                  </a:ext>
                </a:extLst>
              </p:cNvPr>
              <p:cNvSpPr/>
              <p:nvPr/>
            </p:nvSpPr>
            <p:spPr>
              <a:xfrm>
                <a:off x="801688" y="3907224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276" name="グループ化 3275">
              <a:extLst>
                <a:ext uri="{FF2B5EF4-FFF2-40B4-BE49-F238E27FC236}">
                  <a16:creationId xmlns:a16="http://schemas.microsoft.com/office/drawing/2014/main" id="{CB1936B3-8D83-4396-ADFB-82DC901A9E92}"/>
                </a:ext>
              </a:extLst>
            </p:cNvPr>
            <p:cNvGrpSpPr/>
            <p:nvPr/>
          </p:nvGrpSpPr>
          <p:grpSpPr>
            <a:xfrm>
              <a:off x="1023203" y="4751016"/>
              <a:ext cx="69493" cy="38067"/>
              <a:chOff x="954088" y="4057557"/>
              <a:chExt cx="69493" cy="38067"/>
            </a:xfrm>
          </p:grpSpPr>
          <p:sp>
            <p:nvSpPr>
              <p:cNvPr id="3277" name="正方形/長方形 3276">
                <a:extLst>
                  <a:ext uri="{FF2B5EF4-FFF2-40B4-BE49-F238E27FC236}">
                    <a16:creationId xmlns:a16="http://schemas.microsoft.com/office/drawing/2014/main" id="{806E7006-1B70-4BA3-86DD-B2F0AD765570}"/>
                  </a:ext>
                </a:extLst>
              </p:cNvPr>
              <p:cNvSpPr/>
              <p:nvPr/>
            </p:nvSpPr>
            <p:spPr>
              <a:xfrm>
                <a:off x="954088" y="4059624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78" name="正方形/長方形 3277">
                <a:extLst>
                  <a:ext uri="{FF2B5EF4-FFF2-40B4-BE49-F238E27FC236}">
                    <a16:creationId xmlns:a16="http://schemas.microsoft.com/office/drawing/2014/main" id="{23E1C8D5-5DDF-40B9-9FE1-CA068DA008F4}"/>
                  </a:ext>
                </a:extLst>
              </p:cNvPr>
              <p:cNvSpPr/>
              <p:nvPr/>
            </p:nvSpPr>
            <p:spPr>
              <a:xfrm>
                <a:off x="1005581" y="4058561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79" name="正方形/長方形 3278">
                <a:extLst>
                  <a:ext uri="{FF2B5EF4-FFF2-40B4-BE49-F238E27FC236}">
                    <a16:creationId xmlns:a16="http://schemas.microsoft.com/office/drawing/2014/main" id="{B02BF1A3-BFAB-4D6A-9BCE-3D8181551144}"/>
                  </a:ext>
                </a:extLst>
              </p:cNvPr>
              <p:cNvSpPr/>
              <p:nvPr/>
            </p:nvSpPr>
            <p:spPr>
              <a:xfrm>
                <a:off x="979831" y="4057557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280" name="グループ化 3279">
              <a:extLst>
                <a:ext uri="{FF2B5EF4-FFF2-40B4-BE49-F238E27FC236}">
                  <a16:creationId xmlns:a16="http://schemas.microsoft.com/office/drawing/2014/main" id="{96FE1EE4-7A35-4D63-A899-4C9FEBD53E6A}"/>
                </a:ext>
              </a:extLst>
            </p:cNvPr>
            <p:cNvGrpSpPr/>
            <p:nvPr/>
          </p:nvGrpSpPr>
          <p:grpSpPr>
            <a:xfrm>
              <a:off x="500863" y="4517417"/>
              <a:ext cx="123403" cy="20067"/>
              <a:chOff x="500863" y="4517417"/>
              <a:chExt cx="123403" cy="20067"/>
            </a:xfrm>
          </p:grpSpPr>
          <p:sp>
            <p:nvSpPr>
              <p:cNvPr id="3281" name="正方形/長方形 3280">
                <a:extLst>
                  <a:ext uri="{FF2B5EF4-FFF2-40B4-BE49-F238E27FC236}">
                    <a16:creationId xmlns:a16="http://schemas.microsoft.com/office/drawing/2014/main" id="{36310131-454E-44F4-9718-80F5082A9400}"/>
                  </a:ext>
                </a:extLst>
              </p:cNvPr>
              <p:cNvSpPr/>
              <p:nvPr/>
            </p:nvSpPr>
            <p:spPr>
              <a:xfrm>
                <a:off x="500863" y="4518421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82" name="正方形/長方形 3281">
                <a:extLst>
                  <a:ext uri="{FF2B5EF4-FFF2-40B4-BE49-F238E27FC236}">
                    <a16:creationId xmlns:a16="http://schemas.microsoft.com/office/drawing/2014/main" id="{CCE45D4A-0D17-49BB-BE76-164EC15BAD8D}"/>
                  </a:ext>
                </a:extLst>
              </p:cNvPr>
              <p:cNvSpPr/>
              <p:nvPr/>
            </p:nvSpPr>
            <p:spPr>
              <a:xfrm>
                <a:off x="528387" y="4519484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83" name="正方形/長方形 3282">
                <a:extLst>
                  <a:ext uri="{FF2B5EF4-FFF2-40B4-BE49-F238E27FC236}">
                    <a16:creationId xmlns:a16="http://schemas.microsoft.com/office/drawing/2014/main" id="{F2999F7C-B723-469E-9093-984CBF0E9DB5}"/>
                  </a:ext>
                </a:extLst>
              </p:cNvPr>
              <p:cNvSpPr/>
              <p:nvPr/>
            </p:nvSpPr>
            <p:spPr>
              <a:xfrm>
                <a:off x="579880" y="4518421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84" name="正方形/長方形 3283">
                <a:extLst>
                  <a:ext uri="{FF2B5EF4-FFF2-40B4-BE49-F238E27FC236}">
                    <a16:creationId xmlns:a16="http://schemas.microsoft.com/office/drawing/2014/main" id="{01CBB5E0-E480-47C1-8231-EF819A704373}"/>
                  </a:ext>
                </a:extLst>
              </p:cNvPr>
              <p:cNvSpPr/>
              <p:nvPr/>
            </p:nvSpPr>
            <p:spPr>
              <a:xfrm>
                <a:off x="606266" y="4518308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85" name="正方形/長方形 3284">
                <a:extLst>
                  <a:ext uri="{FF2B5EF4-FFF2-40B4-BE49-F238E27FC236}">
                    <a16:creationId xmlns:a16="http://schemas.microsoft.com/office/drawing/2014/main" id="{08CB37D9-6458-430C-A094-13B288E5D6C2}"/>
                  </a:ext>
                </a:extLst>
              </p:cNvPr>
              <p:cNvSpPr/>
              <p:nvPr/>
            </p:nvSpPr>
            <p:spPr>
              <a:xfrm>
                <a:off x="554130" y="4517417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286" name="グループ化 3285">
              <a:extLst>
                <a:ext uri="{FF2B5EF4-FFF2-40B4-BE49-F238E27FC236}">
                  <a16:creationId xmlns:a16="http://schemas.microsoft.com/office/drawing/2014/main" id="{CACC9015-C02C-47CC-B7B7-4FD0353D53B4}"/>
                </a:ext>
              </a:extLst>
            </p:cNvPr>
            <p:cNvGrpSpPr/>
            <p:nvPr/>
          </p:nvGrpSpPr>
          <p:grpSpPr>
            <a:xfrm>
              <a:off x="500863" y="4545130"/>
              <a:ext cx="123403" cy="20067"/>
              <a:chOff x="500863" y="4517417"/>
              <a:chExt cx="123403" cy="20067"/>
            </a:xfrm>
          </p:grpSpPr>
          <p:sp>
            <p:nvSpPr>
              <p:cNvPr id="3287" name="正方形/長方形 3286">
                <a:extLst>
                  <a:ext uri="{FF2B5EF4-FFF2-40B4-BE49-F238E27FC236}">
                    <a16:creationId xmlns:a16="http://schemas.microsoft.com/office/drawing/2014/main" id="{AB45F6AA-36A9-47B9-9EC9-90744CAED648}"/>
                  </a:ext>
                </a:extLst>
              </p:cNvPr>
              <p:cNvSpPr/>
              <p:nvPr/>
            </p:nvSpPr>
            <p:spPr>
              <a:xfrm>
                <a:off x="500863" y="4518421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88" name="正方形/長方形 3287">
                <a:extLst>
                  <a:ext uri="{FF2B5EF4-FFF2-40B4-BE49-F238E27FC236}">
                    <a16:creationId xmlns:a16="http://schemas.microsoft.com/office/drawing/2014/main" id="{7118861B-C417-45BF-BFCD-78801489C85C}"/>
                  </a:ext>
                </a:extLst>
              </p:cNvPr>
              <p:cNvSpPr/>
              <p:nvPr/>
            </p:nvSpPr>
            <p:spPr>
              <a:xfrm>
                <a:off x="528387" y="4519484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89" name="正方形/長方形 3288">
                <a:extLst>
                  <a:ext uri="{FF2B5EF4-FFF2-40B4-BE49-F238E27FC236}">
                    <a16:creationId xmlns:a16="http://schemas.microsoft.com/office/drawing/2014/main" id="{102A700E-65E8-4A55-95D0-B15F6D43C610}"/>
                  </a:ext>
                </a:extLst>
              </p:cNvPr>
              <p:cNvSpPr/>
              <p:nvPr/>
            </p:nvSpPr>
            <p:spPr>
              <a:xfrm>
                <a:off x="579880" y="4518421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90" name="正方形/長方形 3289">
                <a:extLst>
                  <a:ext uri="{FF2B5EF4-FFF2-40B4-BE49-F238E27FC236}">
                    <a16:creationId xmlns:a16="http://schemas.microsoft.com/office/drawing/2014/main" id="{AC567041-FC12-4E10-BA64-7B6739740346}"/>
                  </a:ext>
                </a:extLst>
              </p:cNvPr>
              <p:cNvSpPr/>
              <p:nvPr/>
            </p:nvSpPr>
            <p:spPr>
              <a:xfrm>
                <a:off x="606266" y="4518308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91" name="正方形/長方形 3290">
                <a:extLst>
                  <a:ext uri="{FF2B5EF4-FFF2-40B4-BE49-F238E27FC236}">
                    <a16:creationId xmlns:a16="http://schemas.microsoft.com/office/drawing/2014/main" id="{655E5408-88D9-4B82-92E7-2B95DF8B9AF5}"/>
                  </a:ext>
                </a:extLst>
              </p:cNvPr>
              <p:cNvSpPr/>
              <p:nvPr/>
            </p:nvSpPr>
            <p:spPr>
              <a:xfrm>
                <a:off x="554130" y="4517417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292" name="グループ化 3291">
              <a:extLst>
                <a:ext uri="{FF2B5EF4-FFF2-40B4-BE49-F238E27FC236}">
                  <a16:creationId xmlns:a16="http://schemas.microsoft.com/office/drawing/2014/main" id="{55ED422C-9AFA-4C56-9FA1-7B230E225CBA}"/>
                </a:ext>
              </a:extLst>
            </p:cNvPr>
            <p:cNvGrpSpPr/>
            <p:nvPr/>
          </p:nvGrpSpPr>
          <p:grpSpPr>
            <a:xfrm>
              <a:off x="500863" y="4571417"/>
              <a:ext cx="123403" cy="20067"/>
              <a:chOff x="500863" y="4517417"/>
              <a:chExt cx="123403" cy="20067"/>
            </a:xfrm>
          </p:grpSpPr>
          <p:sp>
            <p:nvSpPr>
              <p:cNvPr id="3293" name="正方形/長方形 3292">
                <a:extLst>
                  <a:ext uri="{FF2B5EF4-FFF2-40B4-BE49-F238E27FC236}">
                    <a16:creationId xmlns:a16="http://schemas.microsoft.com/office/drawing/2014/main" id="{E3F71416-82FC-4F41-B22D-F4B48A572B63}"/>
                  </a:ext>
                </a:extLst>
              </p:cNvPr>
              <p:cNvSpPr/>
              <p:nvPr/>
            </p:nvSpPr>
            <p:spPr>
              <a:xfrm>
                <a:off x="500863" y="4518421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94" name="正方形/長方形 3293">
                <a:extLst>
                  <a:ext uri="{FF2B5EF4-FFF2-40B4-BE49-F238E27FC236}">
                    <a16:creationId xmlns:a16="http://schemas.microsoft.com/office/drawing/2014/main" id="{5A444B2A-98D7-4949-969B-D50CE77D5DA0}"/>
                  </a:ext>
                </a:extLst>
              </p:cNvPr>
              <p:cNvSpPr/>
              <p:nvPr/>
            </p:nvSpPr>
            <p:spPr>
              <a:xfrm>
                <a:off x="528387" y="4519484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95" name="正方形/長方形 3294">
                <a:extLst>
                  <a:ext uri="{FF2B5EF4-FFF2-40B4-BE49-F238E27FC236}">
                    <a16:creationId xmlns:a16="http://schemas.microsoft.com/office/drawing/2014/main" id="{1C5E8E89-9C37-4CB6-B33C-1EDDA4A2A18E}"/>
                  </a:ext>
                </a:extLst>
              </p:cNvPr>
              <p:cNvSpPr/>
              <p:nvPr/>
            </p:nvSpPr>
            <p:spPr>
              <a:xfrm>
                <a:off x="579880" y="4518421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96" name="正方形/長方形 3295">
                <a:extLst>
                  <a:ext uri="{FF2B5EF4-FFF2-40B4-BE49-F238E27FC236}">
                    <a16:creationId xmlns:a16="http://schemas.microsoft.com/office/drawing/2014/main" id="{DEE5A71D-6A35-4FA0-BCFF-4433A652676F}"/>
                  </a:ext>
                </a:extLst>
              </p:cNvPr>
              <p:cNvSpPr/>
              <p:nvPr/>
            </p:nvSpPr>
            <p:spPr>
              <a:xfrm>
                <a:off x="606266" y="4518308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97" name="正方形/長方形 3296">
                <a:extLst>
                  <a:ext uri="{FF2B5EF4-FFF2-40B4-BE49-F238E27FC236}">
                    <a16:creationId xmlns:a16="http://schemas.microsoft.com/office/drawing/2014/main" id="{7C08811A-E843-44C9-BAF5-441C3FCC3007}"/>
                  </a:ext>
                </a:extLst>
              </p:cNvPr>
              <p:cNvSpPr/>
              <p:nvPr/>
            </p:nvSpPr>
            <p:spPr>
              <a:xfrm>
                <a:off x="554130" y="4517417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298" name="グループ化 3297">
              <a:extLst>
                <a:ext uri="{FF2B5EF4-FFF2-40B4-BE49-F238E27FC236}">
                  <a16:creationId xmlns:a16="http://schemas.microsoft.com/office/drawing/2014/main" id="{F03FCCE7-7575-46E6-8A51-DA640EDF5FF6}"/>
                </a:ext>
              </a:extLst>
            </p:cNvPr>
            <p:cNvGrpSpPr/>
            <p:nvPr/>
          </p:nvGrpSpPr>
          <p:grpSpPr>
            <a:xfrm>
              <a:off x="645546" y="4517417"/>
              <a:ext cx="71267" cy="20067"/>
              <a:chOff x="500863" y="4517417"/>
              <a:chExt cx="71267" cy="20067"/>
            </a:xfrm>
          </p:grpSpPr>
          <p:sp>
            <p:nvSpPr>
              <p:cNvPr id="3299" name="正方形/長方形 3298">
                <a:extLst>
                  <a:ext uri="{FF2B5EF4-FFF2-40B4-BE49-F238E27FC236}">
                    <a16:creationId xmlns:a16="http://schemas.microsoft.com/office/drawing/2014/main" id="{CDAD91D3-8E63-4C51-B4F5-64EF47BC0EC9}"/>
                  </a:ext>
                </a:extLst>
              </p:cNvPr>
              <p:cNvSpPr/>
              <p:nvPr/>
            </p:nvSpPr>
            <p:spPr>
              <a:xfrm>
                <a:off x="500863" y="4518421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00" name="正方形/長方形 3299">
                <a:extLst>
                  <a:ext uri="{FF2B5EF4-FFF2-40B4-BE49-F238E27FC236}">
                    <a16:creationId xmlns:a16="http://schemas.microsoft.com/office/drawing/2014/main" id="{6BF18E25-F2B2-4066-8AB0-19B07AEF16B0}"/>
                  </a:ext>
                </a:extLst>
              </p:cNvPr>
              <p:cNvSpPr/>
              <p:nvPr/>
            </p:nvSpPr>
            <p:spPr>
              <a:xfrm>
                <a:off x="528387" y="4519484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01" name="正方形/長方形 3300">
                <a:extLst>
                  <a:ext uri="{FF2B5EF4-FFF2-40B4-BE49-F238E27FC236}">
                    <a16:creationId xmlns:a16="http://schemas.microsoft.com/office/drawing/2014/main" id="{42C517AF-C455-45EB-8FB4-F79EFE97E9B9}"/>
                  </a:ext>
                </a:extLst>
              </p:cNvPr>
              <p:cNvSpPr/>
              <p:nvPr/>
            </p:nvSpPr>
            <p:spPr>
              <a:xfrm>
                <a:off x="554130" y="4517417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302" name="グループ化 3301">
              <a:extLst>
                <a:ext uri="{FF2B5EF4-FFF2-40B4-BE49-F238E27FC236}">
                  <a16:creationId xmlns:a16="http://schemas.microsoft.com/office/drawing/2014/main" id="{6801005D-5B81-422B-A3DB-85D3A15923CD}"/>
                </a:ext>
              </a:extLst>
            </p:cNvPr>
            <p:cNvGrpSpPr/>
            <p:nvPr/>
          </p:nvGrpSpPr>
          <p:grpSpPr>
            <a:xfrm>
              <a:off x="645546" y="4542662"/>
              <a:ext cx="71267" cy="20067"/>
              <a:chOff x="500863" y="4517417"/>
              <a:chExt cx="71267" cy="20067"/>
            </a:xfrm>
          </p:grpSpPr>
          <p:sp>
            <p:nvSpPr>
              <p:cNvPr id="3303" name="正方形/長方形 3302">
                <a:extLst>
                  <a:ext uri="{FF2B5EF4-FFF2-40B4-BE49-F238E27FC236}">
                    <a16:creationId xmlns:a16="http://schemas.microsoft.com/office/drawing/2014/main" id="{0DBFD9D2-1B5D-4218-BF32-B666089CAC3E}"/>
                  </a:ext>
                </a:extLst>
              </p:cNvPr>
              <p:cNvSpPr/>
              <p:nvPr/>
            </p:nvSpPr>
            <p:spPr>
              <a:xfrm>
                <a:off x="500863" y="4518421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04" name="正方形/長方形 3303">
                <a:extLst>
                  <a:ext uri="{FF2B5EF4-FFF2-40B4-BE49-F238E27FC236}">
                    <a16:creationId xmlns:a16="http://schemas.microsoft.com/office/drawing/2014/main" id="{2FDAE1F6-8FF0-4009-A23E-ED356630F5D7}"/>
                  </a:ext>
                </a:extLst>
              </p:cNvPr>
              <p:cNvSpPr/>
              <p:nvPr/>
            </p:nvSpPr>
            <p:spPr>
              <a:xfrm>
                <a:off x="528387" y="4519484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05" name="正方形/長方形 3304">
                <a:extLst>
                  <a:ext uri="{FF2B5EF4-FFF2-40B4-BE49-F238E27FC236}">
                    <a16:creationId xmlns:a16="http://schemas.microsoft.com/office/drawing/2014/main" id="{1F00DBBA-BBA0-41F9-A268-A11F577583E7}"/>
                  </a:ext>
                </a:extLst>
              </p:cNvPr>
              <p:cNvSpPr/>
              <p:nvPr/>
            </p:nvSpPr>
            <p:spPr>
              <a:xfrm>
                <a:off x="554130" y="4517417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306" name="グループ化 3305">
              <a:extLst>
                <a:ext uri="{FF2B5EF4-FFF2-40B4-BE49-F238E27FC236}">
                  <a16:creationId xmlns:a16="http://schemas.microsoft.com/office/drawing/2014/main" id="{83192CC6-B8BF-4BAE-B2C0-877E75DE3AE4}"/>
                </a:ext>
              </a:extLst>
            </p:cNvPr>
            <p:cNvGrpSpPr/>
            <p:nvPr/>
          </p:nvGrpSpPr>
          <p:grpSpPr>
            <a:xfrm>
              <a:off x="645546" y="4567906"/>
              <a:ext cx="71267" cy="20067"/>
              <a:chOff x="500863" y="4517417"/>
              <a:chExt cx="71267" cy="20067"/>
            </a:xfrm>
          </p:grpSpPr>
          <p:sp>
            <p:nvSpPr>
              <p:cNvPr id="3307" name="正方形/長方形 3306">
                <a:extLst>
                  <a:ext uri="{FF2B5EF4-FFF2-40B4-BE49-F238E27FC236}">
                    <a16:creationId xmlns:a16="http://schemas.microsoft.com/office/drawing/2014/main" id="{DCF97BD0-10B9-4D33-944A-63F5C510113E}"/>
                  </a:ext>
                </a:extLst>
              </p:cNvPr>
              <p:cNvSpPr/>
              <p:nvPr/>
            </p:nvSpPr>
            <p:spPr>
              <a:xfrm>
                <a:off x="500863" y="4518421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08" name="正方形/長方形 3307">
                <a:extLst>
                  <a:ext uri="{FF2B5EF4-FFF2-40B4-BE49-F238E27FC236}">
                    <a16:creationId xmlns:a16="http://schemas.microsoft.com/office/drawing/2014/main" id="{25AB4F37-24D2-44BD-BC40-8A32D8A5FF99}"/>
                  </a:ext>
                </a:extLst>
              </p:cNvPr>
              <p:cNvSpPr/>
              <p:nvPr/>
            </p:nvSpPr>
            <p:spPr>
              <a:xfrm>
                <a:off x="528387" y="4519484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09" name="正方形/長方形 3308">
                <a:extLst>
                  <a:ext uri="{FF2B5EF4-FFF2-40B4-BE49-F238E27FC236}">
                    <a16:creationId xmlns:a16="http://schemas.microsoft.com/office/drawing/2014/main" id="{24172EEA-5615-4A4A-9C38-6AEC0DAB6900}"/>
                  </a:ext>
                </a:extLst>
              </p:cNvPr>
              <p:cNvSpPr/>
              <p:nvPr/>
            </p:nvSpPr>
            <p:spPr>
              <a:xfrm>
                <a:off x="554130" y="4517417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310" name="グループ化 3309">
              <a:extLst>
                <a:ext uri="{FF2B5EF4-FFF2-40B4-BE49-F238E27FC236}">
                  <a16:creationId xmlns:a16="http://schemas.microsoft.com/office/drawing/2014/main" id="{E47606D0-0580-445A-99AC-46DC9997694D}"/>
                </a:ext>
              </a:extLst>
            </p:cNvPr>
            <p:cNvGrpSpPr/>
            <p:nvPr/>
          </p:nvGrpSpPr>
          <p:grpSpPr>
            <a:xfrm>
              <a:off x="502496" y="4598760"/>
              <a:ext cx="71267" cy="20067"/>
              <a:chOff x="500863" y="4517417"/>
              <a:chExt cx="71267" cy="20067"/>
            </a:xfrm>
          </p:grpSpPr>
          <p:sp>
            <p:nvSpPr>
              <p:cNvPr id="3311" name="正方形/長方形 3310">
                <a:extLst>
                  <a:ext uri="{FF2B5EF4-FFF2-40B4-BE49-F238E27FC236}">
                    <a16:creationId xmlns:a16="http://schemas.microsoft.com/office/drawing/2014/main" id="{2CC3E0DB-484C-4B43-842C-89149D70806C}"/>
                  </a:ext>
                </a:extLst>
              </p:cNvPr>
              <p:cNvSpPr/>
              <p:nvPr/>
            </p:nvSpPr>
            <p:spPr>
              <a:xfrm>
                <a:off x="500863" y="4518421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12" name="正方形/長方形 3311">
                <a:extLst>
                  <a:ext uri="{FF2B5EF4-FFF2-40B4-BE49-F238E27FC236}">
                    <a16:creationId xmlns:a16="http://schemas.microsoft.com/office/drawing/2014/main" id="{8ACBFC45-7ED2-4FA7-A2C5-BB1018412ACF}"/>
                  </a:ext>
                </a:extLst>
              </p:cNvPr>
              <p:cNvSpPr/>
              <p:nvPr/>
            </p:nvSpPr>
            <p:spPr>
              <a:xfrm>
                <a:off x="528387" y="4519484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13" name="正方形/長方形 3312">
                <a:extLst>
                  <a:ext uri="{FF2B5EF4-FFF2-40B4-BE49-F238E27FC236}">
                    <a16:creationId xmlns:a16="http://schemas.microsoft.com/office/drawing/2014/main" id="{64E0ED73-6EA3-4205-948B-C7F9BF337924}"/>
                  </a:ext>
                </a:extLst>
              </p:cNvPr>
              <p:cNvSpPr/>
              <p:nvPr/>
            </p:nvSpPr>
            <p:spPr>
              <a:xfrm>
                <a:off x="554130" y="4517417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314" name="グループ化 3313">
              <a:extLst>
                <a:ext uri="{FF2B5EF4-FFF2-40B4-BE49-F238E27FC236}">
                  <a16:creationId xmlns:a16="http://schemas.microsoft.com/office/drawing/2014/main" id="{D50F53FD-9D8C-4D26-942C-2CFDCBB81E35}"/>
                </a:ext>
              </a:extLst>
            </p:cNvPr>
            <p:cNvGrpSpPr/>
            <p:nvPr/>
          </p:nvGrpSpPr>
          <p:grpSpPr>
            <a:xfrm>
              <a:off x="500863" y="4627145"/>
              <a:ext cx="97017" cy="20067"/>
              <a:chOff x="500863" y="4517417"/>
              <a:chExt cx="97017" cy="20067"/>
            </a:xfrm>
          </p:grpSpPr>
          <p:sp>
            <p:nvSpPr>
              <p:cNvPr id="3315" name="正方形/長方形 3314">
                <a:extLst>
                  <a:ext uri="{FF2B5EF4-FFF2-40B4-BE49-F238E27FC236}">
                    <a16:creationId xmlns:a16="http://schemas.microsoft.com/office/drawing/2014/main" id="{D508E55C-D613-406A-8346-CE614EFB512B}"/>
                  </a:ext>
                </a:extLst>
              </p:cNvPr>
              <p:cNvSpPr/>
              <p:nvPr/>
            </p:nvSpPr>
            <p:spPr>
              <a:xfrm>
                <a:off x="500863" y="4518421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16" name="正方形/長方形 3315">
                <a:extLst>
                  <a:ext uri="{FF2B5EF4-FFF2-40B4-BE49-F238E27FC236}">
                    <a16:creationId xmlns:a16="http://schemas.microsoft.com/office/drawing/2014/main" id="{09BA0208-92F5-426E-BF37-F6E8C9CF5A63}"/>
                  </a:ext>
                </a:extLst>
              </p:cNvPr>
              <p:cNvSpPr/>
              <p:nvPr/>
            </p:nvSpPr>
            <p:spPr>
              <a:xfrm>
                <a:off x="528387" y="4519484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17" name="正方形/長方形 3316">
                <a:extLst>
                  <a:ext uri="{FF2B5EF4-FFF2-40B4-BE49-F238E27FC236}">
                    <a16:creationId xmlns:a16="http://schemas.microsoft.com/office/drawing/2014/main" id="{CFDE3CF1-C5A0-4434-857D-5C6B63D9757D}"/>
                  </a:ext>
                </a:extLst>
              </p:cNvPr>
              <p:cNvSpPr/>
              <p:nvPr/>
            </p:nvSpPr>
            <p:spPr>
              <a:xfrm>
                <a:off x="579880" y="4518421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18" name="正方形/長方形 3317">
                <a:extLst>
                  <a:ext uri="{FF2B5EF4-FFF2-40B4-BE49-F238E27FC236}">
                    <a16:creationId xmlns:a16="http://schemas.microsoft.com/office/drawing/2014/main" id="{6523847F-E1E7-4395-92B8-1B769857F2BC}"/>
                  </a:ext>
                </a:extLst>
              </p:cNvPr>
              <p:cNvSpPr/>
              <p:nvPr/>
            </p:nvSpPr>
            <p:spPr>
              <a:xfrm>
                <a:off x="554130" y="4517417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319" name="グループ化 3318">
              <a:extLst>
                <a:ext uri="{FF2B5EF4-FFF2-40B4-BE49-F238E27FC236}">
                  <a16:creationId xmlns:a16="http://schemas.microsoft.com/office/drawing/2014/main" id="{2C0B5157-ED88-40C3-8A36-F7914373453B}"/>
                </a:ext>
              </a:extLst>
            </p:cNvPr>
            <p:cNvGrpSpPr/>
            <p:nvPr/>
          </p:nvGrpSpPr>
          <p:grpSpPr>
            <a:xfrm>
              <a:off x="500863" y="4668602"/>
              <a:ext cx="97017" cy="20067"/>
              <a:chOff x="500863" y="4517417"/>
              <a:chExt cx="97017" cy="20067"/>
            </a:xfrm>
          </p:grpSpPr>
          <p:sp>
            <p:nvSpPr>
              <p:cNvPr id="3320" name="正方形/長方形 3319">
                <a:extLst>
                  <a:ext uri="{FF2B5EF4-FFF2-40B4-BE49-F238E27FC236}">
                    <a16:creationId xmlns:a16="http://schemas.microsoft.com/office/drawing/2014/main" id="{AEE39158-85E8-46B0-8F04-7064682621D5}"/>
                  </a:ext>
                </a:extLst>
              </p:cNvPr>
              <p:cNvSpPr/>
              <p:nvPr/>
            </p:nvSpPr>
            <p:spPr>
              <a:xfrm>
                <a:off x="500863" y="4518421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21" name="正方形/長方形 3320">
                <a:extLst>
                  <a:ext uri="{FF2B5EF4-FFF2-40B4-BE49-F238E27FC236}">
                    <a16:creationId xmlns:a16="http://schemas.microsoft.com/office/drawing/2014/main" id="{24EEDECB-23B8-450B-8E3D-961FEF562F23}"/>
                  </a:ext>
                </a:extLst>
              </p:cNvPr>
              <p:cNvSpPr/>
              <p:nvPr/>
            </p:nvSpPr>
            <p:spPr>
              <a:xfrm>
                <a:off x="528387" y="4519484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22" name="正方形/長方形 3321">
                <a:extLst>
                  <a:ext uri="{FF2B5EF4-FFF2-40B4-BE49-F238E27FC236}">
                    <a16:creationId xmlns:a16="http://schemas.microsoft.com/office/drawing/2014/main" id="{421AAFC2-8BB0-48E5-84D1-5C0BA3C0A8DE}"/>
                  </a:ext>
                </a:extLst>
              </p:cNvPr>
              <p:cNvSpPr/>
              <p:nvPr/>
            </p:nvSpPr>
            <p:spPr>
              <a:xfrm>
                <a:off x="579880" y="4518421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23" name="正方形/長方形 3322">
                <a:extLst>
                  <a:ext uri="{FF2B5EF4-FFF2-40B4-BE49-F238E27FC236}">
                    <a16:creationId xmlns:a16="http://schemas.microsoft.com/office/drawing/2014/main" id="{64F512BC-3C3E-4248-A124-7C316D08134F}"/>
                  </a:ext>
                </a:extLst>
              </p:cNvPr>
              <p:cNvSpPr/>
              <p:nvPr/>
            </p:nvSpPr>
            <p:spPr>
              <a:xfrm>
                <a:off x="554130" y="4517417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324" name="グループ化 3323">
              <a:extLst>
                <a:ext uri="{FF2B5EF4-FFF2-40B4-BE49-F238E27FC236}">
                  <a16:creationId xmlns:a16="http://schemas.microsoft.com/office/drawing/2014/main" id="{0B4BF70F-F539-45BD-88B0-C1C0C692F83A}"/>
                </a:ext>
              </a:extLst>
            </p:cNvPr>
            <p:cNvGrpSpPr/>
            <p:nvPr/>
          </p:nvGrpSpPr>
          <p:grpSpPr>
            <a:xfrm>
              <a:off x="500863" y="4726885"/>
              <a:ext cx="97017" cy="20067"/>
              <a:chOff x="500863" y="4517417"/>
              <a:chExt cx="97017" cy="20067"/>
            </a:xfrm>
          </p:grpSpPr>
          <p:sp>
            <p:nvSpPr>
              <p:cNvPr id="3325" name="正方形/長方形 3324">
                <a:extLst>
                  <a:ext uri="{FF2B5EF4-FFF2-40B4-BE49-F238E27FC236}">
                    <a16:creationId xmlns:a16="http://schemas.microsoft.com/office/drawing/2014/main" id="{1F4C9AE1-2C0C-4C1E-A164-CA90F982BB42}"/>
                  </a:ext>
                </a:extLst>
              </p:cNvPr>
              <p:cNvSpPr/>
              <p:nvPr/>
            </p:nvSpPr>
            <p:spPr>
              <a:xfrm>
                <a:off x="500863" y="4518421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26" name="正方形/長方形 3325">
                <a:extLst>
                  <a:ext uri="{FF2B5EF4-FFF2-40B4-BE49-F238E27FC236}">
                    <a16:creationId xmlns:a16="http://schemas.microsoft.com/office/drawing/2014/main" id="{265BDD6A-9A52-41AC-B4F4-25F90B68C783}"/>
                  </a:ext>
                </a:extLst>
              </p:cNvPr>
              <p:cNvSpPr/>
              <p:nvPr/>
            </p:nvSpPr>
            <p:spPr>
              <a:xfrm>
                <a:off x="528387" y="4519484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27" name="正方形/長方形 3326">
                <a:extLst>
                  <a:ext uri="{FF2B5EF4-FFF2-40B4-BE49-F238E27FC236}">
                    <a16:creationId xmlns:a16="http://schemas.microsoft.com/office/drawing/2014/main" id="{7B32B84B-B59A-4A5B-97A9-E1268FA94CEF}"/>
                  </a:ext>
                </a:extLst>
              </p:cNvPr>
              <p:cNvSpPr/>
              <p:nvPr/>
            </p:nvSpPr>
            <p:spPr>
              <a:xfrm>
                <a:off x="579880" y="4518421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28" name="正方形/長方形 3327">
                <a:extLst>
                  <a:ext uri="{FF2B5EF4-FFF2-40B4-BE49-F238E27FC236}">
                    <a16:creationId xmlns:a16="http://schemas.microsoft.com/office/drawing/2014/main" id="{0AB1A64C-2C2F-4456-B6EE-3E1379727F81}"/>
                  </a:ext>
                </a:extLst>
              </p:cNvPr>
              <p:cNvSpPr/>
              <p:nvPr/>
            </p:nvSpPr>
            <p:spPr>
              <a:xfrm>
                <a:off x="554130" y="4517417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329" name="グループ化 3328">
              <a:extLst>
                <a:ext uri="{FF2B5EF4-FFF2-40B4-BE49-F238E27FC236}">
                  <a16:creationId xmlns:a16="http://schemas.microsoft.com/office/drawing/2014/main" id="{CBC53555-E172-45CB-BB46-4EACABE4F2B0}"/>
                </a:ext>
              </a:extLst>
            </p:cNvPr>
            <p:cNvGrpSpPr/>
            <p:nvPr/>
          </p:nvGrpSpPr>
          <p:grpSpPr>
            <a:xfrm>
              <a:off x="500863" y="4766539"/>
              <a:ext cx="97017" cy="20067"/>
              <a:chOff x="500863" y="4517417"/>
              <a:chExt cx="97017" cy="20067"/>
            </a:xfrm>
          </p:grpSpPr>
          <p:sp>
            <p:nvSpPr>
              <p:cNvPr id="3330" name="正方形/長方形 3329">
                <a:extLst>
                  <a:ext uri="{FF2B5EF4-FFF2-40B4-BE49-F238E27FC236}">
                    <a16:creationId xmlns:a16="http://schemas.microsoft.com/office/drawing/2014/main" id="{436165F7-3BDB-40C3-AC5D-EC9F0C7B2A9E}"/>
                  </a:ext>
                </a:extLst>
              </p:cNvPr>
              <p:cNvSpPr/>
              <p:nvPr/>
            </p:nvSpPr>
            <p:spPr>
              <a:xfrm>
                <a:off x="500863" y="4518421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31" name="正方形/長方形 3330">
                <a:extLst>
                  <a:ext uri="{FF2B5EF4-FFF2-40B4-BE49-F238E27FC236}">
                    <a16:creationId xmlns:a16="http://schemas.microsoft.com/office/drawing/2014/main" id="{543DEB13-A2A7-42F2-8BBB-1263CE198EDB}"/>
                  </a:ext>
                </a:extLst>
              </p:cNvPr>
              <p:cNvSpPr/>
              <p:nvPr/>
            </p:nvSpPr>
            <p:spPr>
              <a:xfrm>
                <a:off x="528387" y="4519484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32" name="正方形/長方形 3331">
                <a:extLst>
                  <a:ext uri="{FF2B5EF4-FFF2-40B4-BE49-F238E27FC236}">
                    <a16:creationId xmlns:a16="http://schemas.microsoft.com/office/drawing/2014/main" id="{E3546A29-E0B4-4E54-BC38-19DCEC71629F}"/>
                  </a:ext>
                </a:extLst>
              </p:cNvPr>
              <p:cNvSpPr/>
              <p:nvPr/>
            </p:nvSpPr>
            <p:spPr>
              <a:xfrm>
                <a:off x="579880" y="4518421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33" name="正方形/長方形 3332">
                <a:extLst>
                  <a:ext uri="{FF2B5EF4-FFF2-40B4-BE49-F238E27FC236}">
                    <a16:creationId xmlns:a16="http://schemas.microsoft.com/office/drawing/2014/main" id="{D57B2CEA-15BA-4D7A-A334-CECB3AD91F56}"/>
                  </a:ext>
                </a:extLst>
              </p:cNvPr>
              <p:cNvSpPr/>
              <p:nvPr/>
            </p:nvSpPr>
            <p:spPr>
              <a:xfrm>
                <a:off x="554130" y="4517417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334" name="グループ化 3333">
              <a:extLst>
                <a:ext uri="{FF2B5EF4-FFF2-40B4-BE49-F238E27FC236}">
                  <a16:creationId xmlns:a16="http://schemas.microsoft.com/office/drawing/2014/main" id="{AEA53D34-A698-4DD4-B3CB-EAFF717C85D7}"/>
                </a:ext>
              </a:extLst>
            </p:cNvPr>
            <p:cNvGrpSpPr/>
            <p:nvPr/>
          </p:nvGrpSpPr>
          <p:grpSpPr>
            <a:xfrm>
              <a:off x="500863" y="4808565"/>
              <a:ext cx="97017" cy="20067"/>
              <a:chOff x="500863" y="4517417"/>
              <a:chExt cx="97017" cy="20067"/>
            </a:xfrm>
          </p:grpSpPr>
          <p:sp>
            <p:nvSpPr>
              <p:cNvPr id="3335" name="正方形/長方形 3334">
                <a:extLst>
                  <a:ext uri="{FF2B5EF4-FFF2-40B4-BE49-F238E27FC236}">
                    <a16:creationId xmlns:a16="http://schemas.microsoft.com/office/drawing/2014/main" id="{091DC517-97DC-4B18-A023-55D91C802F6A}"/>
                  </a:ext>
                </a:extLst>
              </p:cNvPr>
              <p:cNvSpPr/>
              <p:nvPr/>
            </p:nvSpPr>
            <p:spPr>
              <a:xfrm>
                <a:off x="500863" y="4518421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36" name="正方形/長方形 3335">
                <a:extLst>
                  <a:ext uri="{FF2B5EF4-FFF2-40B4-BE49-F238E27FC236}">
                    <a16:creationId xmlns:a16="http://schemas.microsoft.com/office/drawing/2014/main" id="{CC427923-534E-4ACC-8E49-21F97E3716E4}"/>
                  </a:ext>
                </a:extLst>
              </p:cNvPr>
              <p:cNvSpPr/>
              <p:nvPr/>
            </p:nvSpPr>
            <p:spPr>
              <a:xfrm>
                <a:off x="528387" y="4519484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37" name="正方形/長方形 3336">
                <a:extLst>
                  <a:ext uri="{FF2B5EF4-FFF2-40B4-BE49-F238E27FC236}">
                    <a16:creationId xmlns:a16="http://schemas.microsoft.com/office/drawing/2014/main" id="{58267668-5613-4EC3-BC48-66D22537AC32}"/>
                  </a:ext>
                </a:extLst>
              </p:cNvPr>
              <p:cNvSpPr/>
              <p:nvPr/>
            </p:nvSpPr>
            <p:spPr>
              <a:xfrm>
                <a:off x="579880" y="4518421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38" name="正方形/長方形 3337">
                <a:extLst>
                  <a:ext uri="{FF2B5EF4-FFF2-40B4-BE49-F238E27FC236}">
                    <a16:creationId xmlns:a16="http://schemas.microsoft.com/office/drawing/2014/main" id="{963F300B-95EF-4F93-B4F8-1F258012FBFC}"/>
                  </a:ext>
                </a:extLst>
              </p:cNvPr>
              <p:cNvSpPr/>
              <p:nvPr/>
            </p:nvSpPr>
            <p:spPr>
              <a:xfrm>
                <a:off x="554130" y="4517417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339" name="グループ化 3338">
              <a:extLst>
                <a:ext uri="{FF2B5EF4-FFF2-40B4-BE49-F238E27FC236}">
                  <a16:creationId xmlns:a16="http://schemas.microsoft.com/office/drawing/2014/main" id="{554BCBCB-3F6B-4C8B-9112-FDED0597DADD}"/>
                </a:ext>
              </a:extLst>
            </p:cNvPr>
            <p:cNvGrpSpPr/>
            <p:nvPr/>
          </p:nvGrpSpPr>
          <p:grpSpPr>
            <a:xfrm>
              <a:off x="500863" y="4848573"/>
              <a:ext cx="97017" cy="20067"/>
              <a:chOff x="500863" y="4517417"/>
              <a:chExt cx="97017" cy="20067"/>
            </a:xfrm>
          </p:grpSpPr>
          <p:sp>
            <p:nvSpPr>
              <p:cNvPr id="3340" name="正方形/長方形 3339">
                <a:extLst>
                  <a:ext uri="{FF2B5EF4-FFF2-40B4-BE49-F238E27FC236}">
                    <a16:creationId xmlns:a16="http://schemas.microsoft.com/office/drawing/2014/main" id="{E6E340E4-502C-4C5F-91A5-0AA4C24B69E7}"/>
                  </a:ext>
                </a:extLst>
              </p:cNvPr>
              <p:cNvSpPr/>
              <p:nvPr/>
            </p:nvSpPr>
            <p:spPr>
              <a:xfrm>
                <a:off x="500863" y="4518421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41" name="正方形/長方形 3340">
                <a:extLst>
                  <a:ext uri="{FF2B5EF4-FFF2-40B4-BE49-F238E27FC236}">
                    <a16:creationId xmlns:a16="http://schemas.microsoft.com/office/drawing/2014/main" id="{855BB4F2-C741-457B-8C71-DB3187BCA933}"/>
                  </a:ext>
                </a:extLst>
              </p:cNvPr>
              <p:cNvSpPr/>
              <p:nvPr/>
            </p:nvSpPr>
            <p:spPr>
              <a:xfrm>
                <a:off x="528387" y="4519484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42" name="正方形/長方形 3341">
                <a:extLst>
                  <a:ext uri="{FF2B5EF4-FFF2-40B4-BE49-F238E27FC236}">
                    <a16:creationId xmlns:a16="http://schemas.microsoft.com/office/drawing/2014/main" id="{AE621A35-CD84-4D39-8A62-876331689DF1}"/>
                  </a:ext>
                </a:extLst>
              </p:cNvPr>
              <p:cNvSpPr/>
              <p:nvPr/>
            </p:nvSpPr>
            <p:spPr>
              <a:xfrm>
                <a:off x="579880" y="4518421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43" name="正方形/長方形 3342">
                <a:extLst>
                  <a:ext uri="{FF2B5EF4-FFF2-40B4-BE49-F238E27FC236}">
                    <a16:creationId xmlns:a16="http://schemas.microsoft.com/office/drawing/2014/main" id="{F652E5B1-3336-47E1-B52C-B878E5F4D30B}"/>
                  </a:ext>
                </a:extLst>
              </p:cNvPr>
              <p:cNvSpPr/>
              <p:nvPr/>
            </p:nvSpPr>
            <p:spPr>
              <a:xfrm>
                <a:off x="554130" y="4517417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344" name="グループ化 3343">
              <a:extLst>
                <a:ext uri="{FF2B5EF4-FFF2-40B4-BE49-F238E27FC236}">
                  <a16:creationId xmlns:a16="http://schemas.microsoft.com/office/drawing/2014/main" id="{FD9816A6-06F7-4826-A626-2F6CD648C083}"/>
                </a:ext>
              </a:extLst>
            </p:cNvPr>
            <p:cNvGrpSpPr/>
            <p:nvPr/>
          </p:nvGrpSpPr>
          <p:grpSpPr>
            <a:xfrm>
              <a:off x="500863" y="4874551"/>
              <a:ext cx="97017" cy="20067"/>
              <a:chOff x="500863" y="4517417"/>
              <a:chExt cx="97017" cy="20067"/>
            </a:xfrm>
          </p:grpSpPr>
          <p:sp>
            <p:nvSpPr>
              <p:cNvPr id="3345" name="正方形/長方形 3344">
                <a:extLst>
                  <a:ext uri="{FF2B5EF4-FFF2-40B4-BE49-F238E27FC236}">
                    <a16:creationId xmlns:a16="http://schemas.microsoft.com/office/drawing/2014/main" id="{613AE0CA-B817-4AEA-9A22-81AB01025BF2}"/>
                  </a:ext>
                </a:extLst>
              </p:cNvPr>
              <p:cNvSpPr/>
              <p:nvPr/>
            </p:nvSpPr>
            <p:spPr>
              <a:xfrm>
                <a:off x="500863" y="4518421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46" name="正方形/長方形 3345">
                <a:extLst>
                  <a:ext uri="{FF2B5EF4-FFF2-40B4-BE49-F238E27FC236}">
                    <a16:creationId xmlns:a16="http://schemas.microsoft.com/office/drawing/2014/main" id="{E48982AD-0489-4F1F-84F1-3720643A1745}"/>
                  </a:ext>
                </a:extLst>
              </p:cNvPr>
              <p:cNvSpPr/>
              <p:nvPr/>
            </p:nvSpPr>
            <p:spPr>
              <a:xfrm>
                <a:off x="528387" y="4519484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47" name="正方形/長方形 3346">
                <a:extLst>
                  <a:ext uri="{FF2B5EF4-FFF2-40B4-BE49-F238E27FC236}">
                    <a16:creationId xmlns:a16="http://schemas.microsoft.com/office/drawing/2014/main" id="{594C9733-08C5-45D0-B0C4-5F599D7732DB}"/>
                  </a:ext>
                </a:extLst>
              </p:cNvPr>
              <p:cNvSpPr/>
              <p:nvPr/>
            </p:nvSpPr>
            <p:spPr>
              <a:xfrm>
                <a:off x="579880" y="4518421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48" name="正方形/長方形 3347">
                <a:extLst>
                  <a:ext uri="{FF2B5EF4-FFF2-40B4-BE49-F238E27FC236}">
                    <a16:creationId xmlns:a16="http://schemas.microsoft.com/office/drawing/2014/main" id="{098CDE69-B1F6-47F5-BC81-A1C16F0A2A28}"/>
                  </a:ext>
                </a:extLst>
              </p:cNvPr>
              <p:cNvSpPr/>
              <p:nvPr/>
            </p:nvSpPr>
            <p:spPr>
              <a:xfrm>
                <a:off x="554130" y="4517417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349" name="グループ化 3348">
              <a:extLst>
                <a:ext uri="{FF2B5EF4-FFF2-40B4-BE49-F238E27FC236}">
                  <a16:creationId xmlns:a16="http://schemas.microsoft.com/office/drawing/2014/main" id="{8280088B-888E-4D6B-BC24-41A9C5A22AB2}"/>
                </a:ext>
              </a:extLst>
            </p:cNvPr>
            <p:cNvGrpSpPr/>
            <p:nvPr/>
          </p:nvGrpSpPr>
          <p:grpSpPr>
            <a:xfrm>
              <a:off x="505002" y="4911170"/>
              <a:ext cx="45524" cy="19063"/>
              <a:chOff x="500863" y="4518421"/>
              <a:chExt cx="45524" cy="19063"/>
            </a:xfrm>
          </p:grpSpPr>
          <p:sp>
            <p:nvSpPr>
              <p:cNvPr id="3350" name="正方形/長方形 3349">
                <a:extLst>
                  <a:ext uri="{FF2B5EF4-FFF2-40B4-BE49-F238E27FC236}">
                    <a16:creationId xmlns:a16="http://schemas.microsoft.com/office/drawing/2014/main" id="{F409EAFA-D2C7-44A7-9214-EDDC3D2294F6}"/>
                  </a:ext>
                </a:extLst>
              </p:cNvPr>
              <p:cNvSpPr/>
              <p:nvPr/>
            </p:nvSpPr>
            <p:spPr>
              <a:xfrm>
                <a:off x="500863" y="4518421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51" name="正方形/長方形 3350">
                <a:extLst>
                  <a:ext uri="{FF2B5EF4-FFF2-40B4-BE49-F238E27FC236}">
                    <a16:creationId xmlns:a16="http://schemas.microsoft.com/office/drawing/2014/main" id="{A7C65864-FD02-4FB3-B66F-F3371F920615}"/>
                  </a:ext>
                </a:extLst>
              </p:cNvPr>
              <p:cNvSpPr/>
              <p:nvPr/>
            </p:nvSpPr>
            <p:spPr>
              <a:xfrm>
                <a:off x="528387" y="4519484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352" name="グループ化 3351">
              <a:extLst>
                <a:ext uri="{FF2B5EF4-FFF2-40B4-BE49-F238E27FC236}">
                  <a16:creationId xmlns:a16="http://schemas.microsoft.com/office/drawing/2014/main" id="{1FDAB315-03F8-42AF-8207-7C1913146973}"/>
                </a:ext>
              </a:extLst>
            </p:cNvPr>
            <p:cNvGrpSpPr/>
            <p:nvPr/>
          </p:nvGrpSpPr>
          <p:grpSpPr>
            <a:xfrm>
              <a:off x="505002" y="4959792"/>
              <a:ext cx="45524" cy="19063"/>
              <a:chOff x="500863" y="4518421"/>
              <a:chExt cx="45524" cy="19063"/>
            </a:xfrm>
          </p:grpSpPr>
          <p:sp>
            <p:nvSpPr>
              <p:cNvPr id="3353" name="正方形/長方形 3352">
                <a:extLst>
                  <a:ext uri="{FF2B5EF4-FFF2-40B4-BE49-F238E27FC236}">
                    <a16:creationId xmlns:a16="http://schemas.microsoft.com/office/drawing/2014/main" id="{0896D916-4D7E-4239-8558-911F804814DF}"/>
                  </a:ext>
                </a:extLst>
              </p:cNvPr>
              <p:cNvSpPr/>
              <p:nvPr/>
            </p:nvSpPr>
            <p:spPr>
              <a:xfrm>
                <a:off x="500863" y="4518421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54" name="正方形/長方形 3353">
                <a:extLst>
                  <a:ext uri="{FF2B5EF4-FFF2-40B4-BE49-F238E27FC236}">
                    <a16:creationId xmlns:a16="http://schemas.microsoft.com/office/drawing/2014/main" id="{9C1BDE21-EC31-4AFD-82C0-65095BF4AC7B}"/>
                  </a:ext>
                </a:extLst>
              </p:cNvPr>
              <p:cNvSpPr/>
              <p:nvPr/>
            </p:nvSpPr>
            <p:spPr>
              <a:xfrm>
                <a:off x="528387" y="4519484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355" name="グループ化 3354">
              <a:extLst>
                <a:ext uri="{FF2B5EF4-FFF2-40B4-BE49-F238E27FC236}">
                  <a16:creationId xmlns:a16="http://schemas.microsoft.com/office/drawing/2014/main" id="{67B9EFAC-397C-47C1-8A69-5F353F39F376}"/>
                </a:ext>
              </a:extLst>
            </p:cNvPr>
            <p:cNvGrpSpPr/>
            <p:nvPr/>
          </p:nvGrpSpPr>
          <p:grpSpPr>
            <a:xfrm>
              <a:off x="505002" y="5023379"/>
              <a:ext cx="45524" cy="19063"/>
              <a:chOff x="500863" y="4518421"/>
              <a:chExt cx="45524" cy="19063"/>
            </a:xfrm>
          </p:grpSpPr>
          <p:sp>
            <p:nvSpPr>
              <p:cNvPr id="3356" name="正方形/長方形 3355">
                <a:extLst>
                  <a:ext uri="{FF2B5EF4-FFF2-40B4-BE49-F238E27FC236}">
                    <a16:creationId xmlns:a16="http://schemas.microsoft.com/office/drawing/2014/main" id="{8ECDDF21-C943-4A4B-96D3-9127E823A411}"/>
                  </a:ext>
                </a:extLst>
              </p:cNvPr>
              <p:cNvSpPr/>
              <p:nvPr/>
            </p:nvSpPr>
            <p:spPr>
              <a:xfrm>
                <a:off x="500863" y="4518421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57" name="正方形/長方形 3356">
                <a:extLst>
                  <a:ext uri="{FF2B5EF4-FFF2-40B4-BE49-F238E27FC236}">
                    <a16:creationId xmlns:a16="http://schemas.microsoft.com/office/drawing/2014/main" id="{FFC41D7B-DCB1-45BA-8A1D-602C5F24951D}"/>
                  </a:ext>
                </a:extLst>
              </p:cNvPr>
              <p:cNvSpPr/>
              <p:nvPr/>
            </p:nvSpPr>
            <p:spPr>
              <a:xfrm>
                <a:off x="528387" y="4519484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358" name="グループ化 3357">
              <a:extLst>
                <a:ext uri="{FF2B5EF4-FFF2-40B4-BE49-F238E27FC236}">
                  <a16:creationId xmlns:a16="http://schemas.microsoft.com/office/drawing/2014/main" id="{810D173D-CC9D-448F-AF51-8F9FEDFF6A6F}"/>
                </a:ext>
              </a:extLst>
            </p:cNvPr>
            <p:cNvGrpSpPr/>
            <p:nvPr/>
          </p:nvGrpSpPr>
          <p:grpSpPr>
            <a:xfrm>
              <a:off x="505002" y="5062108"/>
              <a:ext cx="45524" cy="19063"/>
              <a:chOff x="500863" y="4518421"/>
              <a:chExt cx="45524" cy="19063"/>
            </a:xfrm>
          </p:grpSpPr>
          <p:sp>
            <p:nvSpPr>
              <p:cNvPr id="3359" name="正方形/長方形 3358">
                <a:extLst>
                  <a:ext uri="{FF2B5EF4-FFF2-40B4-BE49-F238E27FC236}">
                    <a16:creationId xmlns:a16="http://schemas.microsoft.com/office/drawing/2014/main" id="{2B696C37-2E59-4C31-A14E-C33FF9E13EA8}"/>
                  </a:ext>
                </a:extLst>
              </p:cNvPr>
              <p:cNvSpPr/>
              <p:nvPr/>
            </p:nvSpPr>
            <p:spPr>
              <a:xfrm>
                <a:off x="500863" y="4518421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60" name="正方形/長方形 3359">
                <a:extLst>
                  <a:ext uri="{FF2B5EF4-FFF2-40B4-BE49-F238E27FC236}">
                    <a16:creationId xmlns:a16="http://schemas.microsoft.com/office/drawing/2014/main" id="{314875B4-F342-492B-8D6E-80FB3087C15B}"/>
                  </a:ext>
                </a:extLst>
              </p:cNvPr>
              <p:cNvSpPr/>
              <p:nvPr/>
            </p:nvSpPr>
            <p:spPr>
              <a:xfrm>
                <a:off x="528387" y="4519484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361" name="正方形/長方形 3360">
              <a:extLst>
                <a:ext uri="{FF2B5EF4-FFF2-40B4-BE49-F238E27FC236}">
                  <a16:creationId xmlns:a16="http://schemas.microsoft.com/office/drawing/2014/main" id="{EB136EF1-843A-4333-8DCC-FD21CC38EE9B}"/>
                </a:ext>
              </a:extLst>
            </p:cNvPr>
            <p:cNvSpPr/>
            <p:nvPr/>
          </p:nvSpPr>
          <p:spPr>
            <a:xfrm>
              <a:off x="505002" y="4700989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62" name="正方形/長方形 3361">
              <a:extLst>
                <a:ext uri="{FF2B5EF4-FFF2-40B4-BE49-F238E27FC236}">
                  <a16:creationId xmlns:a16="http://schemas.microsoft.com/office/drawing/2014/main" id="{72E4D440-1EED-4079-A4D7-A5E67C4C5B93}"/>
                </a:ext>
              </a:extLst>
            </p:cNvPr>
            <p:cNvSpPr/>
            <p:nvPr/>
          </p:nvSpPr>
          <p:spPr>
            <a:xfrm>
              <a:off x="563905" y="4694651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363" name="グループ化 3362">
              <a:extLst>
                <a:ext uri="{FF2B5EF4-FFF2-40B4-BE49-F238E27FC236}">
                  <a16:creationId xmlns:a16="http://schemas.microsoft.com/office/drawing/2014/main" id="{C40D7205-A680-4DCB-94A4-CF526E9C557C}"/>
                </a:ext>
              </a:extLst>
            </p:cNvPr>
            <p:cNvGrpSpPr/>
            <p:nvPr/>
          </p:nvGrpSpPr>
          <p:grpSpPr>
            <a:xfrm>
              <a:off x="545560" y="5100206"/>
              <a:ext cx="71267" cy="20067"/>
              <a:chOff x="500863" y="4517417"/>
              <a:chExt cx="71267" cy="20067"/>
            </a:xfrm>
          </p:grpSpPr>
          <p:sp>
            <p:nvSpPr>
              <p:cNvPr id="3364" name="正方形/長方形 3363">
                <a:extLst>
                  <a:ext uri="{FF2B5EF4-FFF2-40B4-BE49-F238E27FC236}">
                    <a16:creationId xmlns:a16="http://schemas.microsoft.com/office/drawing/2014/main" id="{2FAB3053-C042-4B42-AD8A-21017EEB4938}"/>
                  </a:ext>
                </a:extLst>
              </p:cNvPr>
              <p:cNvSpPr/>
              <p:nvPr/>
            </p:nvSpPr>
            <p:spPr>
              <a:xfrm>
                <a:off x="500863" y="4518421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65" name="正方形/長方形 3364">
                <a:extLst>
                  <a:ext uri="{FF2B5EF4-FFF2-40B4-BE49-F238E27FC236}">
                    <a16:creationId xmlns:a16="http://schemas.microsoft.com/office/drawing/2014/main" id="{6222F2C9-EBF0-4961-87B7-C16AE1156F93}"/>
                  </a:ext>
                </a:extLst>
              </p:cNvPr>
              <p:cNvSpPr/>
              <p:nvPr/>
            </p:nvSpPr>
            <p:spPr>
              <a:xfrm>
                <a:off x="528387" y="4519484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66" name="正方形/長方形 3365">
                <a:extLst>
                  <a:ext uri="{FF2B5EF4-FFF2-40B4-BE49-F238E27FC236}">
                    <a16:creationId xmlns:a16="http://schemas.microsoft.com/office/drawing/2014/main" id="{E1C9287C-8DC1-440A-9091-5094CDB057C1}"/>
                  </a:ext>
                </a:extLst>
              </p:cNvPr>
              <p:cNvSpPr/>
              <p:nvPr/>
            </p:nvSpPr>
            <p:spPr>
              <a:xfrm>
                <a:off x="554130" y="4517417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367" name="グループ化 3366">
              <a:extLst>
                <a:ext uri="{FF2B5EF4-FFF2-40B4-BE49-F238E27FC236}">
                  <a16:creationId xmlns:a16="http://schemas.microsoft.com/office/drawing/2014/main" id="{06E14DE7-34D9-444D-85E3-382A863DCCBB}"/>
                </a:ext>
              </a:extLst>
            </p:cNvPr>
            <p:cNvGrpSpPr/>
            <p:nvPr/>
          </p:nvGrpSpPr>
          <p:grpSpPr>
            <a:xfrm>
              <a:off x="504657" y="5141639"/>
              <a:ext cx="71267" cy="20067"/>
              <a:chOff x="500863" y="4517417"/>
              <a:chExt cx="71267" cy="20067"/>
            </a:xfrm>
          </p:grpSpPr>
          <p:sp>
            <p:nvSpPr>
              <p:cNvPr id="3368" name="正方形/長方形 3367">
                <a:extLst>
                  <a:ext uri="{FF2B5EF4-FFF2-40B4-BE49-F238E27FC236}">
                    <a16:creationId xmlns:a16="http://schemas.microsoft.com/office/drawing/2014/main" id="{A0137EF6-193D-42D0-A889-218BA90372A6}"/>
                  </a:ext>
                </a:extLst>
              </p:cNvPr>
              <p:cNvSpPr/>
              <p:nvPr/>
            </p:nvSpPr>
            <p:spPr>
              <a:xfrm>
                <a:off x="500863" y="4518421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69" name="正方形/長方形 3368">
                <a:extLst>
                  <a:ext uri="{FF2B5EF4-FFF2-40B4-BE49-F238E27FC236}">
                    <a16:creationId xmlns:a16="http://schemas.microsoft.com/office/drawing/2014/main" id="{A6982F89-8D5C-4C6E-869D-7CB81E3EF30D}"/>
                  </a:ext>
                </a:extLst>
              </p:cNvPr>
              <p:cNvSpPr/>
              <p:nvPr/>
            </p:nvSpPr>
            <p:spPr>
              <a:xfrm>
                <a:off x="528387" y="4519484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70" name="正方形/長方形 3369">
                <a:extLst>
                  <a:ext uri="{FF2B5EF4-FFF2-40B4-BE49-F238E27FC236}">
                    <a16:creationId xmlns:a16="http://schemas.microsoft.com/office/drawing/2014/main" id="{47787F86-8470-4483-A8D5-089C7877DD4A}"/>
                  </a:ext>
                </a:extLst>
              </p:cNvPr>
              <p:cNvSpPr/>
              <p:nvPr/>
            </p:nvSpPr>
            <p:spPr>
              <a:xfrm>
                <a:off x="554130" y="4517417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371" name="グループ化 3370">
              <a:extLst>
                <a:ext uri="{FF2B5EF4-FFF2-40B4-BE49-F238E27FC236}">
                  <a16:creationId xmlns:a16="http://schemas.microsoft.com/office/drawing/2014/main" id="{ED200020-268C-4188-86E6-240C82E8E24F}"/>
                </a:ext>
              </a:extLst>
            </p:cNvPr>
            <p:cNvGrpSpPr/>
            <p:nvPr/>
          </p:nvGrpSpPr>
          <p:grpSpPr>
            <a:xfrm>
              <a:off x="501638" y="5201455"/>
              <a:ext cx="71267" cy="20067"/>
              <a:chOff x="500863" y="4517417"/>
              <a:chExt cx="71267" cy="20067"/>
            </a:xfrm>
          </p:grpSpPr>
          <p:sp>
            <p:nvSpPr>
              <p:cNvPr id="3372" name="正方形/長方形 3371">
                <a:extLst>
                  <a:ext uri="{FF2B5EF4-FFF2-40B4-BE49-F238E27FC236}">
                    <a16:creationId xmlns:a16="http://schemas.microsoft.com/office/drawing/2014/main" id="{6B6D5449-E52A-4D44-82C8-E2E0F92A2674}"/>
                  </a:ext>
                </a:extLst>
              </p:cNvPr>
              <p:cNvSpPr/>
              <p:nvPr/>
            </p:nvSpPr>
            <p:spPr>
              <a:xfrm>
                <a:off x="500863" y="4518421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73" name="正方形/長方形 3372">
                <a:extLst>
                  <a:ext uri="{FF2B5EF4-FFF2-40B4-BE49-F238E27FC236}">
                    <a16:creationId xmlns:a16="http://schemas.microsoft.com/office/drawing/2014/main" id="{52E88354-E8A4-4520-BFF8-8FCD964B98B1}"/>
                  </a:ext>
                </a:extLst>
              </p:cNvPr>
              <p:cNvSpPr/>
              <p:nvPr/>
            </p:nvSpPr>
            <p:spPr>
              <a:xfrm>
                <a:off x="528387" y="4519484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74" name="正方形/長方形 3373">
                <a:extLst>
                  <a:ext uri="{FF2B5EF4-FFF2-40B4-BE49-F238E27FC236}">
                    <a16:creationId xmlns:a16="http://schemas.microsoft.com/office/drawing/2014/main" id="{07CF6D9F-5D50-4990-B093-CF1C975A8080}"/>
                  </a:ext>
                </a:extLst>
              </p:cNvPr>
              <p:cNvSpPr/>
              <p:nvPr/>
            </p:nvSpPr>
            <p:spPr>
              <a:xfrm>
                <a:off x="554130" y="4517417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375" name="グループ化 3374">
              <a:extLst>
                <a:ext uri="{FF2B5EF4-FFF2-40B4-BE49-F238E27FC236}">
                  <a16:creationId xmlns:a16="http://schemas.microsoft.com/office/drawing/2014/main" id="{173603DB-840B-4B4A-A923-051F19E4BB3A}"/>
                </a:ext>
              </a:extLst>
            </p:cNvPr>
            <p:cNvGrpSpPr/>
            <p:nvPr/>
          </p:nvGrpSpPr>
          <p:grpSpPr>
            <a:xfrm>
              <a:off x="501638" y="5173421"/>
              <a:ext cx="71267" cy="20067"/>
              <a:chOff x="500863" y="4517417"/>
              <a:chExt cx="71267" cy="20067"/>
            </a:xfrm>
          </p:grpSpPr>
          <p:sp>
            <p:nvSpPr>
              <p:cNvPr id="3376" name="正方形/長方形 3375">
                <a:extLst>
                  <a:ext uri="{FF2B5EF4-FFF2-40B4-BE49-F238E27FC236}">
                    <a16:creationId xmlns:a16="http://schemas.microsoft.com/office/drawing/2014/main" id="{5DD711B3-E7CB-47C5-B76D-ED6310DD2DAB}"/>
                  </a:ext>
                </a:extLst>
              </p:cNvPr>
              <p:cNvSpPr/>
              <p:nvPr/>
            </p:nvSpPr>
            <p:spPr>
              <a:xfrm>
                <a:off x="500863" y="4518421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77" name="正方形/長方形 3376">
                <a:extLst>
                  <a:ext uri="{FF2B5EF4-FFF2-40B4-BE49-F238E27FC236}">
                    <a16:creationId xmlns:a16="http://schemas.microsoft.com/office/drawing/2014/main" id="{E45A29CA-452C-409C-8D95-257C39350A87}"/>
                  </a:ext>
                </a:extLst>
              </p:cNvPr>
              <p:cNvSpPr/>
              <p:nvPr/>
            </p:nvSpPr>
            <p:spPr>
              <a:xfrm>
                <a:off x="528387" y="4519484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78" name="正方形/長方形 3377">
                <a:extLst>
                  <a:ext uri="{FF2B5EF4-FFF2-40B4-BE49-F238E27FC236}">
                    <a16:creationId xmlns:a16="http://schemas.microsoft.com/office/drawing/2014/main" id="{128E08CA-0171-4525-88C2-83AFA9E08050}"/>
                  </a:ext>
                </a:extLst>
              </p:cNvPr>
              <p:cNvSpPr/>
              <p:nvPr/>
            </p:nvSpPr>
            <p:spPr>
              <a:xfrm>
                <a:off x="554130" y="4517417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379" name="グループ化 3378">
              <a:extLst>
                <a:ext uri="{FF2B5EF4-FFF2-40B4-BE49-F238E27FC236}">
                  <a16:creationId xmlns:a16="http://schemas.microsoft.com/office/drawing/2014/main" id="{A4071640-4C62-4E1F-A819-17F6F78D4BF3}"/>
                </a:ext>
              </a:extLst>
            </p:cNvPr>
            <p:cNvGrpSpPr/>
            <p:nvPr/>
          </p:nvGrpSpPr>
          <p:grpSpPr>
            <a:xfrm>
              <a:off x="500863" y="5244965"/>
              <a:ext cx="97017" cy="20067"/>
              <a:chOff x="500863" y="4517417"/>
              <a:chExt cx="97017" cy="20067"/>
            </a:xfrm>
          </p:grpSpPr>
          <p:sp>
            <p:nvSpPr>
              <p:cNvPr id="3380" name="正方形/長方形 3379">
                <a:extLst>
                  <a:ext uri="{FF2B5EF4-FFF2-40B4-BE49-F238E27FC236}">
                    <a16:creationId xmlns:a16="http://schemas.microsoft.com/office/drawing/2014/main" id="{45800087-12EF-4043-BAA8-E47131EB05FA}"/>
                  </a:ext>
                </a:extLst>
              </p:cNvPr>
              <p:cNvSpPr/>
              <p:nvPr/>
            </p:nvSpPr>
            <p:spPr>
              <a:xfrm>
                <a:off x="500863" y="4518421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81" name="正方形/長方形 3380">
                <a:extLst>
                  <a:ext uri="{FF2B5EF4-FFF2-40B4-BE49-F238E27FC236}">
                    <a16:creationId xmlns:a16="http://schemas.microsoft.com/office/drawing/2014/main" id="{B3A208AF-51FC-4442-96B7-F7D2B311310F}"/>
                  </a:ext>
                </a:extLst>
              </p:cNvPr>
              <p:cNvSpPr/>
              <p:nvPr/>
            </p:nvSpPr>
            <p:spPr>
              <a:xfrm>
                <a:off x="528387" y="4519484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82" name="正方形/長方形 3381">
                <a:extLst>
                  <a:ext uri="{FF2B5EF4-FFF2-40B4-BE49-F238E27FC236}">
                    <a16:creationId xmlns:a16="http://schemas.microsoft.com/office/drawing/2014/main" id="{DF950B90-8A10-44FA-B579-4AE8BF5C85C1}"/>
                  </a:ext>
                </a:extLst>
              </p:cNvPr>
              <p:cNvSpPr/>
              <p:nvPr/>
            </p:nvSpPr>
            <p:spPr>
              <a:xfrm>
                <a:off x="579880" y="4518421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83" name="正方形/長方形 3382">
                <a:extLst>
                  <a:ext uri="{FF2B5EF4-FFF2-40B4-BE49-F238E27FC236}">
                    <a16:creationId xmlns:a16="http://schemas.microsoft.com/office/drawing/2014/main" id="{6D54807B-1EBB-448D-9219-0E7899BC3334}"/>
                  </a:ext>
                </a:extLst>
              </p:cNvPr>
              <p:cNvSpPr/>
              <p:nvPr/>
            </p:nvSpPr>
            <p:spPr>
              <a:xfrm>
                <a:off x="554130" y="4517417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384" name="グループ化 3383">
              <a:extLst>
                <a:ext uri="{FF2B5EF4-FFF2-40B4-BE49-F238E27FC236}">
                  <a16:creationId xmlns:a16="http://schemas.microsoft.com/office/drawing/2014/main" id="{185930A8-6B55-4FCE-BED0-3FD787FBC000}"/>
                </a:ext>
              </a:extLst>
            </p:cNvPr>
            <p:cNvGrpSpPr/>
            <p:nvPr/>
          </p:nvGrpSpPr>
          <p:grpSpPr>
            <a:xfrm>
              <a:off x="500863" y="5288600"/>
              <a:ext cx="97017" cy="20067"/>
              <a:chOff x="500863" y="4517417"/>
              <a:chExt cx="97017" cy="20067"/>
            </a:xfrm>
          </p:grpSpPr>
          <p:sp>
            <p:nvSpPr>
              <p:cNvPr id="3385" name="正方形/長方形 3384">
                <a:extLst>
                  <a:ext uri="{FF2B5EF4-FFF2-40B4-BE49-F238E27FC236}">
                    <a16:creationId xmlns:a16="http://schemas.microsoft.com/office/drawing/2014/main" id="{EDAA3ACC-77B8-4F1A-B1BB-DCEAA164EB69}"/>
                  </a:ext>
                </a:extLst>
              </p:cNvPr>
              <p:cNvSpPr/>
              <p:nvPr/>
            </p:nvSpPr>
            <p:spPr>
              <a:xfrm>
                <a:off x="500863" y="4518421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86" name="正方形/長方形 3385">
                <a:extLst>
                  <a:ext uri="{FF2B5EF4-FFF2-40B4-BE49-F238E27FC236}">
                    <a16:creationId xmlns:a16="http://schemas.microsoft.com/office/drawing/2014/main" id="{42625C3E-31DB-467C-A696-37D2201C814D}"/>
                  </a:ext>
                </a:extLst>
              </p:cNvPr>
              <p:cNvSpPr/>
              <p:nvPr/>
            </p:nvSpPr>
            <p:spPr>
              <a:xfrm>
                <a:off x="528387" y="4519484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87" name="正方形/長方形 3386">
                <a:extLst>
                  <a:ext uri="{FF2B5EF4-FFF2-40B4-BE49-F238E27FC236}">
                    <a16:creationId xmlns:a16="http://schemas.microsoft.com/office/drawing/2014/main" id="{900BAF8E-B6B7-4B4E-982E-3BE28D90A8C5}"/>
                  </a:ext>
                </a:extLst>
              </p:cNvPr>
              <p:cNvSpPr/>
              <p:nvPr/>
            </p:nvSpPr>
            <p:spPr>
              <a:xfrm>
                <a:off x="579880" y="4518421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88" name="正方形/長方形 3387">
                <a:extLst>
                  <a:ext uri="{FF2B5EF4-FFF2-40B4-BE49-F238E27FC236}">
                    <a16:creationId xmlns:a16="http://schemas.microsoft.com/office/drawing/2014/main" id="{56139CD3-07A0-4503-9908-FA9D5AEB8704}"/>
                  </a:ext>
                </a:extLst>
              </p:cNvPr>
              <p:cNvSpPr/>
              <p:nvPr/>
            </p:nvSpPr>
            <p:spPr>
              <a:xfrm>
                <a:off x="554130" y="4517417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389" name="グループ化 3388">
              <a:extLst>
                <a:ext uri="{FF2B5EF4-FFF2-40B4-BE49-F238E27FC236}">
                  <a16:creationId xmlns:a16="http://schemas.microsoft.com/office/drawing/2014/main" id="{A14BB78C-6A5F-4EC4-B8F7-801CE79E7492}"/>
                </a:ext>
              </a:extLst>
            </p:cNvPr>
            <p:cNvGrpSpPr/>
            <p:nvPr/>
          </p:nvGrpSpPr>
          <p:grpSpPr>
            <a:xfrm>
              <a:off x="500863" y="5353161"/>
              <a:ext cx="97017" cy="20067"/>
              <a:chOff x="500863" y="4517417"/>
              <a:chExt cx="97017" cy="20067"/>
            </a:xfrm>
          </p:grpSpPr>
          <p:sp>
            <p:nvSpPr>
              <p:cNvPr id="3390" name="正方形/長方形 3389">
                <a:extLst>
                  <a:ext uri="{FF2B5EF4-FFF2-40B4-BE49-F238E27FC236}">
                    <a16:creationId xmlns:a16="http://schemas.microsoft.com/office/drawing/2014/main" id="{D3ED8C30-8162-470F-B9F0-ED86C30676C6}"/>
                  </a:ext>
                </a:extLst>
              </p:cNvPr>
              <p:cNvSpPr/>
              <p:nvPr/>
            </p:nvSpPr>
            <p:spPr>
              <a:xfrm>
                <a:off x="500863" y="4518421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91" name="正方形/長方形 3390">
                <a:extLst>
                  <a:ext uri="{FF2B5EF4-FFF2-40B4-BE49-F238E27FC236}">
                    <a16:creationId xmlns:a16="http://schemas.microsoft.com/office/drawing/2014/main" id="{B8C75B7C-13D9-4306-8276-C0C64BCE91DC}"/>
                  </a:ext>
                </a:extLst>
              </p:cNvPr>
              <p:cNvSpPr/>
              <p:nvPr/>
            </p:nvSpPr>
            <p:spPr>
              <a:xfrm>
                <a:off x="528387" y="4519484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92" name="正方形/長方形 3391">
                <a:extLst>
                  <a:ext uri="{FF2B5EF4-FFF2-40B4-BE49-F238E27FC236}">
                    <a16:creationId xmlns:a16="http://schemas.microsoft.com/office/drawing/2014/main" id="{BA146C77-F89D-4F32-A3FC-0DCC41A31AE2}"/>
                  </a:ext>
                </a:extLst>
              </p:cNvPr>
              <p:cNvSpPr/>
              <p:nvPr/>
            </p:nvSpPr>
            <p:spPr>
              <a:xfrm>
                <a:off x="579880" y="4518421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93" name="正方形/長方形 3392">
                <a:extLst>
                  <a:ext uri="{FF2B5EF4-FFF2-40B4-BE49-F238E27FC236}">
                    <a16:creationId xmlns:a16="http://schemas.microsoft.com/office/drawing/2014/main" id="{AEF43F1E-AC54-4945-9CEB-DD2BA538BFC9}"/>
                  </a:ext>
                </a:extLst>
              </p:cNvPr>
              <p:cNvSpPr/>
              <p:nvPr/>
            </p:nvSpPr>
            <p:spPr>
              <a:xfrm>
                <a:off x="554130" y="4517417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394" name="グループ化 3393">
              <a:extLst>
                <a:ext uri="{FF2B5EF4-FFF2-40B4-BE49-F238E27FC236}">
                  <a16:creationId xmlns:a16="http://schemas.microsoft.com/office/drawing/2014/main" id="{FBC1BAA2-5D09-41A3-9E91-99268AB9A167}"/>
                </a:ext>
              </a:extLst>
            </p:cNvPr>
            <p:cNvGrpSpPr/>
            <p:nvPr/>
          </p:nvGrpSpPr>
          <p:grpSpPr>
            <a:xfrm>
              <a:off x="505002" y="5323079"/>
              <a:ext cx="45524" cy="19063"/>
              <a:chOff x="500863" y="4518421"/>
              <a:chExt cx="45524" cy="19063"/>
            </a:xfrm>
          </p:grpSpPr>
          <p:sp>
            <p:nvSpPr>
              <p:cNvPr id="3395" name="正方形/長方形 3394">
                <a:extLst>
                  <a:ext uri="{FF2B5EF4-FFF2-40B4-BE49-F238E27FC236}">
                    <a16:creationId xmlns:a16="http://schemas.microsoft.com/office/drawing/2014/main" id="{E810FBC5-084E-40C7-AE6E-80E8B1FA62C7}"/>
                  </a:ext>
                </a:extLst>
              </p:cNvPr>
              <p:cNvSpPr/>
              <p:nvPr/>
            </p:nvSpPr>
            <p:spPr>
              <a:xfrm>
                <a:off x="500863" y="4518421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96" name="正方形/長方形 3395">
                <a:extLst>
                  <a:ext uri="{FF2B5EF4-FFF2-40B4-BE49-F238E27FC236}">
                    <a16:creationId xmlns:a16="http://schemas.microsoft.com/office/drawing/2014/main" id="{491028A4-C05B-4DFF-98D6-830171119F65}"/>
                  </a:ext>
                </a:extLst>
              </p:cNvPr>
              <p:cNvSpPr/>
              <p:nvPr/>
            </p:nvSpPr>
            <p:spPr>
              <a:xfrm>
                <a:off x="528387" y="4519484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397" name="グループ化 3396">
              <a:extLst>
                <a:ext uri="{FF2B5EF4-FFF2-40B4-BE49-F238E27FC236}">
                  <a16:creationId xmlns:a16="http://schemas.microsoft.com/office/drawing/2014/main" id="{E444A96A-EE71-4B45-A89E-5D1988D38109}"/>
                </a:ext>
              </a:extLst>
            </p:cNvPr>
            <p:cNvGrpSpPr/>
            <p:nvPr/>
          </p:nvGrpSpPr>
          <p:grpSpPr>
            <a:xfrm>
              <a:off x="500240" y="5389017"/>
              <a:ext cx="45524" cy="19063"/>
              <a:chOff x="500863" y="4518421"/>
              <a:chExt cx="45524" cy="19063"/>
            </a:xfrm>
          </p:grpSpPr>
          <p:sp>
            <p:nvSpPr>
              <p:cNvPr id="3398" name="正方形/長方形 3397">
                <a:extLst>
                  <a:ext uri="{FF2B5EF4-FFF2-40B4-BE49-F238E27FC236}">
                    <a16:creationId xmlns:a16="http://schemas.microsoft.com/office/drawing/2014/main" id="{E89F1586-EA02-4C2D-A244-B34EAC038686}"/>
                  </a:ext>
                </a:extLst>
              </p:cNvPr>
              <p:cNvSpPr/>
              <p:nvPr/>
            </p:nvSpPr>
            <p:spPr>
              <a:xfrm>
                <a:off x="500863" y="4518421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99" name="正方形/長方形 3398">
                <a:extLst>
                  <a:ext uri="{FF2B5EF4-FFF2-40B4-BE49-F238E27FC236}">
                    <a16:creationId xmlns:a16="http://schemas.microsoft.com/office/drawing/2014/main" id="{4567B15A-A133-4467-9F3E-EF4832A05E9F}"/>
                  </a:ext>
                </a:extLst>
              </p:cNvPr>
              <p:cNvSpPr/>
              <p:nvPr/>
            </p:nvSpPr>
            <p:spPr>
              <a:xfrm>
                <a:off x="528387" y="4519484"/>
                <a:ext cx="18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400" name="正方形/長方形 3399">
              <a:extLst>
                <a:ext uri="{FF2B5EF4-FFF2-40B4-BE49-F238E27FC236}">
                  <a16:creationId xmlns:a16="http://schemas.microsoft.com/office/drawing/2014/main" id="{8F2417B3-464C-433C-A383-8FB49D201DB7}"/>
                </a:ext>
              </a:extLst>
            </p:cNvPr>
            <p:cNvSpPr/>
            <p:nvPr/>
          </p:nvSpPr>
          <p:spPr>
            <a:xfrm>
              <a:off x="1349771" y="4717148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01" name="正方形/長方形 3400">
              <a:extLst>
                <a:ext uri="{FF2B5EF4-FFF2-40B4-BE49-F238E27FC236}">
                  <a16:creationId xmlns:a16="http://schemas.microsoft.com/office/drawing/2014/main" id="{74998456-E242-4779-B30F-2B86E097228C}"/>
                </a:ext>
              </a:extLst>
            </p:cNvPr>
            <p:cNvSpPr/>
            <p:nvPr/>
          </p:nvSpPr>
          <p:spPr>
            <a:xfrm>
              <a:off x="957533" y="4649719"/>
              <a:ext cx="36000" cy="5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02" name="正方形/長方形 3401">
              <a:extLst>
                <a:ext uri="{FF2B5EF4-FFF2-40B4-BE49-F238E27FC236}">
                  <a16:creationId xmlns:a16="http://schemas.microsoft.com/office/drawing/2014/main" id="{BB18D101-FE51-4927-9D52-6A3F96B9F0E2}"/>
                </a:ext>
              </a:extLst>
            </p:cNvPr>
            <p:cNvSpPr/>
            <p:nvPr/>
          </p:nvSpPr>
          <p:spPr>
            <a:xfrm>
              <a:off x="766303" y="5165455"/>
              <a:ext cx="72000" cy="72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03" name="正方形/長方形 3402">
              <a:extLst>
                <a:ext uri="{FF2B5EF4-FFF2-40B4-BE49-F238E27FC236}">
                  <a16:creationId xmlns:a16="http://schemas.microsoft.com/office/drawing/2014/main" id="{EC78188F-B76B-4483-A5B5-5260B380D819}"/>
                </a:ext>
              </a:extLst>
            </p:cNvPr>
            <p:cNvSpPr/>
            <p:nvPr/>
          </p:nvSpPr>
          <p:spPr>
            <a:xfrm>
              <a:off x="957533" y="4709918"/>
              <a:ext cx="36000" cy="5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04" name="正方形/長方形 3403">
              <a:extLst>
                <a:ext uri="{FF2B5EF4-FFF2-40B4-BE49-F238E27FC236}">
                  <a16:creationId xmlns:a16="http://schemas.microsoft.com/office/drawing/2014/main" id="{B2D51A92-B84C-4FC3-A882-9870BB26B07B}"/>
                </a:ext>
              </a:extLst>
            </p:cNvPr>
            <p:cNvSpPr/>
            <p:nvPr/>
          </p:nvSpPr>
          <p:spPr>
            <a:xfrm>
              <a:off x="957533" y="4767772"/>
              <a:ext cx="36000" cy="5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05" name="正方形/長方形 3404">
              <a:extLst>
                <a:ext uri="{FF2B5EF4-FFF2-40B4-BE49-F238E27FC236}">
                  <a16:creationId xmlns:a16="http://schemas.microsoft.com/office/drawing/2014/main" id="{60D2A95C-4D30-4E88-A25C-B15B694B5A47}"/>
                </a:ext>
              </a:extLst>
            </p:cNvPr>
            <p:cNvSpPr/>
            <p:nvPr/>
          </p:nvSpPr>
          <p:spPr>
            <a:xfrm>
              <a:off x="957533" y="4826436"/>
              <a:ext cx="36000" cy="5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06" name="正方形/長方形 3405">
              <a:extLst>
                <a:ext uri="{FF2B5EF4-FFF2-40B4-BE49-F238E27FC236}">
                  <a16:creationId xmlns:a16="http://schemas.microsoft.com/office/drawing/2014/main" id="{5570AC92-0FAE-47C5-83BC-927767615558}"/>
                </a:ext>
              </a:extLst>
            </p:cNvPr>
            <p:cNvSpPr/>
            <p:nvPr/>
          </p:nvSpPr>
          <p:spPr>
            <a:xfrm>
              <a:off x="957533" y="4886263"/>
              <a:ext cx="36000" cy="5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07" name="正方形/長方形 3406">
              <a:extLst>
                <a:ext uri="{FF2B5EF4-FFF2-40B4-BE49-F238E27FC236}">
                  <a16:creationId xmlns:a16="http://schemas.microsoft.com/office/drawing/2014/main" id="{54338061-315F-4BF9-97D8-A92E5757996B}"/>
                </a:ext>
              </a:extLst>
            </p:cNvPr>
            <p:cNvSpPr/>
            <p:nvPr/>
          </p:nvSpPr>
          <p:spPr>
            <a:xfrm>
              <a:off x="957533" y="4952219"/>
              <a:ext cx="36000" cy="5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408" name="グループ化 3407">
              <a:extLst>
                <a:ext uri="{FF2B5EF4-FFF2-40B4-BE49-F238E27FC236}">
                  <a16:creationId xmlns:a16="http://schemas.microsoft.com/office/drawing/2014/main" id="{257F446E-BBFE-462A-9C38-6ABCCAF363C9}"/>
                </a:ext>
              </a:extLst>
            </p:cNvPr>
            <p:cNvGrpSpPr/>
            <p:nvPr/>
          </p:nvGrpSpPr>
          <p:grpSpPr>
            <a:xfrm>
              <a:off x="670675" y="4664918"/>
              <a:ext cx="257720" cy="72000"/>
              <a:chOff x="670675" y="4664918"/>
              <a:chExt cx="257720" cy="72000"/>
            </a:xfrm>
          </p:grpSpPr>
          <p:sp>
            <p:nvSpPr>
              <p:cNvPr id="3409" name="正方形/長方形 3408">
                <a:extLst>
                  <a:ext uri="{FF2B5EF4-FFF2-40B4-BE49-F238E27FC236}">
                    <a16:creationId xmlns:a16="http://schemas.microsoft.com/office/drawing/2014/main" id="{E2E1689A-4EC4-4DD5-9D67-C1FAE5412810}"/>
                  </a:ext>
                </a:extLst>
              </p:cNvPr>
              <p:cNvSpPr/>
              <p:nvPr/>
            </p:nvSpPr>
            <p:spPr>
              <a:xfrm>
                <a:off x="670675" y="4664918"/>
                <a:ext cx="72000" cy="72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10" name="正方形/長方形 3409">
                <a:extLst>
                  <a:ext uri="{FF2B5EF4-FFF2-40B4-BE49-F238E27FC236}">
                    <a16:creationId xmlns:a16="http://schemas.microsoft.com/office/drawing/2014/main" id="{51621D77-9571-4E32-B0CE-6AC53C22FE4F}"/>
                  </a:ext>
                </a:extLst>
              </p:cNvPr>
              <p:cNvSpPr/>
              <p:nvPr/>
            </p:nvSpPr>
            <p:spPr>
              <a:xfrm>
                <a:off x="769058" y="4664918"/>
                <a:ext cx="72000" cy="72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11" name="正方形/長方形 3410">
                <a:extLst>
                  <a:ext uri="{FF2B5EF4-FFF2-40B4-BE49-F238E27FC236}">
                    <a16:creationId xmlns:a16="http://schemas.microsoft.com/office/drawing/2014/main" id="{7468741F-9615-4EFF-9C25-9C0EAE7792FC}"/>
                  </a:ext>
                </a:extLst>
              </p:cNvPr>
              <p:cNvSpPr/>
              <p:nvPr/>
            </p:nvSpPr>
            <p:spPr>
              <a:xfrm>
                <a:off x="856395" y="4664918"/>
                <a:ext cx="72000" cy="72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412" name="正方形/長方形 3411">
              <a:extLst>
                <a:ext uri="{FF2B5EF4-FFF2-40B4-BE49-F238E27FC236}">
                  <a16:creationId xmlns:a16="http://schemas.microsoft.com/office/drawing/2014/main" id="{6545893E-DCBA-4E4A-8EF4-883EAC29FB1C}"/>
                </a:ext>
              </a:extLst>
            </p:cNvPr>
            <p:cNvSpPr/>
            <p:nvPr/>
          </p:nvSpPr>
          <p:spPr>
            <a:xfrm>
              <a:off x="670675" y="4862114"/>
              <a:ext cx="72000" cy="72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13" name="正方形/長方形 3412">
              <a:extLst>
                <a:ext uri="{FF2B5EF4-FFF2-40B4-BE49-F238E27FC236}">
                  <a16:creationId xmlns:a16="http://schemas.microsoft.com/office/drawing/2014/main" id="{9D01FC44-C289-471B-B2B9-C1A0472C1BB9}"/>
                </a:ext>
              </a:extLst>
            </p:cNvPr>
            <p:cNvSpPr/>
            <p:nvPr/>
          </p:nvSpPr>
          <p:spPr>
            <a:xfrm>
              <a:off x="856395" y="4862114"/>
              <a:ext cx="72000" cy="72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14" name="正方形/長方形 3413">
              <a:extLst>
                <a:ext uri="{FF2B5EF4-FFF2-40B4-BE49-F238E27FC236}">
                  <a16:creationId xmlns:a16="http://schemas.microsoft.com/office/drawing/2014/main" id="{104A1A04-E0E0-4801-978A-255B0AA59456}"/>
                </a:ext>
              </a:extLst>
            </p:cNvPr>
            <p:cNvSpPr/>
            <p:nvPr/>
          </p:nvSpPr>
          <p:spPr>
            <a:xfrm>
              <a:off x="856395" y="5165455"/>
              <a:ext cx="72000" cy="72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15" name="正方形/長方形 3414">
              <a:extLst>
                <a:ext uri="{FF2B5EF4-FFF2-40B4-BE49-F238E27FC236}">
                  <a16:creationId xmlns:a16="http://schemas.microsoft.com/office/drawing/2014/main" id="{7A575BD6-5804-4F81-96A2-1B1C0AED1B9C}"/>
                </a:ext>
              </a:extLst>
            </p:cNvPr>
            <p:cNvSpPr/>
            <p:nvPr/>
          </p:nvSpPr>
          <p:spPr>
            <a:xfrm>
              <a:off x="764538" y="5253536"/>
              <a:ext cx="72000" cy="72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16" name="正方形/長方形 3415">
              <a:extLst>
                <a:ext uri="{FF2B5EF4-FFF2-40B4-BE49-F238E27FC236}">
                  <a16:creationId xmlns:a16="http://schemas.microsoft.com/office/drawing/2014/main" id="{9113B1BB-D426-4783-AE21-361CD376C156}"/>
                </a:ext>
              </a:extLst>
            </p:cNvPr>
            <p:cNvSpPr/>
            <p:nvPr/>
          </p:nvSpPr>
          <p:spPr>
            <a:xfrm>
              <a:off x="665720" y="5253536"/>
              <a:ext cx="72000" cy="72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417" name="グループ化 3416">
              <a:extLst>
                <a:ext uri="{FF2B5EF4-FFF2-40B4-BE49-F238E27FC236}">
                  <a16:creationId xmlns:a16="http://schemas.microsoft.com/office/drawing/2014/main" id="{1C047EC8-18DF-42DD-8A06-8DD7BC07ACEB}"/>
                </a:ext>
              </a:extLst>
            </p:cNvPr>
            <p:cNvGrpSpPr/>
            <p:nvPr/>
          </p:nvGrpSpPr>
          <p:grpSpPr>
            <a:xfrm>
              <a:off x="670675" y="4762836"/>
              <a:ext cx="257720" cy="72000"/>
              <a:chOff x="670675" y="4664918"/>
              <a:chExt cx="257720" cy="72000"/>
            </a:xfrm>
          </p:grpSpPr>
          <p:sp>
            <p:nvSpPr>
              <p:cNvPr id="3418" name="正方形/長方形 3417">
                <a:extLst>
                  <a:ext uri="{FF2B5EF4-FFF2-40B4-BE49-F238E27FC236}">
                    <a16:creationId xmlns:a16="http://schemas.microsoft.com/office/drawing/2014/main" id="{CC76E038-FF7F-48A0-89E9-3D5E1A342735}"/>
                  </a:ext>
                </a:extLst>
              </p:cNvPr>
              <p:cNvSpPr/>
              <p:nvPr/>
            </p:nvSpPr>
            <p:spPr>
              <a:xfrm>
                <a:off x="670675" y="4664918"/>
                <a:ext cx="72000" cy="72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19" name="正方形/長方形 3418">
                <a:extLst>
                  <a:ext uri="{FF2B5EF4-FFF2-40B4-BE49-F238E27FC236}">
                    <a16:creationId xmlns:a16="http://schemas.microsoft.com/office/drawing/2014/main" id="{1E11B9FE-0A8E-43B4-88AB-F7F8C2F3E29C}"/>
                  </a:ext>
                </a:extLst>
              </p:cNvPr>
              <p:cNvSpPr/>
              <p:nvPr/>
            </p:nvSpPr>
            <p:spPr>
              <a:xfrm>
                <a:off x="769058" y="4664918"/>
                <a:ext cx="72000" cy="72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20" name="正方形/長方形 3419">
                <a:extLst>
                  <a:ext uri="{FF2B5EF4-FFF2-40B4-BE49-F238E27FC236}">
                    <a16:creationId xmlns:a16="http://schemas.microsoft.com/office/drawing/2014/main" id="{9FE388F3-2D29-4404-8067-A7FF5CF46D13}"/>
                  </a:ext>
                </a:extLst>
              </p:cNvPr>
              <p:cNvSpPr/>
              <p:nvPr/>
            </p:nvSpPr>
            <p:spPr>
              <a:xfrm>
                <a:off x="856395" y="4664918"/>
                <a:ext cx="72000" cy="72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421" name="グループ化 3420">
              <a:extLst>
                <a:ext uri="{FF2B5EF4-FFF2-40B4-BE49-F238E27FC236}">
                  <a16:creationId xmlns:a16="http://schemas.microsoft.com/office/drawing/2014/main" id="{9F57F2F4-ED1D-4A35-8933-093D8781519E}"/>
                </a:ext>
              </a:extLst>
            </p:cNvPr>
            <p:cNvGrpSpPr/>
            <p:nvPr/>
          </p:nvGrpSpPr>
          <p:grpSpPr>
            <a:xfrm>
              <a:off x="670675" y="4964825"/>
              <a:ext cx="257720" cy="72000"/>
              <a:chOff x="670675" y="4664918"/>
              <a:chExt cx="257720" cy="72000"/>
            </a:xfrm>
          </p:grpSpPr>
          <p:sp>
            <p:nvSpPr>
              <p:cNvPr id="3422" name="正方形/長方形 3421">
                <a:extLst>
                  <a:ext uri="{FF2B5EF4-FFF2-40B4-BE49-F238E27FC236}">
                    <a16:creationId xmlns:a16="http://schemas.microsoft.com/office/drawing/2014/main" id="{BE7FFC57-0937-439A-AFD7-60CD6A76EEA6}"/>
                  </a:ext>
                </a:extLst>
              </p:cNvPr>
              <p:cNvSpPr/>
              <p:nvPr/>
            </p:nvSpPr>
            <p:spPr>
              <a:xfrm>
                <a:off x="670675" y="4664918"/>
                <a:ext cx="72000" cy="72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23" name="正方形/長方形 3422">
                <a:extLst>
                  <a:ext uri="{FF2B5EF4-FFF2-40B4-BE49-F238E27FC236}">
                    <a16:creationId xmlns:a16="http://schemas.microsoft.com/office/drawing/2014/main" id="{FD7BE1DB-4500-4A79-87B9-6AB3372A3894}"/>
                  </a:ext>
                </a:extLst>
              </p:cNvPr>
              <p:cNvSpPr/>
              <p:nvPr/>
            </p:nvSpPr>
            <p:spPr>
              <a:xfrm>
                <a:off x="769058" y="4664918"/>
                <a:ext cx="72000" cy="72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24" name="正方形/長方形 3423">
                <a:extLst>
                  <a:ext uri="{FF2B5EF4-FFF2-40B4-BE49-F238E27FC236}">
                    <a16:creationId xmlns:a16="http://schemas.microsoft.com/office/drawing/2014/main" id="{E4E7F018-08E1-4E95-A106-57130D8C93E3}"/>
                  </a:ext>
                </a:extLst>
              </p:cNvPr>
              <p:cNvSpPr/>
              <p:nvPr/>
            </p:nvSpPr>
            <p:spPr>
              <a:xfrm>
                <a:off x="856395" y="4664918"/>
                <a:ext cx="72000" cy="72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425" name="グループ化 3424">
              <a:extLst>
                <a:ext uri="{FF2B5EF4-FFF2-40B4-BE49-F238E27FC236}">
                  <a16:creationId xmlns:a16="http://schemas.microsoft.com/office/drawing/2014/main" id="{06C7BF60-4F01-4ED9-8316-834657BE145E}"/>
                </a:ext>
              </a:extLst>
            </p:cNvPr>
            <p:cNvGrpSpPr/>
            <p:nvPr/>
          </p:nvGrpSpPr>
          <p:grpSpPr>
            <a:xfrm>
              <a:off x="670675" y="5062743"/>
              <a:ext cx="257720" cy="72000"/>
              <a:chOff x="670675" y="4664918"/>
              <a:chExt cx="257720" cy="72000"/>
            </a:xfrm>
          </p:grpSpPr>
          <p:sp>
            <p:nvSpPr>
              <p:cNvPr id="3426" name="正方形/長方形 3425">
                <a:extLst>
                  <a:ext uri="{FF2B5EF4-FFF2-40B4-BE49-F238E27FC236}">
                    <a16:creationId xmlns:a16="http://schemas.microsoft.com/office/drawing/2014/main" id="{06128BDF-6DE7-4E6B-945E-D201ED38628C}"/>
                  </a:ext>
                </a:extLst>
              </p:cNvPr>
              <p:cNvSpPr/>
              <p:nvPr/>
            </p:nvSpPr>
            <p:spPr>
              <a:xfrm>
                <a:off x="670675" y="4664918"/>
                <a:ext cx="72000" cy="72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27" name="正方形/長方形 3426">
                <a:extLst>
                  <a:ext uri="{FF2B5EF4-FFF2-40B4-BE49-F238E27FC236}">
                    <a16:creationId xmlns:a16="http://schemas.microsoft.com/office/drawing/2014/main" id="{937829DA-8EF1-49CA-92B3-3EED4562685A}"/>
                  </a:ext>
                </a:extLst>
              </p:cNvPr>
              <p:cNvSpPr/>
              <p:nvPr/>
            </p:nvSpPr>
            <p:spPr>
              <a:xfrm>
                <a:off x="769058" y="4664918"/>
                <a:ext cx="72000" cy="72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28" name="正方形/長方形 3427">
                <a:extLst>
                  <a:ext uri="{FF2B5EF4-FFF2-40B4-BE49-F238E27FC236}">
                    <a16:creationId xmlns:a16="http://schemas.microsoft.com/office/drawing/2014/main" id="{06762F6B-C518-4754-BFEF-92826AA327ED}"/>
                  </a:ext>
                </a:extLst>
              </p:cNvPr>
              <p:cNvSpPr/>
              <p:nvPr/>
            </p:nvSpPr>
            <p:spPr>
              <a:xfrm>
                <a:off x="856395" y="4664918"/>
                <a:ext cx="72000" cy="72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429" name="グループ化 3428">
              <a:extLst>
                <a:ext uri="{FF2B5EF4-FFF2-40B4-BE49-F238E27FC236}">
                  <a16:creationId xmlns:a16="http://schemas.microsoft.com/office/drawing/2014/main" id="{94C72B2A-3963-4AC7-92FC-FA2F1A42A21B}"/>
                </a:ext>
              </a:extLst>
            </p:cNvPr>
            <p:cNvGrpSpPr/>
            <p:nvPr/>
          </p:nvGrpSpPr>
          <p:grpSpPr>
            <a:xfrm>
              <a:off x="670675" y="5453993"/>
              <a:ext cx="257720" cy="72000"/>
              <a:chOff x="670675" y="4664918"/>
              <a:chExt cx="257720" cy="72000"/>
            </a:xfrm>
          </p:grpSpPr>
          <p:sp>
            <p:nvSpPr>
              <p:cNvPr id="3430" name="正方形/長方形 3429">
                <a:extLst>
                  <a:ext uri="{FF2B5EF4-FFF2-40B4-BE49-F238E27FC236}">
                    <a16:creationId xmlns:a16="http://schemas.microsoft.com/office/drawing/2014/main" id="{87FD64EF-439E-4A1E-9B10-8485D53A6EF9}"/>
                  </a:ext>
                </a:extLst>
              </p:cNvPr>
              <p:cNvSpPr/>
              <p:nvPr/>
            </p:nvSpPr>
            <p:spPr>
              <a:xfrm>
                <a:off x="670675" y="4664918"/>
                <a:ext cx="72000" cy="72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31" name="正方形/長方形 3430">
                <a:extLst>
                  <a:ext uri="{FF2B5EF4-FFF2-40B4-BE49-F238E27FC236}">
                    <a16:creationId xmlns:a16="http://schemas.microsoft.com/office/drawing/2014/main" id="{224C798D-E51F-40B1-8F3D-1B1191F4CF63}"/>
                  </a:ext>
                </a:extLst>
              </p:cNvPr>
              <p:cNvSpPr/>
              <p:nvPr/>
            </p:nvSpPr>
            <p:spPr>
              <a:xfrm>
                <a:off x="769058" y="4664918"/>
                <a:ext cx="72000" cy="72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32" name="正方形/長方形 3431">
                <a:extLst>
                  <a:ext uri="{FF2B5EF4-FFF2-40B4-BE49-F238E27FC236}">
                    <a16:creationId xmlns:a16="http://schemas.microsoft.com/office/drawing/2014/main" id="{B9C5ABE7-4481-4D5A-B017-1741C3EC83A9}"/>
                  </a:ext>
                </a:extLst>
              </p:cNvPr>
              <p:cNvSpPr/>
              <p:nvPr/>
            </p:nvSpPr>
            <p:spPr>
              <a:xfrm>
                <a:off x="856395" y="4664918"/>
                <a:ext cx="72000" cy="72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433" name="グループ化 3432">
              <a:extLst>
                <a:ext uri="{FF2B5EF4-FFF2-40B4-BE49-F238E27FC236}">
                  <a16:creationId xmlns:a16="http://schemas.microsoft.com/office/drawing/2014/main" id="{D6B29CB5-0D89-4416-9307-B4F20C604BFE}"/>
                </a:ext>
              </a:extLst>
            </p:cNvPr>
            <p:cNvGrpSpPr/>
            <p:nvPr/>
          </p:nvGrpSpPr>
          <p:grpSpPr>
            <a:xfrm>
              <a:off x="670675" y="5756782"/>
              <a:ext cx="257720" cy="72000"/>
              <a:chOff x="670675" y="4664918"/>
              <a:chExt cx="257720" cy="72000"/>
            </a:xfrm>
          </p:grpSpPr>
          <p:sp>
            <p:nvSpPr>
              <p:cNvPr id="3434" name="正方形/長方形 3433">
                <a:extLst>
                  <a:ext uri="{FF2B5EF4-FFF2-40B4-BE49-F238E27FC236}">
                    <a16:creationId xmlns:a16="http://schemas.microsoft.com/office/drawing/2014/main" id="{9E1A8F6A-44CD-44D3-BEC7-6F0BF4847E37}"/>
                  </a:ext>
                </a:extLst>
              </p:cNvPr>
              <p:cNvSpPr/>
              <p:nvPr/>
            </p:nvSpPr>
            <p:spPr>
              <a:xfrm>
                <a:off x="670675" y="4664918"/>
                <a:ext cx="72000" cy="72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35" name="正方形/長方形 3434">
                <a:extLst>
                  <a:ext uri="{FF2B5EF4-FFF2-40B4-BE49-F238E27FC236}">
                    <a16:creationId xmlns:a16="http://schemas.microsoft.com/office/drawing/2014/main" id="{C9F9193D-838F-4E45-9CE9-4C4D60F99DA2}"/>
                  </a:ext>
                </a:extLst>
              </p:cNvPr>
              <p:cNvSpPr/>
              <p:nvPr/>
            </p:nvSpPr>
            <p:spPr>
              <a:xfrm>
                <a:off x="769058" y="4664918"/>
                <a:ext cx="72000" cy="72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36" name="正方形/長方形 3435">
                <a:extLst>
                  <a:ext uri="{FF2B5EF4-FFF2-40B4-BE49-F238E27FC236}">
                    <a16:creationId xmlns:a16="http://schemas.microsoft.com/office/drawing/2014/main" id="{D9DFA199-3A79-41FF-83D1-FEEB52EE0A6C}"/>
                  </a:ext>
                </a:extLst>
              </p:cNvPr>
              <p:cNvSpPr/>
              <p:nvPr/>
            </p:nvSpPr>
            <p:spPr>
              <a:xfrm>
                <a:off x="856395" y="4664918"/>
                <a:ext cx="72000" cy="72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437" name="正方形/長方形 3436">
              <a:extLst>
                <a:ext uri="{FF2B5EF4-FFF2-40B4-BE49-F238E27FC236}">
                  <a16:creationId xmlns:a16="http://schemas.microsoft.com/office/drawing/2014/main" id="{6EEADFE1-8396-433A-9748-D9EB35EA21EF}"/>
                </a:ext>
              </a:extLst>
            </p:cNvPr>
            <p:cNvSpPr/>
            <p:nvPr/>
          </p:nvSpPr>
          <p:spPr>
            <a:xfrm>
              <a:off x="766303" y="5363133"/>
              <a:ext cx="72000" cy="72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38" name="正方形/長方形 3437">
              <a:extLst>
                <a:ext uri="{FF2B5EF4-FFF2-40B4-BE49-F238E27FC236}">
                  <a16:creationId xmlns:a16="http://schemas.microsoft.com/office/drawing/2014/main" id="{1E99A5AF-3735-4F4B-BA35-EF7C5CCFE205}"/>
                </a:ext>
              </a:extLst>
            </p:cNvPr>
            <p:cNvSpPr/>
            <p:nvPr/>
          </p:nvSpPr>
          <p:spPr>
            <a:xfrm>
              <a:off x="856395" y="5363133"/>
              <a:ext cx="72000" cy="72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39" name="正方形/長方形 3438">
              <a:extLst>
                <a:ext uri="{FF2B5EF4-FFF2-40B4-BE49-F238E27FC236}">
                  <a16:creationId xmlns:a16="http://schemas.microsoft.com/office/drawing/2014/main" id="{3A8207F5-DF6E-44C6-A55A-0F8D77DFF4DC}"/>
                </a:ext>
              </a:extLst>
            </p:cNvPr>
            <p:cNvSpPr/>
            <p:nvPr/>
          </p:nvSpPr>
          <p:spPr>
            <a:xfrm>
              <a:off x="660386" y="5555599"/>
              <a:ext cx="72000" cy="72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40" name="正方形/長方形 3439">
              <a:extLst>
                <a:ext uri="{FF2B5EF4-FFF2-40B4-BE49-F238E27FC236}">
                  <a16:creationId xmlns:a16="http://schemas.microsoft.com/office/drawing/2014/main" id="{74A60BD5-D84C-4758-A443-EDDB0CF332B2}"/>
                </a:ext>
              </a:extLst>
            </p:cNvPr>
            <p:cNvSpPr/>
            <p:nvPr/>
          </p:nvSpPr>
          <p:spPr>
            <a:xfrm>
              <a:off x="750478" y="5555599"/>
              <a:ext cx="72000" cy="72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41" name="正方形/長方形 3440">
              <a:extLst>
                <a:ext uri="{FF2B5EF4-FFF2-40B4-BE49-F238E27FC236}">
                  <a16:creationId xmlns:a16="http://schemas.microsoft.com/office/drawing/2014/main" id="{9E853725-D4F7-4F5E-9E27-64C446AE1DC5}"/>
                </a:ext>
              </a:extLst>
            </p:cNvPr>
            <p:cNvSpPr/>
            <p:nvPr/>
          </p:nvSpPr>
          <p:spPr>
            <a:xfrm>
              <a:off x="677166" y="6055685"/>
              <a:ext cx="72000" cy="72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42" name="正方形/長方形 3441">
              <a:extLst>
                <a:ext uri="{FF2B5EF4-FFF2-40B4-BE49-F238E27FC236}">
                  <a16:creationId xmlns:a16="http://schemas.microsoft.com/office/drawing/2014/main" id="{2BF9E814-3620-4E0A-B5C2-6897FD51A866}"/>
                </a:ext>
              </a:extLst>
            </p:cNvPr>
            <p:cNvSpPr/>
            <p:nvPr/>
          </p:nvSpPr>
          <p:spPr>
            <a:xfrm>
              <a:off x="767258" y="6055685"/>
              <a:ext cx="72000" cy="72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43" name="正方形/長方形 3442">
              <a:extLst>
                <a:ext uri="{FF2B5EF4-FFF2-40B4-BE49-F238E27FC236}">
                  <a16:creationId xmlns:a16="http://schemas.microsoft.com/office/drawing/2014/main" id="{CEC34DB9-F1F3-40FE-B163-6D209E8BAE0F}"/>
                </a:ext>
              </a:extLst>
            </p:cNvPr>
            <p:cNvSpPr/>
            <p:nvPr/>
          </p:nvSpPr>
          <p:spPr>
            <a:xfrm>
              <a:off x="680060" y="6242588"/>
              <a:ext cx="72000" cy="72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44" name="正方形/長方形 3443">
              <a:extLst>
                <a:ext uri="{FF2B5EF4-FFF2-40B4-BE49-F238E27FC236}">
                  <a16:creationId xmlns:a16="http://schemas.microsoft.com/office/drawing/2014/main" id="{2CAC057C-6E16-45C4-8963-047B8BBA65FA}"/>
                </a:ext>
              </a:extLst>
            </p:cNvPr>
            <p:cNvSpPr/>
            <p:nvPr/>
          </p:nvSpPr>
          <p:spPr>
            <a:xfrm>
              <a:off x="770152" y="6242588"/>
              <a:ext cx="72000" cy="72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45" name="正方形/長方形 3444">
              <a:extLst>
                <a:ext uri="{FF2B5EF4-FFF2-40B4-BE49-F238E27FC236}">
                  <a16:creationId xmlns:a16="http://schemas.microsoft.com/office/drawing/2014/main" id="{A07258CC-F374-4299-B439-6B917FFEEF6E}"/>
                </a:ext>
              </a:extLst>
            </p:cNvPr>
            <p:cNvSpPr/>
            <p:nvPr/>
          </p:nvSpPr>
          <p:spPr>
            <a:xfrm>
              <a:off x="858320" y="5662468"/>
              <a:ext cx="72000" cy="72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46" name="正方形/長方形 3445">
              <a:extLst>
                <a:ext uri="{FF2B5EF4-FFF2-40B4-BE49-F238E27FC236}">
                  <a16:creationId xmlns:a16="http://schemas.microsoft.com/office/drawing/2014/main" id="{DF770B78-4D5E-449D-AB06-F2329FE78B01}"/>
                </a:ext>
              </a:extLst>
            </p:cNvPr>
            <p:cNvSpPr/>
            <p:nvPr/>
          </p:nvSpPr>
          <p:spPr>
            <a:xfrm>
              <a:off x="858320" y="5855982"/>
              <a:ext cx="72000" cy="72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47" name="正方形/長方形 3446">
              <a:extLst>
                <a:ext uri="{FF2B5EF4-FFF2-40B4-BE49-F238E27FC236}">
                  <a16:creationId xmlns:a16="http://schemas.microsoft.com/office/drawing/2014/main" id="{79962459-C7CC-4315-9704-D6FE73944AA9}"/>
                </a:ext>
              </a:extLst>
            </p:cNvPr>
            <p:cNvSpPr/>
            <p:nvPr/>
          </p:nvSpPr>
          <p:spPr>
            <a:xfrm>
              <a:off x="858021" y="5953372"/>
              <a:ext cx="72000" cy="72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48" name="正方形/長方形 3447">
              <a:extLst>
                <a:ext uri="{FF2B5EF4-FFF2-40B4-BE49-F238E27FC236}">
                  <a16:creationId xmlns:a16="http://schemas.microsoft.com/office/drawing/2014/main" id="{80B14391-FAA5-4A06-ACE5-9D507F338F6D}"/>
                </a:ext>
              </a:extLst>
            </p:cNvPr>
            <p:cNvSpPr/>
            <p:nvPr/>
          </p:nvSpPr>
          <p:spPr>
            <a:xfrm>
              <a:off x="858021" y="6144643"/>
              <a:ext cx="72000" cy="72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49" name="正方形/長方形 3448">
              <a:extLst>
                <a:ext uri="{FF2B5EF4-FFF2-40B4-BE49-F238E27FC236}">
                  <a16:creationId xmlns:a16="http://schemas.microsoft.com/office/drawing/2014/main" id="{024F9831-ACA9-45C6-923C-F314AC3DB2E8}"/>
                </a:ext>
              </a:extLst>
            </p:cNvPr>
            <p:cNvSpPr/>
            <p:nvPr/>
          </p:nvSpPr>
          <p:spPr>
            <a:xfrm>
              <a:off x="858021" y="6530357"/>
              <a:ext cx="72000" cy="72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50" name="正方形/長方形 3449">
              <a:extLst>
                <a:ext uri="{FF2B5EF4-FFF2-40B4-BE49-F238E27FC236}">
                  <a16:creationId xmlns:a16="http://schemas.microsoft.com/office/drawing/2014/main" id="{F5D170B7-0921-4B9C-A526-1DC5BEF6AE01}"/>
                </a:ext>
              </a:extLst>
            </p:cNvPr>
            <p:cNvSpPr/>
            <p:nvPr/>
          </p:nvSpPr>
          <p:spPr>
            <a:xfrm>
              <a:off x="858021" y="6641171"/>
              <a:ext cx="72000" cy="72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51" name="正方形/長方形 3450">
              <a:extLst>
                <a:ext uri="{FF2B5EF4-FFF2-40B4-BE49-F238E27FC236}">
                  <a16:creationId xmlns:a16="http://schemas.microsoft.com/office/drawing/2014/main" id="{96025B03-8D6B-45F6-8214-B3BF15029BDE}"/>
                </a:ext>
              </a:extLst>
            </p:cNvPr>
            <p:cNvSpPr/>
            <p:nvPr/>
          </p:nvSpPr>
          <p:spPr>
            <a:xfrm>
              <a:off x="670675" y="6928755"/>
              <a:ext cx="72000" cy="72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52" name="正方形/長方形 3451">
              <a:extLst>
                <a:ext uri="{FF2B5EF4-FFF2-40B4-BE49-F238E27FC236}">
                  <a16:creationId xmlns:a16="http://schemas.microsoft.com/office/drawing/2014/main" id="{39A24FEB-C565-4794-AEF2-6736A90DE6BE}"/>
                </a:ext>
              </a:extLst>
            </p:cNvPr>
            <p:cNvSpPr/>
            <p:nvPr/>
          </p:nvSpPr>
          <p:spPr>
            <a:xfrm>
              <a:off x="670675" y="7036891"/>
              <a:ext cx="72000" cy="72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53" name="正方形/長方形 3452">
              <a:extLst>
                <a:ext uri="{FF2B5EF4-FFF2-40B4-BE49-F238E27FC236}">
                  <a16:creationId xmlns:a16="http://schemas.microsoft.com/office/drawing/2014/main" id="{FFBF3B67-A235-4467-B3A9-62611FF095E4}"/>
                </a:ext>
              </a:extLst>
            </p:cNvPr>
            <p:cNvSpPr/>
            <p:nvPr/>
          </p:nvSpPr>
          <p:spPr>
            <a:xfrm>
              <a:off x="769501" y="7035431"/>
              <a:ext cx="72000" cy="72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454" name="グループ化 3453">
              <a:extLst>
                <a:ext uri="{FF2B5EF4-FFF2-40B4-BE49-F238E27FC236}">
                  <a16:creationId xmlns:a16="http://schemas.microsoft.com/office/drawing/2014/main" id="{ADCD6A64-ACE9-4349-8AA4-A16C15A3819F}"/>
                </a:ext>
              </a:extLst>
            </p:cNvPr>
            <p:cNvGrpSpPr/>
            <p:nvPr/>
          </p:nvGrpSpPr>
          <p:grpSpPr>
            <a:xfrm>
              <a:off x="670675" y="6348068"/>
              <a:ext cx="257720" cy="72000"/>
              <a:chOff x="670675" y="4664918"/>
              <a:chExt cx="257720" cy="72000"/>
            </a:xfrm>
          </p:grpSpPr>
          <p:sp>
            <p:nvSpPr>
              <p:cNvPr id="3455" name="正方形/長方形 3454">
                <a:extLst>
                  <a:ext uri="{FF2B5EF4-FFF2-40B4-BE49-F238E27FC236}">
                    <a16:creationId xmlns:a16="http://schemas.microsoft.com/office/drawing/2014/main" id="{7F12A1BC-97B2-4C3A-A0FE-96230DF03CD8}"/>
                  </a:ext>
                </a:extLst>
              </p:cNvPr>
              <p:cNvSpPr/>
              <p:nvPr/>
            </p:nvSpPr>
            <p:spPr>
              <a:xfrm>
                <a:off x="670675" y="4664918"/>
                <a:ext cx="72000" cy="72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56" name="正方形/長方形 3455">
                <a:extLst>
                  <a:ext uri="{FF2B5EF4-FFF2-40B4-BE49-F238E27FC236}">
                    <a16:creationId xmlns:a16="http://schemas.microsoft.com/office/drawing/2014/main" id="{DE0AE2B4-612C-4D30-BFBA-367442C200D2}"/>
                  </a:ext>
                </a:extLst>
              </p:cNvPr>
              <p:cNvSpPr/>
              <p:nvPr/>
            </p:nvSpPr>
            <p:spPr>
              <a:xfrm>
                <a:off x="769058" y="4664918"/>
                <a:ext cx="72000" cy="72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57" name="正方形/長方形 3456">
                <a:extLst>
                  <a:ext uri="{FF2B5EF4-FFF2-40B4-BE49-F238E27FC236}">
                    <a16:creationId xmlns:a16="http://schemas.microsoft.com/office/drawing/2014/main" id="{C19D03F4-5E3C-435D-9A2C-37FC4AF20B63}"/>
                  </a:ext>
                </a:extLst>
              </p:cNvPr>
              <p:cNvSpPr/>
              <p:nvPr/>
            </p:nvSpPr>
            <p:spPr>
              <a:xfrm>
                <a:off x="856395" y="4664918"/>
                <a:ext cx="72000" cy="72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458" name="正方形/長方形 3457">
              <a:extLst>
                <a:ext uri="{FF2B5EF4-FFF2-40B4-BE49-F238E27FC236}">
                  <a16:creationId xmlns:a16="http://schemas.microsoft.com/office/drawing/2014/main" id="{3F6B05C8-5905-4B60-8AE4-878B6EA604CD}"/>
                </a:ext>
              </a:extLst>
            </p:cNvPr>
            <p:cNvSpPr/>
            <p:nvPr/>
          </p:nvSpPr>
          <p:spPr>
            <a:xfrm>
              <a:off x="521989" y="7336766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459" name="グループ化 3458">
              <a:extLst>
                <a:ext uri="{FF2B5EF4-FFF2-40B4-BE49-F238E27FC236}">
                  <a16:creationId xmlns:a16="http://schemas.microsoft.com/office/drawing/2014/main" id="{EA4C8BB1-5FD1-4CEB-BD40-75F57B5B4F3C}"/>
                </a:ext>
              </a:extLst>
            </p:cNvPr>
            <p:cNvGrpSpPr/>
            <p:nvPr/>
          </p:nvGrpSpPr>
          <p:grpSpPr>
            <a:xfrm>
              <a:off x="524749" y="5546194"/>
              <a:ext cx="115550" cy="36000"/>
              <a:chOff x="524749" y="5546194"/>
              <a:chExt cx="115550" cy="36000"/>
            </a:xfrm>
          </p:grpSpPr>
          <p:sp>
            <p:nvSpPr>
              <p:cNvPr id="3460" name="正方形/長方形 3459">
                <a:extLst>
                  <a:ext uri="{FF2B5EF4-FFF2-40B4-BE49-F238E27FC236}">
                    <a16:creationId xmlns:a16="http://schemas.microsoft.com/office/drawing/2014/main" id="{156FC317-8ED8-465E-895F-1B388F3499CD}"/>
                  </a:ext>
                </a:extLst>
              </p:cNvPr>
              <p:cNvSpPr/>
              <p:nvPr/>
            </p:nvSpPr>
            <p:spPr>
              <a:xfrm>
                <a:off x="524749" y="5546194"/>
                <a:ext cx="36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61" name="正方形/長方形 3460">
                <a:extLst>
                  <a:ext uri="{FF2B5EF4-FFF2-40B4-BE49-F238E27FC236}">
                    <a16:creationId xmlns:a16="http://schemas.microsoft.com/office/drawing/2014/main" id="{370A7C5A-2A71-402F-AB21-F552112E7E6F}"/>
                  </a:ext>
                </a:extLst>
              </p:cNvPr>
              <p:cNvSpPr/>
              <p:nvPr/>
            </p:nvSpPr>
            <p:spPr>
              <a:xfrm>
                <a:off x="586299" y="5546194"/>
                <a:ext cx="54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462" name="グループ化 3461">
              <a:extLst>
                <a:ext uri="{FF2B5EF4-FFF2-40B4-BE49-F238E27FC236}">
                  <a16:creationId xmlns:a16="http://schemas.microsoft.com/office/drawing/2014/main" id="{FF3C4C65-7684-46E6-B95F-B6F7603A5A3C}"/>
                </a:ext>
              </a:extLst>
            </p:cNvPr>
            <p:cNvGrpSpPr/>
            <p:nvPr/>
          </p:nvGrpSpPr>
          <p:grpSpPr>
            <a:xfrm>
              <a:off x="524749" y="5621927"/>
              <a:ext cx="115550" cy="36000"/>
              <a:chOff x="524749" y="5546194"/>
              <a:chExt cx="115550" cy="36000"/>
            </a:xfrm>
          </p:grpSpPr>
          <p:sp>
            <p:nvSpPr>
              <p:cNvPr id="3463" name="正方形/長方形 3462">
                <a:extLst>
                  <a:ext uri="{FF2B5EF4-FFF2-40B4-BE49-F238E27FC236}">
                    <a16:creationId xmlns:a16="http://schemas.microsoft.com/office/drawing/2014/main" id="{A2E18563-A1E1-481D-B5EC-330DD78480BA}"/>
                  </a:ext>
                </a:extLst>
              </p:cNvPr>
              <p:cNvSpPr/>
              <p:nvPr/>
            </p:nvSpPr>
            <p:spPr>
              <a:xfrm>
                <a:off x="524749" y="5546194"/>
                <a:ext cx="36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64" name="正方形/長方形 3463">
                <a:extLst>
                  <a:ext uri="{FF2B5EF4-FFF2-40B4-BE49-F238E27FC236}">
                    <a16:creationId xmlns:a16="http://schemas.microsoft.com/office/drawing/2014/main" id="{D3BB80C3-AF93-400B-B6DD-8A2A61912B25}"/>
                  </a:ext>
                </a:extLst>
              </p:cNvPr>
              <p:cNvSpPr/>
              <p:nvPr/>
            </p:nvSpPr>
            <p:spPr>
              <a:xfrm>
                <a:off x="586299" y="5546194"/>
                <a:ext cx="54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465" name="グループ化 3464">
              <a:extLst>
                <a:ext uri="{FF2B5EF4-FFF2-40B4-BE49-F238E27FC236}">
                  <a16:creationId xmlns:a16="http://schemas.microsoft.com/office/drawing/2014/main" id="{EC62201C-B441-45CD-AA50-7A2A4600284C}"/>
                </a:ext>
              </a:extLst>
            </p:cNvPr>
            <p:cNvGrpSpPr/>
            <p:nvPr/>
          </p:nvGrpSpPr>
          <p:grpSpPr>
            <a:xfrm>
              <a:off x="524749" y="5708984"/>
              <a:ext cx="115550" cy="36000"/>
              <a:chOff x="524749" y="5546194"/>
              <a:chExt cx="115550" cy="36000"/>
            </a:xfrm>
          </p:grpSpPr>
          <p:sp>
            <p:nvSpPr>
              <p:cNvPr id="3466" name="正方形/長方形 3465">
                <a:extLst>
                  <a:ext uri="{FF2B5EF4-FFF2-40B4-BE49-F238E27FC236}">
                    <a16:creationId xmlns:a16="http://schemas.microsoft.com/office/drawing/2014/main" id="{E8CC14F5-634D-497E-9F6A-A732EE1FA1EB}"/>
                  </a:ext>
                </a:extLst>
              </p:cNvPr>
              <p:cNvSpPr/>
              <p:nvPr/>
            </p:nvSpPr>
            <p:spPr>
              <a:xfrm>
                <a:off x="524749" y="5546194"/>
                <a:ext cx="36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67" name="正方形/長方形 3466">
                <a:extLst>
                  <a:ext uri="{FF2B5EF4-FFF2-40B4-BE49-F238E27FC236}">
                    <a16:creationId xmlns:a16="http://schemas.microsoft.com/office/drawing/2014/main" id="{906A68DD-16D0-4A31-8A51-744DA5C453A1}"/>
                  </a:ext>
                </a:extLst>
              </p:cNvPr>
              <p:cNvSpPr/>
              <p:nvPr/>
            </p:nvSpPr>
            <p:spPr>
              <a:xfrm>
                <a:off x="586299" y="5546194"/>
                <a:ext cx="54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468" name="グループ化 3467">
              <a:extLst>
                <a:ext uri="{FF2B5EF4-FFF2-40B4-BE49-F238E27FC236}">
                  <a16:creationId xmlns:a16="http://schemas.microsoft.com/office/drawing/2014/main" id="{2BD375AF-C321-434C-BBED-A486201C0C82}"/>
                </a:ext>
              </a:extLst>
            </p:cNvPr>
            <p:cNvGrpSpPr/>
            <p:nvPr/>
          </p:nvGrpSpPr>
          <p:grpSpPr>
            <a:xfrm>
              <a:off x="524749" y="5784717"/>
              <a:ext cx="115550" cy="36000"/>
              <a:chOff x="524749" y="5546194"/>
              <a:chExt cx="115550" cy="36000"/>
            </a:xfrm>
          </p:grpSpPr>
          <p:sp>
            <p:nvSpPr>
              <p:cNvPr id="3469" name="正方形/長方形 3468">
                <a:extLst>
                  <a:ext uri="{FF2B5EF4-FFF2-40B4-BE49-F238E27FC236}">
                    <a16:creationId xmlns:a16="http://schemas.microsoft.com/office/drawing/2014/main" id="{5E6E2EBD-A8FB-4C58-BD40-AFDDF7820162}"/>
                  </a:ext>
                </a:extLst>
              </p:cNvPr>
              <p:cNvSpPr/>
              <p:nvPr/>
            </p:nvSpPr>
            <p:spPr>
              <a:xfrm>
                <a:off x="524749" y="5546194"/>
                <a:ext cx="36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70" name="正方形/長方形 3469">
                <a:extLst>
                  <a:ext uri="{FF2B5EF4-FFF2-40B4-BE49-F238E27FC236}">
                    <a16:creationId xmlns:a16="http://schemas.microsoft.com/office/drawing/2014/main" id="{81995603-E8F9-4E6F-8BB5-1A569B82B4B2}"/>
                  </a:ext>
                </a:extLst>
              </p:cNvPr>
              <p:cNvSpPr/>
              <p:nvPr/>
            </p:nvSpPr>
            <p:spPr>
              <a:xfrm>
                <a:off x="586299" y="5546194"/>
                <a:ext cx="54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471" name="グループ化 3470">
              <a:extLst>
                <a:ext uri="{FF2B5EF4-FFF2-40B4-BE49-F238E27FC236}">
                  <a16:creationId xmlns:a16="http://schemas.microsoft.com/office/drawing/2014/main" id="{DC012FE4-09FF-4E24-B642-D3A757FBBC56}"/>
                </a:ext>
              </a:extLst>
            </p:cNvPr>
            <p:cNvGrpSpPr/>
            <p:nvPr/>
          </p:nvGrpSpPr>
          <p:grpSpPr>
            <a:xfrm>
              <a:off x="524749" y="5851920"/>
              <a:ext cx="115550" cy="36000"/>
              <a:chOff x="524749" y="5546194"/>
              <a:chExt cx="115550" cy="36000"/>
            </a:xfrm>
          </p:grpSpPr>
          <p:sp>
            <p:nvSpPr>
              <p:cNvPr id="3472" name="正方形/長方形 3471">
                <a:extLst>
                  <a:ext uri="{FF2B5EF4-FFF2-40B4-BE49-F238E27FC236}">
                    <a16:creationId xmlns:a16="http://schemas.microsoft.com/office/drawing/2014/main" id="{C98CD97B-D802-4CF5-8C67-2BBE253BBF26}"/>
                  </a:ext>
                </a:extLst>
              </p:cNvPr>
              <p:cNvSpPr/>
              <p:nvPr/>
            </p:nvSpPr>
            <p:spPr>
              <a:xfrm>
                <a:off x="524749" y="5546194"/>
                <a:ext cx="36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73" name="正方形/長方形 3472">
                <a:extLst>
                  <a:ext uri="{FF2B5EF4-FFF2-40B4-BE49-F238E27FC236}">
                    <a16:creationId xmlns:a16="http://schemas.microsoft.com/office/drawing/2014/main" id="{0479BD93-D97C-4449-B947-46206DDFE5D0}"/>
                  </a:ext>
                </a:extLst>
              </p:cNvPr>
              <p:cNvSpPr/>
              <p:nvPr/>
            </p:nvSpPr>
            <p:spPr>
              <a:xfrm>
                <a:off x="586299" y="5546194"/>
                <a:ext cx="54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474" name="グループ化 3473">
              <a:extLst>
                <a:ext uri="{FF2B5EF4-FFF2-40B4-BE49-F238E27FC236}">
                  <a16:creationId xmlns:a16="http://schemas.microsoft.com/office/drawing/2014/main" id="{36696162-57DC-4E99-B096-ED9617181A78}"/>
                </a:ext>
              </a:extLst>
            </p:cNvPr>
            <p:cNvGrpSpPr/>
            <p:nvPr/>
          </p:nvGrpSpPr>
          <p:grpSpPr>
            <a:xfrm>
              <a:off x="524749" y="5927653"/>
              <a:ext cx="115550" cy="36000"/>
              <a:chOff x="524749" y="5546194"/>
              <a:chExt cx="115550" cy="36000"/>
            </a:xfrm>
          </p:grpSpPr>
          <p:sp>
            <p:nvSpPr>
              <p:cNvPr id="3475" name="正方形/長方形 3474">
                <a:extLst>
                  <a:ext uri="{FF2B5EF4-FFF2-40B4-BE49-F238E27FC236}">
                    <a16:creationId xmlns:a16="http://schemas.microsoft.com/office/drawing/2014/main" id="{3EB7DBA8-63FA-40DD-9994-B3855769A66C}"/>
                  </a:ext>
                </a:extLst>
              </p:cNvPr>
              <p:cNvSpPr/>
              <p:nvPr/>
            </p:nvSpPr>
            <p:spPr>
              <a:xfrm>
                <a:off x="524749" y="5546194"/>
                <a:ext cx="36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76" name="正方形/長方形 3475">
                <a:extLst>
                  <a:ext uri="{FF2B5EF4-FFF2-40B4-BE49-F238E27FC236}">
                    <a16:creationId xmlns:a16="http://schemas.microsoft.com/office/drawing/2014/main" id="{A9FE039D-4FE8-4238-B2EA-F6A56611D968}"/>
                  </a:ext>
                </a:extLst>
              </p:cNvPr>
              <p:cNvSpPr/>
              <p:nvPr/>
            </p:nvSpPr>
            <p:spPr>
              <a:xfrm>
                <a:off x="586299" y="5546194"/>
                <a:ext cx="54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477" name="グループ化 3476">
              <a:extLst>
                <a:ext uri="{FF2B5EF4-FFF2-40B4-BE49-F238E27FC236}">
                  <a16:creationId xmlns:a16="http://schemas.microsoft.com/office/drawing/2014/main" id="{A63A001D-8127-4DD2-9452-51F598D7B752}"/>
                </a:ext>
              </a:extLst>
            </p:cNvPr>
            <p:cNvGrpSpPr/>
            <p:nvPr/>
          </p:nvGrpSpPr>
          <p:grpSpPr>
            <a:xfrm>
              <a:off x="524749" y="6012743"/>
              <a:ext cx="115550" cy="36000"/>
              <a:chOff x="524749" y="5546194"/>
              <a:chExt cx="115550" cy="36000"/>
            </a:xfrm>
          </p:grpSpPr>
          <p:sp>
            <p:nvSpPr>
              <p:cNvPr id="3478" name="正方形/長方形 3477">
                <a:extLst>
                  <a:ext uri="{FF2B5EF4-FFF2-40B4-BE49-F238E27FC236}">
                    <a16:creationId xmlns:a16="http://schemas.microsoft.com/office/drawing/2014/main" id="{471B3F14-9259-4C27-B712-9DE7A9D401C7}"/>
                  </a:ext>
                </a:extLst>
              </p:cNvPr>
              <p:cNvSpPr/>
              <p:nvPr/>
            </p:nvSpPr>
            <p:spPr>
              <a:xfrm>
                <a:off x="524749" y="5546194"/>
                <a:ext cx="36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79" name="正方形/長方形 3478">
                <a:extLst>
                  <a:ext uri="{FF2B5EF4-FFF2-40B4-BE49-F238E27FC236}">
                    <a16:creationId xmlns:a16="http://schemas.microsoft.com/office/drawing/2014/main" id="{B2B7EC0A-0EA7-4814-A5BB-C1D925A4A1EE}"/>
                  </a:ext>
                </a:extLst>
              </p:cNvPr>
              <p:cNvSpPr/>
              <p:nvPr/>
            </p:nvSpPr>
            <p:spPr>
              <a:xfrm>
                <a:off x="586299" y="5546194"/>
                <a:ext cx="54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480" name="グループ化 3479">
              <a:extLst>
                <a:ext uri="{FF2B5EF4-FFF2-40B4-BE49-F238E27FC236}">
                  <a16:creationId xmlns:a16="http://schemas.microsoft.com/office/drawing/2014/main" id="{AC999F86-2C89-47E7-A175-9DC7BB78A8E7}"/>
                </a:ext>
              </a:extLst>
            </p:cNvPr>
            <p:cNvGrpSpPr/>
            <p:nvPr/>
          </p:nvGrpSpPr>
          <p:grpSpPr>
            <a:xfrm>
              <a:off x="524749" y="6088476"/>
              <a:ext cx="115550" cy="36000"/>
              <a:chOff x="524749" y="5546194"/>
              <a:chExt cx="115550" cy="36000"/>
            </a:xfrm>
          </p:grpSpPr>
          <p:sp>
            <p:nvSpPr>
              <p:cNvPr id="3481" name="正方形/長方形 3480">
                <a:extLst>
                  <a:ext uri="{FF2B5EF4-FFF2-40B4-BE49-F238E27FC236}">
                    <a16:creationId xmlns:a16="http://schemas.microsoft.com/office/drawing/2014/main" id="{089009AB-1A0A-4B50-955D-DA00DAD55AF9}"/>
                  </a:ext>
                </a:extLst>
              </p:cNvPr>
              <p:cNvSpPr/>
              <p:nvPr/>
            </p:nvSpPr>
            <p:spPr>
              <a:xfrm>
                <a:off x="524749" y="5546194"/>
                <a:ext cx="36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82" name="正方形/長方形 3481">
                <a:extLst>
                  <a:ext uri="{FF2B5EF4-FFF2-40B4-BE49-F238E27FC236}">
                    <a16:creationId xmlns:a16="http://schemas.microsoft.com/office/drawing/2014/main" id="{FA74B728-7A3A-468A-8A3C-FBFECFF8B105}"/>
                  </a:ext>
                </a:extLst>
              </p:cNvPr>
              <p:cNvSpPr/>
              <p:nvPr/>
            </p:nvSpPr>
            <p:spPr>
              <a:xfrm>
                <a:off x="586299" y="5546194"/>
                <a:ext cx="54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483" name="グループ化 3482">
              <a:extLst>
                <a:ext uri="{FF2B5EF4-FFF2-40B4-BE49-F238E27FC236}">
                  <a16:creationId xmlns:a16="http://schemas.microsoft.com/office/drawing/2014/main" id="{B7C02499-FFB5-46B2-B150-3B472489079D}"/>
                </a:ext>
              </a:extLst>
            </p:cNvPr>
            <p:cNvGrpSpPr/>
            <p:nvPr/>
          </p:nvGrpSpPr>
          <p:grpSpPr>
            <a:xfrm>
              <a:off x="524749" y="6244802"/>
              <a:ext cx="115550" cy="36000"/>
              <a:chOff x="524749" y="5546194"/>
              <a:chExt cx="115550" cy="36000"/>
            </a:xfrm>
          </p:grpSpPr>
          <p:sp>
            <p:nvSpPr>
              <p:cNvPr id="3484" name="正方形/長方形 3483">
                <a:extLst>
                  <a:ext uri="{FF2B5EF4-FFF2-40B4-BE49-F238E27FC236}">
                    <a16:creationId xmlns:a16="http://schemas.microsoft.com/office/drawing/2014/main" id="{947CBA76-54E7-4307-870D-C73C79234E71}"/>
                  </a:ext>
                </a:extLst>
              </p:cNvPr>
              <p:cNvSpPr/>
              <p:nvPr/>
            </p:nvSpPr>
            <p:spPr>
              <a:xfrm>
                <a:off x="524749" y="5546194"/>
                <a:ext cx="36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85" name="正方形/長方形 3484">
                <a:extLst>
                  <a:ext uri="{FF2B5EF4-FFF2-40B4-BE49-F238E27FC236}">
                    <a16:creationId xmlns:a16="http://schemas.microsoft.com/office/drawing/2014/main" id="{3048F571-60B0-4960-AD7F-C533DB615CDE}"/>
                  </a:ext>
                </a:extLst>
              </p:cNvPr>
              <p:cNvSpPr/>
              <p:nvPr/>
            </p:nvSpPr>
            <p:spPr>
              <a:xfrm>
                <a:off x="586299" y="5546194"/>
                <a:ext cx="54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486" name="グループ化 3485">
              <a:extLst>
                <a:ext uri="{FF2B5EF4-FFF2-40B4-BE49-F238E27FC236}">
                  <a16:creationId xmlns:a16="http://schemas.microsoft.com/office/drawing/2014/main" id="{03840A93-F9CB-4E03-8A5C-62497DA45467}"/>
                </a:ext>
              </a:extLst>
            </p:cNvPr>
            <p:cNvGrpSpPr/>
            <p:nvPr/>
          </p:nvGrpSpPr>
          <p:grpSpPr>
            <a:xfrm>
              <a:off x="524749" y="6551686"/>
              <a:ext cx="115550" cy="36000"/>
              <a:chOff x="524749" y="5546194"/>
              <a:chExt cx="115550" cy="36000"/>
            </a:xfrm>
          </p:grpSpPr>
          <p:sp>
            <p:nvSpPr>
              <p:cNvPr id="3487" name="正方形/長方形 3486">
                <a:extLst>
                  <a:ext uri="{FF2B5EF4-FFF2-40B4-BE49-F238E27FC236}">
                    <a16:creationId xmlns:a16="http://schemas.microsoft.com/office/drawing/2014/main" id="{48F84591-13EF-4AD8-806B-83A871A82630}"/>
                  </a:ext>
                </a:extLst>
              </p:cNvPr>
              <p:cNvSpPr/>
              <p:nvPr/>
            </p:nvSpPr>
            <p:spPr>
              <a:xfrm>
                <a:off x="524749" y="5546194"/>
                <a:ext cx="36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88" name="正方形/長方形 3487">
                <a:extLst>
                  <a:ext uri="{FF2B5EF4-FFF2-40B4-BE49-F238E27FC236}">
                    <a16:creationId xmlns:a16="http://schemas.microsoft.com/office/drawing/2014/main" id="{542CA052-55CD-4752-A9A1-B9EEE3220AA3}"/>
                  </a:ext>
                </a:extLst>
              </p:cNvPr>
              <p:cNvSpPr/>
              <p:nvPr/>
            </p:nvSpPr>
            <p:spPr>
              <a:xfrm>
                <a:off x="586299" y="5546194"/>
                <a:ext cx="54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489" name="グループ化 3488">
              <a:extLst>
                <a:ext uri="{FF2B5EF4-FFF2-40B4-BE49-F238E27FC236}">
                  <a16:creationId xmlns:a16="http://schemas.microsoft.com/office/drawing/2014/main" id="{98622EC2-40B1-46E9-A982-A744D7938508}"/>
                </a:ext>
              </a:extLst>
            </p:cNvPr>
            <p:cNvGrpSpPr/>
            <p:nvPr/>
          </p:nvGrpSpPr>
          <p:grpSpPr>
            <a:xfrm>
              <a:off x="524749" y="7252684"/>
              <a:ext cx="115550" cy="36000"/>
              <a:chOff x="524749" y="5546194"/>
              <a:chExt cx="115550" cy="36000"/>
            </a:xfrm>
          </p:grpSpPr>
          <p:sp>
            <p:nvSpPr>
              <p:cNvPr id="3490" name="正方形/長方形 3489">
                <a:extLst>
                  <a:ext uri="{FF2B5EF4-FFF2-40B4-BE49-F238E27FC236}">
                    <a16:creationId xmlns:a16="http://schemas.microsoft.com/office/drawing/2014/main" id="{3D19A91A-165C-4059-9B61-3F526C2FB400}"/>
                  </a:ext>
                </a:extLst>
              </p:cNvPr>
              <p:cNvSpPr/>
              <p:nvPr/>
            </p:nvSpPr>
            <p:spPr>
              <a:xfrm>
                <a:off x="524749" y="5546194"/>
                <a:ext cx="36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91" name="正方形/長方形 3490">
                <a:extLst>
                  <a:ext uri="{FF2B5EF4-FFF2-40B4-BE49-F238E27FC236}">
                    <a16:creationId xmlns:a16="http://schemas.microsoft.com/office/drawing/2014/main" id="{6B26E598-6D87-4C10-9649-2D91D3D390B9}"/>
                  </a:ext>
                </a:extLst>
              </p:cNvPr>
              <p:cNvSpPr/>
              <p:nvPr/>
            </p:nvSpPr>
            <p:spPr>
              <a:xfrm>
                <a:off x="586299" y="5546194"/>
                <a:ext cx="54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492" name="正方形/長方形 3491">
              <a:extLst>
                <a:ext uri="{FF2B5EF4-FFF2-40B4-BE49-F238E27FC236}">
                  <a16:creationId xmlns:a16="http://schemas.microsoft.com/office/drawing/2014/main" id="{006B4AD2-E857-44D1-94DE-9DB99D2FD324}"/>
                </a:ext>
              </a:extLst>
            </p:cNvPr>
            <p:cNvSpPr/>
            <p:nvPr/>
          </p:nvSpPr>
          <p:spPr>
            <a:xfrm>
              <a:off x="513827" y="6636306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93" name="正方形/長方形 3492">
              <a:extLst>
                <a:ext uri="{FF2B5EF4-FFF2-40B4-BE49-F238E27FC236}">
                  <a16:creationId xmlns:a16="http://schemas.microsoft.com/office/drawing/2014/main" id="{FCD0C318-EEA6-4779-8666-06EFD3EA7C2B}"/>
                </a:ext>
              </a:extLst>
            </p:cNvPr>
            <p:cNvSpPr/>
            <p:nvPr/>
          </p:nvSpPr>
          <p:spPr>
            <a:xfrm>
              <a:off x="526283" y="6320147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94" name="正方形/長方形 3493">
              <a:extLst>
                <a:ext uri="{FF2B5EF4-FFF2-40B4-BE49-F238E27FC236}">
                  <a16:creationId xmlns:a16="http://schemas.microsoft.com/office/drawing/2014/main" id="{A9269A93-B24E-4752-80AD-37B7B5A844FF}"/>
                </a:ext>
              </a:extLst>
            </p:cNvPr>
            <p:cNvSpPr/>
            <p:nvPr/>
          </p:nvSpPr>
          <p:spPr>
            <a:xfrm>
              <a:off x="526228" y="6173242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495" name="グループ化 3494">
              <a:extLst>
                <a:ext uri="{FF2B5EF4-FFF2-40B4-BE49-F238E27FC236}">
                  <a16:creationId xmlns:a16="http://schemas.microsoft.com/office/drawing/2014/main" id="{7DC67AE8-87FD-4947-BB9E-64049F740D36}"/>
                </a:ext>
              </a:extLst>
            </p:cNvPr>
            <p:cNvGrpSpPr/>
            <p:nvPr/>
          </p:nvGrpSpPr>
          <p:grpSpPr>
            <a:xfrm>
              <a:off x="1062096" y="4870609"/>
              <a:ext cx="820167" cy="66851"/>
              <a:chOff x="1062096" y="4870609"/>
              <a:chExt cx="820167" cy="66851"/>
            </a:xfrm>
          </p:grpSpPr>
          <p:sp>
            <p:nvSpPr>
              <p:cNvPr id="3496" name="正方形/長方形 3495">
                <a:extLst>
                  <a:ext uri="{FF2B5EF4-FFF2-40B4-BE49-F238E27FC236}">
                    <a16:creationId xmlns:a16="http://schemas.microsoft.com/office/drawing/2014/main" id="{786497A2-E287-435C-86BA-D760336B9279}"/>
                  </a:ext>
                </a:extLst>
              </p:cNvPr>
              <p:cNvSpPr/>
              <p:nvPr/>
            </p:nvSpPr>
            <p:spPr>
              <a:xfrm>
                <a:off x="1441134" y="4875468"/>
                <a:ext cx="61200" cy="61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97" name="正方形/長方形 3496">
                <a:extLst>
                  <a:ext uri="{FF2B5EF4-FFF2-40B4-BE49-F238E27FC236}">
                    <a16:creationId xmlns:a16="http://schemas.microsoft.com/office/drawing/2014/main" id="{B2DF7C23-4821-4F00-995F-967F63843FDD}"/>
                  </a:ext>
                </a:extLst>
              </p:cNvPr>
              <p:cNvSpPr/>
              <p:nvPr/>
            </p:nvSpPr>
            <p:spPr>
              <a:xfrm>
                <a:off x="1248472" y="4876260"/>
                <a:ext cx="61200" cy="61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98" name="正方形/長方形 3497">
                <a:extLst>
                  <a:ext uri="{FF2B5EF4-FFF2-40B4-BE49-F238E27FC236}">
                    <a16:creationId xmlns:a16="http://schemas.microsoft.com/office/drawing/2014/main" id="{E1F0C3A6-67B6-48BB-A0FF-2568CF287F72}"/>
                  </a:ext>
                </a:extLst>
              </p:cNvPr>
              <p:cNvSpPr/>
              <p:nvPr/>
            </p:nvSpPr>
            <p:spPr>
              <a:xfrm>
                <a:off x="1062096" y="487621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99" name="正方形/長方形 3498">
                <a:extLst>
                  <a:ext uri="{FF2B5EF4-FFF2-40B4-BE49-F238E27FC236}">
                    <a16:creationId xmlns:a16="http://schemas.microsoft.com/office/drawing/2014/main" id="{FD882A02-5D7C-48C3-BBC4-79B98C4DC8FA}"/>
                  </a:ext>
                </a:extLst>
              </p:cNvPr>
              <p:cNvSpPr/>
              <p:nvPr/>
            </p:nvSpPr>
            <p:spPr>
              <a:xfrm>
                <a:off x="1166166" y="4875468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00" name="正方形/長方形 3499">
                <a:extLst>
                  <a:ext uri="{FF2B5EF4-FFF2-40B4-BE49-F238E27FC236}">
                    <a16:creationId xmlns:a16="http://schemas.microsoft.com/office/drawing/2014/main" id="{D910E72D-B8E7-40FB-B827-6EB5CAB863EB}"/>
                  </a:ext>
                </a:extLst>
              </p:cNvPr>
              <p:cNvSpPr/>
              <p:nvPr/>
            </p:nvSpPr>
            <p:spPr>
              <a:xfrm>
                <a:off x="1344106" y="4873414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01" name="正方形/長方形 3500">
                <a:extLst>
                  <a:ext uri="{FF2B5EF4-FFF2-40B4-BE49-F238E27FC236}">
                    <a16:creationId xmlns:a16="http://schemas.microsoft.com/office/drawing/2014/main" id="{3B80EE55-120B-40CA-832C-06335B761524}"/>
                  </a:ext>
                </a:extLst>
              </p:cNvPr>
              <p:cNvSpPr/>
              <p:nvPr/>
            </p:nvSpPr>
            <p:spPr>
              <a:xfrm>
                <a:off x="1532954" y="487060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02" name="正方形/長方形 3501">
                <a:extLst>
                  <a:ext uri="{FF2B5EF4-FFF2-40B4-BE49-F238E27FC236}">
                    <a16:creationId xmlns:a16="http://schemas.microsoft.com/office/drawing/2014/main" id="{EA34FDE5-40F7-493D-8D0E-913389C493E4}"/>
                  </a:ext>
                </a:extLst>
              </p:cNvPr>
              <p:cNvSpPr/>
              <p:nvPr/>
            </p:nvSpPr>
            <p:spPr>
              <a:xfrm>
                <a:off x="1633274" y="487060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03" name="正方形/長方形 3502">
                <a:extLst>
                  <a:ext uri="{FF2B5EF4-FFF2-40B4-BE49-F238E27FC236}">
                    <a16:creationId xmlns:a16="http://schemas.microsoft.com/office/drawing/2014/main" id="{AA1EF4D4-B2C1-4E99-B00A-349BB264CF5F}"/>
                  </a:ext>
                </a:extLst>
              </p:cNvPr>
              <p:cNvSpPr/>
              <p:nvPr/>
            </p:nvSpPr>
            <p:spPr>
              <a:xfrm>
                <a:off x="1723261" y="487060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04" name="正方形/長方形 3503">
                <a:extLst>
                  <a:ext uri="{FF2B5EF4-FFF2-40B4-BE49-F238E27FC236}">
                    <a16:creationId xmlns:a16="http://schemas.microsoft.com/office/drawing/2014/main" id="{A8527633-8055-43D4-9A0F-CA0CC6133CD6}"/>
                  </a:ext>
                </a:extLst>
              </p:cNvPr>
              <p:cNvSpPr/>
              <p:nvPr/>
            </p:nvSpPr>
            <p:spPr>
              <a:xfrm>
                <a:off x="1821063" y="487060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505" name="グループ化 3504">
              <a:extLst>
                <a:ext uri="{FF2B5EF4-FFF2-40B4-BE49-F238E27FC236}">
                  <a16:creationId xmlns:a16="http://schemas.microsoft.com/office/drawing/2014/main" id="{50DB7ACC-7F03-472A-9CBF-728E5747E28F}"/>
                </a:ext>
              </a:extLst>
            </p:cNvPr>
            <p:cNvGrpSpPr/>
            <p:nvPr/>
          </p:nvGrpSpPr>
          <p:grpSpPr>
            <a:xfrm>
              <a:off x="1062096" y="4972071"/>
              <a:ext cx="820167" cy="66851"/>
              <a:chOff x="1062096" y="4870609"/>
              <a:chExt cx="820167" cy="66851"/>
            </a:xfrm>
          </p:grpSpPr>
          <p:sp>
            <p:nvSpPr>
              <p:cNvPr id="3506" name="正方形/長方形 3505">
                <a:extLst>
                  <a:ext uri="{FF2B5EF4-FFF2-40B4-BE49-F238E27FC236}">
                    <a16:creationId xmlns:a16="http://schemas.microsoft.com/office/drawing/2014/main" id="{B65B7BD3-6390-4C3C-A3B4-FDB4796ACAAF}"/>
                  </a:ext>
                </a:extLst>
              </p:cNvPr>
              <p:cNvSpPr/>
              <p:nvPr/>
            </p:nvSpPr>
            <p:spPr>
              <a:xfrm>
                <a:off x="1441134" y="4875468"/>
                <a:ext cx="61200" cy="61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07" name="正方形/長方形 3506">
                <a:extLst>
                  <a:ext uri="{FF2B5EF4-FFF2-40B4-BE49-F238E27FC236}">
                    <a16:creationId xmlns:a16="http://schemas.microsoft.com/office/drawing/2014/main" id="{BD6A696E-21AC-4555-BC5A-9B63D638ED30}"/>
                  </a:ext>
                </a:extLst>
              </p:cNvPr>
              <p:cNvSpPr/>
              <p:nvPr/>
            </p:nvSpPr>
            <p:spPr>
              <a:xfrm>
                <a:off x="1248472" y="4876260"/>
                <a:ext cx="61200" cy="61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08" name="正方形/長方形 3507">
                <a:extLst>
                  <a:ext uri="{FF2B5EF4-FFF2-40B4-BE49-F238E27FC236}">
                    <a16:creationId xmlns:a16="http://schemas.microsoft.com/office/drawing/2014/main" id="{1B42B888-8A38-4A88-AF3D-6332A72BBEB4}"/>
                  </a:ext>
                </a:extLst>
              </p:cNvPr>
              <p:cNvSpPr/>
              <p:nvPr/>
            </p:nvSpPr>
            <p:spPr>
              <a:xfrm>
                <a:off x="1062096" y="487621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09" name="正方形/長方形 3508">
                <a:extLst>
                  <a:ext uri="{FF2B5EF4-FFF2-40B4-BE49-F238E27FC236}">
                    <a16:creationId xmlns:a16="http://schemas.microsoft.com/office/drawing/2014/main" id="{10B7A345-D8CB-4F96-8F72-FA5470E711EA}"/>
                  </a:ext>
                </a:extLst>
              </p:cNvPr>
              <p:cNvSpPr/>
              <p:nvPr/>
            </p:nvSpPr>
            <p:spPr>
              <a:xfrm>
                <a:off x="1166166" y="4875468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10" name="正方形/長方形 3509">
                <a:extLst>
                  <a:ext uri="{FF2B5EF4-FFF2-40B4-BE49-F238E27FC236}">
                    <a16:creationId xmlns:a16="http://schemas.microsoft.com/office/drawing/2014/main" id="{365086C2-F6C5-4B43-B2B6-DA6E5D2EC4B7}"/>
                  </a:ext>
                </a:extLst>
              </p:cNvPr>
              <p:cNvSpPr/>
              <p:nvPr/>
            </p:nvSpPr>
            <p:spPr>
              <a:xfrm>
                <a:off x="1344106" y="4873414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11" name="正方形/長方形 3510">
                <a:extLst>
                  <a:ext uri="{FF2B5EF4-FFF2-40B4-BE49-F238E27FC236}">
                    <a16:creationId xmlns:a16="http://schemas.microsoft.com/office/drawing/2014/main" id="{B6CF6632-E414-42D2-9FA4-50D8E66B4924}"/>
                  </a:ext>
                </a:extLst>
              </p:cNvPr>
              <p:cNvSpPr/>
              <p:nvPr/>
            </p:nvSpPr>
            <p:spPr>
              <a:xfrm>
                <a:off x="1532954" y="487060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12" name="正方形/長方形 3511">
                <a:extLst>
                  <a:ext uri="{FF2B5EF4-FFF2-40B4-BE49-F238E27FC236}">
                    <a16:creationId xmlns:a16="http://schemas.microsoft.com/office/drawing/2014/main" id="{B673C43C-DC43-4CF7-8EE8-34158BE26202}"/>
                  </a:ext>
                </a:extLst>
              </p:cNvPr>
              <p:cNvSpPr/>
              <p:nvPr/>
            </p:nvSpPr>
            <p:spPr>
              <a:xfrm>
                <a:off x="1633274" y="487060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13" name="正方形/長方形 3512">
                <a:extLst>
                  <a:ext uri="{FF2B5EF4-FFF2-40B4-BE49-F238E27FC236}">
                    <a16:creationId xmlns:a16="http://schemas.microsoft.com/office/drawing/2014/main" id="{87BA3804-6FF4-48EA-AEEA-2C6E85A50ACC}"/>
                  </a:ext>
                </a:extLst>
              </p:cNvPr>
              <p:cNvSpPr/>
              <p:nvPr/>
            </p:nvSpPr>
            <p:spPr>
              <a:xfrm>
                <a:off x="1723261" y="487060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14" name="正方形/長方形 3513">
                <a:extLst>
                  <a:ext uri="{FF2B5EF4-FFF2-40B4-BE49-F238E27FC236}">
                    <a16:creationId xmlns:a16="http://schemas.microsoft.com/office/drawing/2014/main" id="{8DCA0A3F-C209-466E-9087-ED518E7B6EED}"/>
                  </a:ext>
                </a:extLst>
              </p:cNvPr>
              <p:cNvSpPr/>
              <p:nvPr/>
            </p:nvSpPr>
            <p:spPr>
              <a:xfrm>
                <a:off x="1821063" y="487060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515" name="グループ化 3514">
              <a:extLst>
                <a:ext uri="{FF2B5EF4-FFF2-40B4-BE49-F238E27FC236}">
                  <a16:creationId xmlns:a16="http://schemas.microsoft.com/office/drawing/2014/main" id="{C35B0401-1B74-41EA-A5C7-F9108EAC7BC4}"/>
                </a:ext>
              </a:extLst>
            </p:cNvPr>
            <p:cNvGrpSpPr/>
            <p:nvPr/>
          </p:nvGrpSpPr>
          <p:grpSpPr>
            <a:xfrm>
              <a:off x="1062096" y="5067257"/>
              <a:ext cx="722365" cy="66851"/>
              <a:chOff x="1062096" y="4870609"/>
              <a:chExt cx="722365" cy="66851"/>
            </a:xfrm>
          </p:grpSpPr>
          <p:sp>
            <p:nvSpPr>
              <p:cNvPr id="3516" name="正方形/長方形 3515">
                <a:extLst>
                  <a:ext uri="{FF2B5EF4-FFF2-40B4-BE49-F238E27FC236}">
                    <a16:creationId xmlns:a16="http://schemas.microsoft.com/office/drawing/2014/main" id="{C1D24C22-A055-47EB-A605-F406F274547E}"/>
                  </a:ext>
                </a:extLst>
              </p:cNvPr>
              <p:cNvSpPr/>
              <p:nvPr/>
            </p:nvSpPr>
            <p:spPr>
              <a:xfrm>
                <a:off x="1441134" y="4875468"/>
                <a:ext cx="61200" cy="61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17" name="正方形/長方形 3516">
                <a:extLst>
                  <a:ext uri="{FF2B5EF4-FFF2-40B4-BE49-F238E27FC236}">
                    <a16:creationId xmlns:a16="http://schemas.microsoft.com/office/drawing/2014/main" id="{81514B50-1754-49F9-B5F2-B08B44A544FD}"/>
                  </a:ext>
                </a:extLst>
              </p:cNvPr>
              <p:cNvSpPr/>
              <p:nvPr/>
            </p:nvSpPr>
            <p:spPr>
              <a:xfrm>
                <a:off x="1248472" y="4876260"/>
                <a:ext cx="61200" cy="61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18" name="正方形/長方形 3517">
                <a:extLst>
                  <a:ext uri="{FF2B5EF4-FFF2-40B4-BE49-F238E27FC236}">
                    <a16:creationId xmlns:a16="http://schemas.microsoft.com/office/drawing/2014/main" id="{CC555BAB-1775-4CB8-B8E9-93BAE71F202B}"/>
                  </a:ext>
                </a:extLst>
              </p:cNvPr>
              <p:cNvSpPr/>
              <p:nvPr/>
            </p:nvSpPr>
            <p:spPr>
              <a:xfrm>
                <a:off x="1062096" y="487621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19" name="正方形/長方形 3518">
                <a:extLst>
                  <a:ext uri="{FF2B5EF4-FFF2-40B4-BE49-F238E27FC236}">
                    <a16:creationId xmlns:a16="http://schemas.microsoft.com/office/drawing/2014/main" id="{AABDE9A7-E0BD-4FE0-B170-BF3C7AB2D61E}"/>
                  </a:ext>
                </a:extLst>
              </p:cNvPr>
              <p:cNvSpPr/>
              <p:nvPr/>
            </p:nvSpPr>
            <p:spPr>
              <a:xfrm>
                <a:off x="1166166" y="4875468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20" name="正方形/長方形 3519">
                <a:extLst>
                  <a:ext uri="{FF2B5EF4-FFF2-40B4-BE49-F238E27FC236}">
                    <a16:creationId xmlns:a16="http://schemas.microsoft.com/office/drawing/2014/main" id="{3EB8F082-D59F-4EA0-AF98-60E4B4A02423}"/>
                  </a:ext>
                </a:extLst>
              </p:cNvPr>
              <p:cNvSpPr/>
              <p:nvPr/>
            </p:nvSpPr>
            <p:spPr>
              <a:xfrm>
                <a:off x="1344106" y="4873414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21" name="正方形/長方形 3520">
                <a:extLst>
                  <a:ext uri="{FF2B5EF4-FFF2-40B4-BE49-F238E27FC236}">
                    <a16:creationId xmlns:a16="http://schemas.microsoft.com/office/drawing/2014/main" id="{CCF84F94-2BCF-47EC-91A3-660613F150CF}"/>
                  </a:ext>
                </a:extLst>
              </p:cNvPr>
              <p:cNvSpPr/>
              <p:nvPr/>
            </p:nvSpPr>
            <p:spPr>
              <a:xfrm>
                <a:off x="1532954" y="487060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22" name="正方形/長方形 3521">
                <a:extLst>
                  <a:ext uri="{FF2B5EF4-FFF2-40B4-BE49-F238E27FC236}">
                    <a16:creationId xmlns:a16="http://schemas.microsoft.com/office/drawing/2014/main" id="{E148DB6C-E0FD-43B5-8445-D2E1675A4DC5}"/>
                  </a:ext>
                </a:extLst>
              </p:cNvPr>
              <p:cNvSpPr/>
              <p:nvPr/>
            </p:nvSpPr>
            <p:spPr>
              <a:xfrm>
                <a:off x="1633274" y="487060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23" name="正方形/長方形 3522">
                <a:extLst>
                  <a:ext uri="{FF2B5EF4-FFF2-40B4-BE49-F238E27FC236}">
                    <a16:creationId xmlns:a16="http://schemas.microsoft.com/office/drawing/2014/main" id="{D8199720-7EAC-41DA-AF52-02CB0006B7D8}"/>
                  </a:ext>
                </a:extLst>
              </p:cNvPr>
              <p:cNvSpPr/>
              <p:nvPr/>
            </p:nvSpPr>
            <p:spPr>
              <a:xfrm>
                <a:off x="1723261" y="487060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524" name="グループ化 3523">
              <a:extLst>
                <a:ext uri="{FF2B5EF4-FFF2-40B4-BE49-F238E27FC236}">
                  <a16:creationId xmlns:a16="http://schemas.microsoft.com/office/drawing/2014/main" id="{32FEE531-2911-41F6-9DF4-F487D4D08733}"/>
                </a:ext>
              </a:extLst>
            </p:cNvPr>
            <p:cNvGrpSpPr/>
            <p:nvPr/>
          </p:nvGrpSpPr>
          <p:grpSpPr>
            <a:xfrm>
              <a:off x="1062096" y="5168719"/>
              <a:ext cx="820167" cy="66851"/>
              <a:chOff x="1062096" y="4870609"/>
              <a:chExt cx="820167" cy="66851"/>
            </a:xfrm>
          </p:grpSpPr>
          <p:sp>
            <p:nvSpPr>
              <p:cNvPr id="3525" name="正方形/長方形 3524">
                <a:extLst>
                  <a:ext uri="{FF2B5EF4-FFF2-40B4-BE49-F238E27FC236}">
                    <a16:creationId xmlns:a16="http://schemas.microsoft.com/office/drawing/2014/main" id="{D826E65C-0922-4F0E-A73C-6533CD29D8E2}"/>
                  </a:ext>
                </a:extLst>
              </p:cNvPr>
              <p:cNvSpPr/>
              <p:nvPr/>
            </p:nvSpPr>
            <p:spPr>
              <a:xfrm>
                <a:off x="1441134" y="4875468"/>
                <a:ext cx="61200" cy="61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26" name="正方形/長方形 3525">
                <a:extLst>
                  <a:ext uri="{FF2B5EF4-FFF2-40B4-BE49-F238E27FC236}">
                    <a16:creationId xmlns:a16="http://schemas.microsoft.com/office/drawing/2014/main" id="{807789CF-E3E7-49A3-9909-243DBE976A15}"/>
                  </a:ext>
                </a:extLst>
              </p:cNvPr>
              <p:cNvSpPr/>
              <p:nvPr/>
            </p:nvSpPr>
            <p:spPr>
              <a:xfrm>
                <a:off x="1248472" y="4876260"/>
                <a:ext cx="61200" cy="61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27" name="正方形/長方形 3526">
                <a:extLst>
                  <a:ext uri="{FF2B5EF4-FFF2-40B4-BE49-F238E27FC236}">
                    <a16:creationId xmlns:a16="http://schemas.microsoft.com/office/drawing/2014/main" id="{FF47B525-52FF-42AF-A28B-6FC5A8913BA6}"/>
                  </a:ext>
                </a:extLst>
              </p:cNvPr>
              <p:cNvSpPr/>
              <p:nvPr/>
            </p:nvSpPr>
            <p:spPr>
              <a:xfrm>
                <a:off x="1062096" y="487621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28" name="正方形/長方形 3527">
                <a:extLst>
                  <a:ext uri="{FF2B5EF4-FFF2-40B4-BE49-F238E27FC236}">
                    <a16:creationId xmlns:a16="http://schemas.microsoft.com/office/drawing/2014/main" id="{D19234D8-089F-420E-9192-9952B58FADED}"/>
                  </a:ext>
                </a:extLst>
              </p:cNvPr>
              <p:cNvSpPr/>
              <p:nvPr/>
            </p:nvSpPr>
            <p:spPr>
              <a:xfrm>
                <a:off x="1166166" y="4875468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29" name="正方形/長方形 3528">
                <a:extLst>
                  <a:ext uri="{FF2B5EF4-FFF2-40B4-BE49-F238E27FC236}">
                    <a16:creationId xmlns:a16="http://schemas.microsoft.com/office/drawing/2014/main" id="{32730EA6-8C10-4EFE-A480-57310CE86094}"/>
                  </a:ext>
                </a:extLst>
              </p:cNvPr>
              <p:cNvSpPr/>
              <p:nvPr/>
            </p:nvSpPr>
            <p:spPr>
              <a:xfrm>
                <a:off x="1344106" y="4873414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30" name="正方形/長方形 3529">
                <a:extLst>
                  <a:ext uri="{FF2B5EF4-FFF2-40B4-BE49-F238E27FC236}">
                    <a16:creationId xmlns:a16="http://schemas.microsoft.com/office/drawing/2014/main" id="{7F579A6D-B9B5-488D-9ACC-DC624FC57FE8}"/>
                  </a:ext>
                </a:extLst>
              </p:cNvPr>
              <p:cNvSpPr/>
              <p:nvPr/>
            </p:nvSpPr>
            <p:spPr>
              <a:xfrm>
                <a:off x="1532954" y="487060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31" name="正方形/長方形 3530">
                <a:extLst>
                  <a:ext uri="{FF2B5EF4-FFF2-40B4-BE49-F238E27FC236}">
                    <a16:creationId xmlns:a16="http://schemas.microsoft.com/office/drawing/2014/main" id="{5DCF6AAF-A8FE-4009-8D34-EE87BE940B7C}"/>
                  </a:ext>
                </a:extLst>
              </p:cNvPr>
              <p:cNvSpPr/>
              <p:nvPr/>
            </p:nvSpPr>
            <p:spPr>
              <a:xfrm>
                <a:off x="1633274" y="487060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32" name="正方形/長方形 3531">
                <a:extLst>
                  <a:ext uri="{FF2B5EF4-FFF2-40B4-BE49-F238E27FC236}">
                    <a16:creationId xmlns:a16="http://schemas.microsoft.com/office/drawing/2014/main" id="{1BC35366-1850-4127-B3FA-F9B7ED23EAAD}"/>
                  </a:ext>
                </a:extLst>
              </p:cNvPr>
              <p:cNvSpPr/>
              <p:nvPr/>
            </p:nvSpPr>
            <p:spPr>
              <a:xfrm>
                <a:off x="1723261" y="487060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33" name="正方形/長方形 3532">
                <a:extLst>
                  <a:ext uri="{FF2B5EF4-FFF2-40B4-BE49-F238E27FC236}">
                    <a16:creationId xmlns:a16="http://schemas.microsoft.com/office/drawing/2014/main" id="{51084456-6C9C-4C49-9D8A-67BC3ACB43B4}"/>
                  </a:ext>
                </a:extLst>
              </p:cNvPr>
              <p:cNvSpPr/>
              <p:nvPr/>
            </p:nvSpPr>
            <p:spPr>
              <a:xfrm>
                <a:off x="1821063" y="487060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534" name="グループ化 3533">
              <a:extLst>
                <a:ext uri="{FF2B5EF4-FFF2-40B4-BE49-F238E27FC236}">
                  <a16:creationId xmlns:a16="http://schemas.microsoft.com/office/drawing/2014/main" id="{21701965-A18C-4FA0-BCAD-47DE2E66F149}"/>
                </a:ext>
              </a:extLst>
            </p:cNvPr>
            <p:cNvGrpSpPr/>
            <p:nvPr/>
          </p:nvGrpSpPr>
          <p:grpSpPr>
            <a:xfrm>
              <a:off x="1062096" y="5260790"/>
              <a:ext cx="820167" cy="66851"/>
              <a:chOff x="1062096" y="4870609"/>
              <a:chExt cx="820167" cy="66851"/>
            </a:xfrm>
          </p:grpSpPr>
          <p:sp>
            <p:nvSpPr>
              <p:cNvPr id="3535" name="正方形/長方形 3534">
                <a:extLst>
                  <a:ext uri="{FF2B5EF4-FFF2-40B4-BE49-F238E27FC236}">
                    <a16:creationId xmlns:a16="http://schemas.microsoft.com/office/drawing/2014/main" id="{D710FB99-E738-45DD-B427-1070D7AD3E68}"/>
                  </a:ext>
                </a:extLst>
              </p:cNvPr>
              <p:cNvSpPr/>
              <p:nvPr/>
            </p:nvSpPr>
            <p:spPr>
              <a:xfrm>
                <a:off x="1441134" y="4875468"/>
                <a:ext cx="61200" cy="61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36" name="正方形/長方形 3535">
                <a:extLst>
                  <a:ext uri="{FF2B5EF4-FFF2-40B4-BE49-F238E27FC236}">
                    <a16:creationId xmlns:a16="http://schemas.microsoft.com/office/drawing/2014/main" id="{CCB02BD7-1689-420A-A9E0-36FC7A71CC8A}"/>
                  </a:ext>
                </a:extLst>
              </p:cNvPr>
              <p:cNvSpPr/>
              <p:nvPr/>
            </p:nvSpPr>
            <p:spPr>
              <a:xfrm>
                <a:off x="1248472" y="4876260"/>
                <a:ext cx="61200" cy="61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37" name="正方形/長方形 3536">
                <a:extLst>
                  <a:ext uri="{FF2B5EF4-FFF2-40B4-BE49-F238E27FC236}">
                    <a16:creationId xmlns:a16="http://schemas.microsoft.com/office/drawing/2014/main" id="{FC1322CE-4C3A-4779-904D-EFFBC996F4B6}"/>
                  </a:ext>
                </a:extLst>
              </p:cNvPr>
              <p:cNvSpPr/>
              <p:nvPr/>
            </p:nvSpPr>
            <p:spPr>
              <a:xfrm>
                <a:off x="1062096" y="487621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38" name="正方形/長方形 3537">
                <a:extLst>
                  <a:ext uri="{FF2B5EF4-FFF2-40B4-BE49-F238E27FC236}">
                    <a16:creationId xmlns:a16="http://schemas.microsoft.com/office/drawing/2014/main" id="{6EA4334C-5B30-4E1A-BE46-291CFB8269F3}"/>
                  </a:ext>
                </a:extLst>
              </p:cNvPr>
              <p:cNvSpPr/>
              <p:nvPr/>
            </p:nvSpPr>
            <p:spPr>
              <a:xfrm>
                <a:off x="1166166" y="4875468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39" name="正方形/長方形 3538">
                <a:extLst>
                  <a:ext uri="{FF2B5EF4-FFF2-40B4-BE49-F238E27FC236}">
                    <a16:creationId xmlns:a16="http://schemas.microsoft.com/office/drawing/2014/main" id="{6C0691EF-2C29-4D52-9703-0B4893166066}"/>
                  </a:ext>
                </a:extLst>
              </p:cNvPr>
              <p:cNvSpPr/>
              <p:nvPr/>
            </p:nvSpPr>
            <p:spPr>
              <a:xfrm>
                <a:off x="1344106" y="4873414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40" name="正方形/長方形 3539">
                <a:extLst>
                  <a:ext uri="{FF2B5EF4-FFF2-40B4-BE49-F238E27FC236}">
                    <a16:creationId xmlns:a16="http://schemas.microsoft.com/office/drawing/2014/main" id="{AC577C7A-6D41-4D9F-8B57-A77C42628558}"/>
                  </a:ext>
                </a:extLst>
              </p:cNvPr>
              <p:cNvSpPr/>
              <p:nvPr/>
            </p:nvSpPr>
            <p:spPr>
              <a:xfrm>
                <a:off x="1532954" y="487060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41" name="正方形/長方形 3540">
                <a:extLst>
                  <a:ext uri="{FF2B5EF4-FFF2-40B4-BE49-F238E27FC236}">
                    <a16:creationId xmlns:a16="http://schemas.microsoft.com/office/drawing/2014/main" id="{07DEA2DB-CDF4-4A4F-82AD-44E1C275E1AD}"/>
                  </a:ext>
                </a:extLst>
              </p:cNvPr>
              <p:cNvSpPr/>
              <p:nvPr/>
            </p:nvSpPr>
            <p:spPr>
              <a:xfrm>
                <a:off x="1633274" y="487060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42" name="正方形/長方形 3541">
                <a:extLst>
                  <a:ext uri="{FF2B5EF4-FFF2-40B4-BE49-F238E27FC236}">
                    <a16:creationId xmlns:a16="http://schemas.microsoft.com/office/drawing/2014/main" id="{4E9918E5-7358-4297-AA46-C4CF4D8D2B23}"/>
                  </a:ext>
                </a:extLst>
              </p:cNvPr>
              <p:cNvSpPr/>
              <p:nvPr/>
            </p:nvSpPr>
            <p:spPr>
              <a:xfrm>
                <a:off x="1723261" y="487060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43" name="正方形/長方形 3542">
                <a:extLst>
                  <a:ext uri="{FF2B5EF4-FFF2-40B4-BE49-F238E27FC236}">
                    <a16:creationId xmlns:a16="http://schemas.microsoft.com/office/drawing/2014/main" id="{D6498FCD-A778-4288-A129-B49099B75BFA}"/>
                  </a:ext>
                </a:extLst>
              </p:cNvPr>
              <p:cNvSpPr/>
              <p:nvPr/>
            </p:nvSpPr>
            <p:spPr>
              <a:xfrm>
                <a:off x="1821063" y="487060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544" name="グループ化 3543">
              <a:extLst>
                <a:ext uri="{FF2B5EF4-FFF2-40B4-BE49-F238E27FC236}">
                  <a16:creationId xmlns:a16="http://schemas.microsoft.com/office/drawing/2014/main" id="{2870617C-DD30-4E77-8714-18BDDEBB8AB0}"/>
                </a:ext>
              </a:extLst>
            </p:cNvPr>
            <p:cNvGrpSpPr/>
            <p:nvPr/>
          </p:nvGrpSpPr>
          <p:grpSpPr>
            <a:xfrm>
              <a:off x="1062096" y="5362252"/>
              <a:ext cx="820167" cy="66851"/>
              <a:chOff x="1062096" y="4870609"/>
              <a:chExt cx="820167" cy="66851"/>
            </a:xfrm>
          </p:grpSpPr>
          <p:sp>
            <p:nvSpPr>
              <p:cNvPr id="3545" name="正方形/長方形 3544">
                <a:extLst>
                  <a:ext uri="{FF2B5EF4-FFF2-40B4-BE49-F238E27FC236}">
                    <a16:creationId xmlns:a16="http://schemas.microsoft.com/office/drawing/2014/main" id="{E77792B9-8D52-46DF-B35F-3AC7575F8045}"/>
                  </a:ext>
                </a:extLst>
              </p:cNvPr>
              <p:cNvSpPr/>
              <p:nvPr/>
            </p:nvSpPr>
            <p:spPr>
              <a:xfrm>
                <a:off x="1441134" y="4875468"/>
                <a:ext cx="61200" cy="61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46" name="正方形/長方形 3545">
                <a:extLst>
                  <a:ext uri="{FF2B5EF4-FFF2-40B4-BE49-F238E27FC236}">
                    <a16:creationId xmlns:a16="http://schemas.microsoft.com/office/drawing/2014/main" id="{2854F1B2-C7FC-423C-9DB4-DFA6DFCBB37E}"/>
                  </a:ext>
                </a:extLst>
              </p:cNvPr>
              <p:cNvSpPr/>
              <p:nvPr/>
            </p:nvSpPr>
            <p:spPr>
              <a:xfrm>
                <a:off x="1248472" y="4876260"/>
                <a:ext cx="61200" cy="61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47" name="正方形/長方形 3546">
                <a:extLst>
                  <a:ext uri="{FF2B5EF4-FFF2-40B4-BE49-F238E27FC236}">
                    <a16:creationId xmlns:a16="http://schemas.microsoft.com/office/drawing/2014/main" id="{66743971-1DD5-43E7-A2DC-8B15DC9BF8CD}"/>
                  </a:ext>
                </a:extLst>
              </p:cNvPr>
              <p:cNvSpPr/>
              <p:nvPr/>
            </p:nvSpPr>
            <p:spPr>
              <a:xfrm>
                <a:off x="1062096" y="487621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48" name="正方形/長方形 3547">
                <a:extLst>
                  <a:ext uri="{FF2B5EF4-FFF2-40B4-BE49-F238E27FC236}">
                    <a16:creationId xmlns:a16="http://schemas.microsoft.com/office/drawing/2014/main" id="{8BD95D8D-2AD7-4E9C-903A-1B7B94BD859C}"/>
                  </a:ext>
                </a:extLst>
              </p:cNvPr>
              <p:cNvSpPr/>
              <p:nvPr/>
            </p:nvSpPr>
            <p:spPr>
              <a:xfrm>
                <a:off x="1166166" y="4875468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49" name="正方形/長方形 3548">
                <a:extLst>
                  <a:ext uri="{FF2B5EF4-FFF2-40B4-BE49-F238E27FC236}">
                    <a16:creationId xmlns:a16="http://schemas.microsoft.com/office/drawing/2014/main" id="{E612E4F7-1A88-4338-98B3-5F9F937367F4}"/>
                  </a:ext>
                </a:extLst>
              </p:cNvPr>
              <p:cNvSpPr/>
              <p:nvPr/>
            </p:nvSpPr>
            <p:spPr>
              <a:xfrm>
                <a:off x="1344106" y="4873414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50" name="正方形/長方形 3549">
                <a:extLst>
                  <a:ext uri="{FF2B5EF4-FFF2-40B4-BE49-F238E27FC236}">
                    <a16:creationId xmlns:a16="http://schemas.microsoft.com/office/drawing/2014/main" id="{539866C6-B589-47E9-BB59-42E81132DE8D}"/>
                  </a:ext>
                </a:extLst>
              </p:cNvPr>
              <p:cNvSpPr/>
              <p:nvPr/>
            </p:nvSpPr>
            <p:spPr>
              <a:xfrm>
                <a:off x="1532954" y="487060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51" name="正方形/長方形 3550">
                <a:extLst>
                  <a:ext uri="{FF2B5EF4-FFF2-40B4-BE49-F238E27FC236}">
                    <a16:creationId xmlns:a16="http://schemas.microsoft.com/office/drawing/2014/main" id="{832A28E1-EB91-4B94-8789-1D7A94131DD6}"/>
                  </a:ext>
                </a:extLst>
              </p:cNvPr>
              <p:cNvSpPr/>
              <p:nvPr/>
            </p:nvSpPr>
            <p:spPr>
              <a:xfrm>
                <a:off x="1633274" y="487060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52" name="正方形/長方形 3551">
                <a:extLst>
                  <a:ext uri="{FF2B5EF4-FFF2-40B4-BE49-F238E27FC236}">
                    <a16:creationId xmlns:a16="http://schemas.microsoft.com/office/drawing/2014/main" id="{27660D2C-37DF-4976-9C04-99B3B8DE92D6}"/>
                  </a:ext>
                </a:extLst>
              </p:cNvPr>
              <p:cNvSpPr/>
              <p:nvPr/>
            </p:nvSpPr>
            <p:spPr>
              <a:xfrm>
                <a:off x="1723261" y="487060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53" name="正方形/長方形 3552">
                <a:extLst>
                  <a:ext uri="{FF2B5EF4-FFF2-40B4-BE49-F238E27FC236}">
                    <a16:creationId xmlns:a16="http://schemas.microsoft.com/office/drawing/2014/main" id="{E325CF12-37D2-4334-9FCA-2E6905AA5611}"/>
                  </a:ext>
                </a:extLst>
              </p:cNvPr>
              <p:cNvSpPr/>
              <p:nvPr/>
            </p:nvSpPr>
            <p:spPr>
              <a:xfrm>
                <a:off x="1821063" y="487060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554" name="グループ化 3553">
              <a:extLst>
                <a:ext uri="{FF2B5EF4-FFF2-40B4-BE49-F238E27FC236}">
                  <a16:creationId xmlns:a16="http://schemas.microsoft.com/office/drawing/2014/main" id="{0C0525D4-9171-459D-8877-F0693B9CB23A}"/>
                </a:ext>
              </a:extLst>
            </p:cNvPr>
            <p:cNvGrpSpPr/>
            <p:nvPr/>
          </p:nvGrpSpPr>
          <p:grpSpPr>
            <a:xfrm>
              <a:off x="1062096" y="5551270"/>
              <a:ext cx="820167" cy="66851"/>
              <a:chOff x="1062096" y="4870609"/>
              <a:chExt cx="820167" cy="66851"/>
            </a:xfrm>
          </p:grpSpPr>
          <p:sp>
            <p:nvSpPr>
              <p:cNvPr id="3555" name="正方形/長方形 3554">
                <a:extLst>
                  <a:ext uri="{FF2B5EF4-FFF2-40B4-BE49-F238E27FC236}">
                    <a16:creationId xmlns:a16="http://schemas.microsoft.com/office/drawing/2014/main" id="{0482A8FF-E848-4F55-8026-BA807B06974D}"/>
                  </a:ext>
                </a:extLst>
              </p:cNvPr>
              <p:cNvSpPr/>
              <p:nvPr/>
            </p:nvSpPr>
            <p:spPr>
              <a:xfrm>
                <a:off x="1441134" y="4875468"/>
                <a:ext cx="61200" cy="61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56" name="正方形/長方形 3555">
                <a:extLst>
                  <a:ext uri="{FF2B5EF4-FFF2-40B4-BE49-F238E27FC236}">
                    <a16:creationId xmlns:a16="http://schemas.microsoft.com/office/drawing/2014/main" id="{A95840B6-2780-4A59-8955-F4ED35F4EF7A}"/>
                  </a:ext>
                </a:extLst>
              </p:cNvPr>
              <p:cNvSpPr/>
              <p:nvPr/>
            </p:nvSpPr>
            <p:spPr>
              <a:xfrm>
                <a:off x="1248472" y="4876260"/>
                <a:ext cx="61200" cy="61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57" name="正方形/長方形 3556">
                <a:extLst>
                  <a:ext uri="{FF2B5EF4-FFF2-40B4-BE49-F238E27FC236}">
                    <a16:creationId xmlns:a16="http://schemas.microsoft.com/office/drawing/2014/main" id="{F8EF04EE-E60C-40C9-A430-9D6542777812}"/>
                  </a:ext>
                </a:extLst>
              </p:cNvPr>
              <p:cNvSpPr/>
              <p:nvPr/>
            </p:nvSpPr>
            <p:spPr>
              <a:xfrm>
                <a:off x="1062096" y="487621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58" name="正方形/長方形 3557">
                <a:extLst>
                  <a:ext uri="{FF2B5EF4-FFF2-40B4-BE49-F238E27FC236}">
                    <a16:creationId xmlns:a16="http://schemas.microsoft.com/office/drawing/2014/main" id="{45130434-3E46-49DB-ABE9-42E26C370C27}"/>
                  </a:ext>
                </a:extLst>
              </p:cNvPr>
              <p:cNvSpPr/>
              <p:nvPr/>
            </p:nvSpPr>
            <p:spPr>
              <a:xfrm>
                <a:off x="1166166" y="4875468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59" name="正方形/長方形 3558">
                <a:extLst>
                  <a:ext uri="{FF2B5EF4-FFF2-40B4-BE49-F238E27FC236}">
                    <a16:creationId xmlns:a16="http://schemas.microsoft.com/office/drawing/2014/main" id="{5EF905FD-354A-4CC7-AF89-02F9C15F544E}"/>
                  </a:ext>
                </a:extLst>
              </p:cNvPr>
              <p:cNvSpPr/>
              <p:nvPr/>
            </p:nvSpPr>
            <p:spPr>
              <a:xfrm>
                <a:off x="1344106" y="4873414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60" name="正方形/長方形 3559">
                <a:extLst>
                  <a:ext uri="{FF2B5EF4-FFF2-40B4-BE49-F238E27FC236}">
                    <a16:creationId xmlns:a16="http://schemas.microsoft.com/office/drawing/2014/main" id="{E52C3276-EB1A-45BF-8307-2F77F6A142F6}"/>
                  </a:ext>
                </a:extLst>
              </p:cNvPr>
              <p:cNvSpPr/>
              <p:nvPr/>
            </p:nvSpPr>
            <p:spPr>
              <a:xfrm>
                <a:off x="1532954" y="487060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61" name="正方形/長方形 3560">
                <a:extLst>
                  <a:ext uri="{FF2B5EF4-FFF2-40B4-BE49-F238E27FC236}">
                    <a16:creationId xmlns:a16="http://schemas.microsoft.com/office/drawing/2014/main" id="{9746A960-7882-408F-B6BC-35EB7C8B8332}"/>
                  </a:ext>
                </a:extLst>
              </p:cNvPr>
              <p:cNvSpPr/>
              <p:nvPr/>
            </p:nvSpPr>
            <p:spPr>
              <a:xfrm>
                <a:off x="1633274" y="487060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62" name="正方形/長方形 3561">
                <a:extLst>
                  <a:ext uri="{FF2B5EF4-FFF2-40B4-BE49-F238E27FC236}">
                    <a16:creationId xmlns:a16="http://schemas.microsoft.com/office/drawing/2014/main" id="{D608C3C3-4F09-4788-8B9E-A925386D4B9F}"/>
                  </a:ext>
                </a:extLst>
              </p:cNvPr>
              <p:cNvSpPr/>
              <p:nvPr/>
            </p:nvSpPr>
            <p:spPr>
              <a:xfrm>
                <a:off x="1723261" y="487060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63" name="正方形/長方形 3562">
                <a:extLst>
                  <a:ext uri="{FF2B5EF4-FFF2-40B4-BE49-F238E27FC236}">
                    <a16:creationId xmlns:a16="http://schemas.microsoft.com/office/drawing/2014/main" id="{95F70595-AB2F-477D-92EF-366538F8D999}"/>
                  </a:ext>
                </a:extLst>
              </p:cNvPr>
              <p:cNvSpPr/>
              <p:nvPr/>
            </p:nvSpPr>
            <p:spPr>
              <a:xfrm>
                <a:off x="1821063" y="487060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564" name="グループ化 3563">
              <a:extLst>
                <a:ext uri="{FF2B5EF4-FFF2-40B4-BE49-F238E27FC236}">
                  <a16:creationId xmlns:a16="http://schemas.microsoft.com/office/drawing/2014/main" id="{F76FB773-F3A3-480B-9437-FE7744B5F861}"/>
                </a:ext>
              </a:extLst>
            </p:cNvPr>
            <p:cNvGrpSpPr/>
            <p:nvPr/>
          </p:nvGrpSpPr>
          <p:grpSpPr>
            <a:xfrm>
              <a:off x="1062096" y="5660971"/>
              <a:ext cx="820167" cy="66851"/>
              <a:chOff x="1062096" y="4870609"/>
              <a:chExt cx="820167" cy="66851"/>
            </a:xfrm>
          </p:grpSpPr>
          <p:sp>
            <p:nvSpPr>
              <p:cNvPr id="3565" name="正方形/長方形 3564">
                <a:extLst>
                  <a:ext uri="{FF2B5EF4-FFF2-40B4-BE49-F238E27FC236}">
                    <a16:creationId xmlns:a16="http://schemas.microsoft.com/office/drawing/2014/main" id="{F10FD0CC-4643-47D4-A6D1-314BF6B78348}"/>
                  </a:ext>
                </a:extLst>
              </p:cNvPr>
              <p:cNvSpPr/>
              <p:nvPr/>
            </p:nvSpPr>
            <p:spPr>
              <a:xfrm>
                <a:off x="1441134" y="4875468"/>
                <a:ext cx="61200" cy="61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66" name="正方形/長方形 3565">
                <a:extLst>
                  <a:ext uri="{FF2B5EF4-FFF2-40B4-BE49-F238E27FC236}">
                    <a16:creationId xmlns:a16="http://schemas.microsoft.com/office/drawing/2014/main" id="{8E9EF069-EA2C-4DAA-BED3-F731506BD93E}"/>
                  </a:ext>
                </a:extLst>
              </p:cNvPr>
              <p:cNvSpPr/>
              <p:nvPr/>
            </p:nvSpPr>
            <p:spPr>
              <a:xfrm>
                <a:off x="1248472" y="4876260"/>
                <a:ext cx="61200" cy="61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67" name="正方形/長方形 3566">
                <a:extLst>
                  <a:ext uri="{FF2B5EF4-FFF2-40B4-BE49-F238E27FC236}">
                    <a16:creationId xmlns:a16="http://schemas.microsoft.com/office/drawing/2014/main" id="{9DECABA0-8E83-4C51-B921-6C4275592629}"/>
                  </a:ext>
                </a:extLst>
              </p:cNvPr>
              <p:cNvSpPr/>
              <p:nvPr/>
            </p:nvSpPr>
            <p:spPr>
              <a:xfrm>
                <a:off x="1062096" y="487621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68" name="正方形/長方形 3567">
                <a:extLst>
                  <a:ext uri="{FF2B5EF4-FFF2-40B4-BE49-F238E27FC236}">
                    <a16:creationId xmlns:a16="http://schemas.microsoft.com/office/drawing/2014/main" id="{C46F6CA8-51D0-46E9-92E6-13F538B35F31}"/>
                  </a:ext>
                </a:extLst>
              </p:cNvPr>
              <p:cNvSpPr/>
              <p:nvPr/>
            </p:nvSpPr>
            <p:spPr>
              <a:xfrm>
                <a:off x="1344106" y="4873414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69" name="正方形/長方形 3568">
                <a:extLst>
                  <a:ext uri="{FF2B5EF4-FFF2-40B4-BE49-F238E27FC236}">
                    <a16:creationId xmlns:a16="http://schemas.microsoft.com/office/drawing/2014/main" id="{006D5A64-791F-4E70-B42B-8CA8096A21E6}"/>
                  </a:ext>
                </a:extLst>
              </p:cNvPr>
              <p:cNvSpPr/>
              <p:nvPr/>
            </p:nvSpPr>
            <p:spPr>
              <a:xfrm>
                <a:off x="1532954" y="487060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70" name="正方形/長方形 3569">
                <a:extLst>
                  <a:ext uri="{FF2B5EF4-FFF2-40B4-BE49-F238E27FC236}">
                    <a16:creationId xmlns:a16="http://schemas.microsoft.com/office/drawing/2014/main" id="{4C42A8DB-0806-456A-BAFD-5330CAA0746A}"/>
                  </a:ext>
                </a:extLst>
              </p:cNvPr>
              <p:cNvSpPr/>
              <p:nvPr/>
            </p:nvSpPr>
            <p:spPr>
              <a:xfrm>
                <a:off x="1723261" y="487060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71" name="正方形/長方形 3570">
                <a:extLst>
                  <a:ext uri="{FF2B5EF4-FFF2-40B4-BE49-F238E27FC236}">
                    <a16:creationId xmlns:a16="http://schemas.microsoft.com/office/drawing/2014/main" id="{A6983580-6451-4C85-BA5B-89C2B6D49B66}"/>
                  </a:ext>
                </a:extLst>
              </p:cNvPr>
              <p:cNvSpPr/>
              <p:nvPr/>
            </p:nvSpPr>
            <p:spPr>
              <a:xfrm>
                <a:off x="1821063" y="487060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572" name="グループ化 3571">
              <a:extLst>
                <a:ext uri="{FF2B5EF4-FFF2-40B4-BE49-F238E27FC236}">
                  <a16:creationId xmlns:a16="http://schemas.microsoft.com/office/drawing/2014/main" id="{2D7ED2C3-7C6A-435D-8A4A-5CE2130C88E4}"/>
                </a:ext>
              </a:extLst>
            </p:cNvPr>
            <p:cNvGrpSpPr/>
            <p:nvPr/>
          </p:nvGrpSpPr>
          <p:grpSpPr>
            <a:xfrm>
              <a:off x="1062096" y="5850474"/>
              <a:ext cx="820167" cy="66851"/>
              <a:chOff x="1062096" y="4870609"/>
              <a:chExt cx="820167" cy="66851"/>
            </a:xfrm>
          </p:grpSpPr>
          <p:sp>
            <p:nvSpPr>
              <p:cNvPr id="3573" name="正方形/長方形 3572">
                <a:extLst>
                  <a:ext uri="{FF2B5EF4-FFF2-40B4-BE49-F238E27FC236}">
                    <a16:creationId xmlns:a16="http://schemas.microsoft.com/office/drawing/2014/main" id="{E01B9D51-93D3-4CEC-A1AC-7012CF3A2A15}"/>
                  </a:ext>
                </a:extLst>
              </p:cNvPr>
              <p:cNvSpPr/>
              <p:nvPr/>
            </p:nvSpPr>
            <p:spPr>
              <a:xfrm>
                <a:off x="1248472" y="4876260"/>
                <a:ext cx="61200" cy="61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74" name="正方形/長方形 3573">
                <a:extLst>
                  <a:ext uri="{FF2B5EF4-FFF2-40B4-BE49-F238E27FC236}">
                    <a16:creationId xmlns:a16="http://schemas.microsoft.com/office/drawing/2014/main" id="{023B5A82-5CCF-4F38-B4BD-65DAFBDC019C}"/>
                  </a:ext>
                </a:extLst>
              </p:cNvPr>
              <p:cNvSpPr/>
              <p:nvPr/>
            </p:nvSpPr>
            <p:spPr>
              <a:xfrm>
                <a:off x="1062096" y="487621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75" name="正方形/長方形 3574">
                <a:extLst>
                  <a:ext uri="{FF2B5EF4-FFF2-40B4-BE49-F238E27FC236}">
                    <a16:creationId xmlns:a16="http://schemas.microsoft.com/office/drawing/2014/main" id="{00A006A5-21A8-4A3F-89D5-4D02FCB5B4F9}"/>
                  </a:ext>
                </a:extLst>
              </p:cNvPr>
              <p:cNvSpPr/>
              <p:nvPr/>
            </p:nvSpPr>
            <p:spPr>
              <a:xfrm>
                <a:off x="1166166" y="4875468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76" name="正方形/長方形 3575">
                <a:extLst>
                  <a:ext uri="{FF2B5EF4-FFF2-40B4-BE49-F238E27FC236}">
                    <a16:creationId xmlns:a16="http://schemas.microsoft.com/office/drawing/2014/main" id="{D4EE3A4B-D1C2-4B25-A60A-931A0B691ED0}"/>
                  </a:ext>
                </a:extLst>
              </p:cNvPr>
              <p:cNvSpPr/>
              <p:nvPr/>
            </p:nvSpPr>
            <p:spPr>
              <a:xfrm>
                <a:off x="1344106" y="4873414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77" name="正方形/長方形 3576">
                <a:extLst>
                  <a:ext uri="{FF2B5EF4-FFF2-40B4-BE49-F238E27FC236}">
                    <a16:creationId xmlns:a16="http://schemas.microsoft.com/office/drawing/2014/main" id="{21D64AF5-957B-4DE7-8964-4CE2974FA9A5}"/>
                  </a:ext>
                </a:extLst>
              </p:cNvPr>
              <p:cNvSpPr/>
              <p:nvPr/>
            </p:nvSpPr>
            <p:spPr>
              <a:xfrm>
                <a:off x="1532954" y="487060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78" name="正方形/長方形 3577">
                <a:extLst>
                  <a:ext uri="{FF2B5EF4-FFF2-40B4-BE49-F238E27FC236}">
                    <a16:creationId xmlns:a16="http://schemas.microsoft.com/office/drawing/2014/main" id="{76B0B934-FFF4-4BFC-B082-E36E16A77B52}"/>
                  </a:ext>
                </a:extLst>
              </p:cNvPr>
              <p:cNvSpPr/>
              <p:nvPr/>
            </p:nvSpPr>
            <p:spPr>
              <a:xfrm>
                <a:off x="1633274" y="487060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79" name="正方形/長方形 3578">
                <a:extLst>
                  <a:ext uri="{FF2B5EF4-FFF2-40B4-BE49-F238E27FC236}">
                    <a16:creationId xmlns:a16="http://schemas.microsoft.com/office/drawing/2014/main" id="{B7B6239C-73C5-4202-9463-0D48B3C6C239}"/>
                  </a:ext>
                </a:extLst>
              </p:cNvPr>
              <p:cNvSpPr/>
              <p:nvPr/>
            </p:nvSpPr>
            <p:spPr>
              <a:xfrm>
                <a:off x="1723261" y="487060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80" name="正方形/長方形 3579">
                <a:extLst>
                  <a:ext uri="{FF2B5EF4-FFF2-40B4-BE49-F238E27FC236}">
                    <a16:creationId xmlns:a16="http://schemas.microsoft.com/office/drawing/2014/main" id="{6939F465-F3D2-4157-AE0D-952FE91E72E8}"/>
                  </a:ext>
                </a:extLst>
              </p:cNvPr>
              <p:cNvSpPr/>
              <p:nvPr/>
            </p:nvSpPr>
            <p:spPr>
              <a:xfrm>
                <a:off x="1821063" y="487060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581" name="グループ化 3580">
              <a:extLst>
                <a:ext uri="{FF2B5EF4-FFF2-40B4-BE49-F238E27FC236}">
                  <a16:creationId xmlns:a16="http://schemas.microsoft.com/office/drawing/2014/main" id="{36F2643F-3F35-462A-8B3F-D8FD8EE4E320}"/>
                </a:ext>
              </a:extLst>
            </p:cNvPr>
            <p:cNvGrpSpPr/>
            <p:nvPr/>
          </p:nvGrpSpPr>
          <p:grpSpPr>
            <a:xfrm>
              <a:off x="1053748" y="5458037"/>
              <a:ext cx="820167" cy="66851"/>
              <a:chOff x="1062096" y="4870609"/>
              <a:chExt cx="820167" cy="66851"/>
            </a:xfrm>
          </p:grpSpPr>
          <p:sp>
            <p:nvSpPr>
              <p:cNvPr id="3582" name="正方形/長方形 3581">
                <a:extLst>
                  <a:ext uri="{FF2B5EF4-FFF2-40B4-BE49-F238E27FC236}">
                    <a16:creationId xmlns:a16="http://schemas.microsoft.com/office/drawing/2014/main" id="{39246FAD-3765-4155-AA2B-A4C0E351716D}"/>
                  </a:ext>
                </a:extLst>
              </p:cNvPr>
              <p:cNvSpPr/>
              <p:nvPr/>
            </p:nvSpPr>
            <p:spPr>
              <a:xfrm>
                <a:off x="1441134" y="4875468"/>
                <a:ext cx="61200" cy="61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83" name="正方形/長方形 3582">
                <a:extLst>
                  <a:ext uri="{FF2B5EF4-FFF2-40B4-BE49-F238E27FC236}">
                    <a16:creationId xmlns:a16="http://schemas.microsoft.com/office/drawing/2014/main" id="{FDEAEDAF-27F8-4347-A908-E3EE1EB6A112}"/>
                  </a:ext>
                </a:extLst>
              </p:cNvPr>
              <p:cNvSpPr/>
              <p:nvPr/>
            </p:nvSpPr>
            <p:spPr>
              <a:xfrm>
                <a:off x="1248472" y="4876260"/>
                <a:ext cx="61200" cy="61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84" name="正方形/長方形 3583">
                <a:extLst>
                  <a:ext uri="{FF2B5EF4-FFF2-40B4-BE49-F238E27FC236}">
                    <a16:creationId xmlns:a16="http://schemas.microsoft.com/office/drawing/2014/main" id="{59AD6AB2-DFB7-4FBF-A6E4-94299681FCE3}"/>
                  </a:ext>
                </a:extLst>
              </p:cNvPr>
              <p:cNvSpPr/>
              <p:nvPr/>
            </p:nvSpPr>
            <p:spPr>
              <a:xfrm>
                <a:off x="1062096" y="487621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85" name="正方形/長方形 3584">
                <a:extLst>
                  <a:ext uri="{FF2B5EF4-FFF2-40B4-BE49-F238E27FC236}">
                    <a16:creationId xmlns:a16="http://schemas.microsoft.com/office/drawing/2014/main" id="{2883C85E-756F-4251-906B-A44EA5C0A2AA}"/>
                  </a:ext>
                </a:extLst>
              </p:cNvPr>
              <p:cNvSpPr/>
              <p:nvPr/>
            </p:nvSpPr>
            <p:spPr>
              <a:xfrm>
                <a:off x="1532954" y="487060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86" name="正方形/長方形 3585">
                <a:extLst>
                  <a:ext uri="{FF2B5EF4-FFF2-40B4-BE49-F238E27FC236}">
                    <a16:creationId xmlns:a16="http://schemas.microsoft.com/office/drawing/2014/main" id="{43920DB3-56A4-4115-8651-AFEEADA929A6}"/>
                  </a:ext>
                </a:extLst>
              </p:cNvPr>
              <p:cNvSpPr/>
              <p:nvPr/>
            </p:nvSpPr>
            <p:spPr>
              <a:xfrm>
                <a:off x="1723261" y="487060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87" name="正方形/長方形 3586">
                <a:extLst>
                  <a:ext uri="{FF2B5EF4-FFF2-40B4-BE49-F238E27FC236}">
                    <a16:creationId xmlns:a16="http://schemas.microsoft.com/office/drawing/2014/main" id="{8DD0BAE5-A7AC-4FB9-9D53-6D9A6F0FE329}"/>
                  </a:ext>
                </a:extLst>
              </p:cNvPr>
              <p:cNvSpPr/>
              <p:nvPr/>
            </p:nvSpPr>
            <p:spPr>
              <a:xfrm>
                <a:off x="1821063" y="487060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588" name="グループ化 3587">
              <a:extLst>
                <a:ext uri="{FF2B5EF4-FFF2-40B4-BE49-F238E27FC236}">
                  <a16:creationId xmlns:a16="http://schemas.microsoft.com/office/drawing/2014/main" id="{9AFEA4D9-449C-4753-BAA4-2C21477F8C6C}"/>
                </a:ext>
              </a:extLst>
            </p:cNvPr>
            <p:cNvGrpSpPr/>
            <p:nvPr/>
          </p:nvGrpSpPr>
          <p:grpSpPr>
            <a:xfrm>
              <a:off x="1062096" y="5751509"/>
              <a:ext cx="820167" cy="66810"/>
              <a:chOff x="1062096" y="4870609"/>
              <a:chExt cx="820167" cy="66810"/>
            </a:xfrm>
          </p:grpSpPr>
          <p:sp>
            <p:nvSpPr>
              <p:cNvPr id="3589" name="正方形/長方形 3588">
                <a:extLst>
                  <a:ext uri="{FF2B5EF4-FFF2-40B4-BE49-F238E27FC236}">
                    <a16:creationId xmlns:a16="http://schemas.microsoft.com/office/drawing/2014/main" id="{ECBBF08B-A570-46BC-B576-E61FF6DE4DC9}"/>
                  </a:ext>
                </a:extLst>
              </p:cNvPr>
              <p:cNvSpPr/>
              <p:nvPr/>
            </p:nvSpPr>
            <p:spPr>
              <a:xfrm>
                <a:off x="1062096" y="487621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90" name="正方形/長方形 3589">
                <a:extLst>
                  <a:ext uri="{FF2B5EF4-FFF2-40B4-BE49-F238E27FC236}">
                    <a16:creationId xmlns:a16="http://schemas.microsoft.com/office/drawing/2014/main" id="{2B3084F9-8E65-4E10-9CED-A1F815E8CDB1}"/>
                  </a:ext>
                </a:extLst>
              </p:cNvPr>
              <p:cNvSpPr/>
              <p:nvPr/>
            </p:nvSpPr>
            <p:spPr>
              <a:xfrm>
                <a:off x="1166166" y="4875468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91" name="正方形/長方形 3590">
                <a:extLst>
                  <a:ext uri="{FF2B5EF4-FFF2-40B4-BE49-F238E27FC236}">
                    <a16:creationId xmlns:a16="http://schemas.microsoft.com/office/drawing/2014/main" id="{2F03315D-D527-4B05-A522-D4BE94E9C575}"/>
                  </a:ext>
                </a:extLst>
              </p:cNvPr>
              <p:cNvSpPr/>
              <p:nvPr/>
            </p:nvSpPr>
            <p:spPr>
              <a:xfrm>
                <a:off x="1344106" y="4873414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92" name="正方形/長方形 3591">
                <a:extLst>
                  <a:ext uri="{FF2B5EF4-FFF2-40B4-BE49-F238E27FC236}">
                    <a16:creationId xmlns:a16="http://schemas.microsoft.com/office/drawing/2014/main" id="{CC8AF7CE-6D8C-45B2-9B2F-1B204BC0F7D1}"/>
                  </a:ext>
                </a:extLst>
              </p:cNvPr>
              <p:cNvSpPr/>
              <p:nvPr/>
            </p:nvSpPr>
            <p:spPr>
              <a:xfrm>
                <a:off x="1532954" y="487060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93" name="正方形/長方形 3592">
                <a:extLst>
                  <a:ext uri="{FF2B5EF4-FFF2-40B4-BE49-F238E27FC236}">
                    <a16:creationId xmlns:a16="http://schemas.microsoft.com/office/drawing/2014/main" id="{139C91B8-ED74-409A-818C-AFEF08C15A14}"/>
                  </a:ext>
                </a:extLst>
              </p:cNvPr>
              <p:cNvSpPr/>
              <p:nvPr/>
            </p:nvSpPr>
            <p:spPr>
              <a:xfrm>
                <a:off x="1633274" y="487060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94" name="正方形/長方形 3593">
                <a:extLst>
                  <a:ext uri="{FF2B5EF4-FFF2-40B4-BE49-F238E27FC236}">
                    <a16:creationId xmlns:a16="http://schemas.microsoft.com/office/drawing/2014/main" id="{DA6464BA-0489-4EEC-8269-B9CB69819B47}"/>
                  </a:ext>
                </a:extLst>
              </p:cNvPr>
              <p:cNvSpPr/>
              <p:nvPr/>
            </p:nvSpPr>
            <p:spPr>
              <a:xfrm>
                <a:off x="1821063" y="487060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595" name="グループ化 3594">
              <a:extLst>
                <a:ext uri="{FF2B5EF4-FFF2-40B4-BE49-F238E27FC236}">
                  <a16:creationId xmlns:a16="http://schemas.microsoft.com/office/drawing/2014/main" id="{1ABD2473-5821-407D-885E-9593CB78661B}"/>
                </a:ext>
              </a:extLst>
            </p:cNvPr>
            <p:cNvGrpSpPr/>
            <p:nvPr/>
          </p:nvGrpSpPr>
          <p:grpSpPr>
            <a:xfrm>
              <a:off x="1166166" y="5960292"/>
              <a:ext cx="716097" cy="66059"/>
              <a:chOff x="1166166" y="4870609"/>
              <a:chExt cx="716097" cy="66059"/>
            </a:xfrm>
          </p:grpSpPr>
          <p:sp>
            <p:nvSpPr>
              <p:cNvPr id="3596" name="正方形/長方形 3595">
                <a:extLst>
                  <a:ext uri="{FF2B5EF4-FFF2-40B4-BE49-F238E27FC236}">
                    <a16:creationId xmlns:a16="http://schemas.microsoft.com/office/drawing/2014/main" id="{823F1A72-2258-4FE1-AE41-CAB25CBDCD85}"/>
                  </a:ext>
                </a:extLst>
              </p:cNvPr>
              <p:cNvSpPr/>
              <p:nvPr/>
            </p:nvSpPr>
            <p:spPr>
              <a:xfrm>
                <a:off x="1441134" y="4875468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97" name="正方形/長方形 3596">
                <a:extLst>
                  <a:ext uri="{FF2B5EF4-FFF2-40B4-BE49-F238E27FC236}">
                    <a16:creationId xmlns:a16="http://schemas.microsoft.com/office/drawing/2014/main" id="{009A19FA-7BFF-4C46-B27A-A7DCD3ED99E9}"/>
                  </a:ext>
                </a:extLst>
              </p:cNvPr>
              <p:cNvSpPr/>
              <p:nvPr/>
            </p:nvSpPr>
            <p:spPr>
              <a:xfrm>
                <a:off x="1166166" y="4875468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98" name="正方形/長方形 3597">
                <a:extLst>
                  <a:ext uri="{FF2B5EF4-FFF2-40B4-BE49-F238E27FC236}">
                    <a16:creationId xmlns:a16="http://schemas.microsoft.com/office/drawing/2014/main" id="{727D6326-D5DE-4914-B335-635285894FBB}"/>
                  </a:ext>
                </a:extLst>
              </p:cNvPr>
              <p:cNvSpPr/>
              <p:nvPr/>
            </p:nvSpPr>
            <p:spPr>
              <a:xfrm>
                <a:off x="1344106" y="4873414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99" name="正方形/長方形 3598">
                <a:extLst>
                  <a:ext uri="{FF2B5EF4-FFF2-40B4-BE49-F238E27FC236}">
                    <a16:creationId xmlns:a16="http://schemas.microsoft.com/office/drawing/2014/main" id="{CBD84F10-A81B-489B-8AE8-E577C644F08D}"/>
                  </a:ext>
                </a:extLst>
              </p:cNvPr>
              <p:cNvSpPr/>
              <p:nvPr/>
            </p:nvSpPr>
            <p:spPr>
              <a:xfrm>
                <a:off x="1633274" y="487060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00" name="正方形/長方形 3599">
                <a:extLst>
                  <a:ext uri="{FF2B5EF4-FFF2-40B4-BE49-F238E27FC236}">
                    <a16:creationId xmlns:a16="http://schemas.microsoft.com/office/drawing/2014/main" id="{36CE2090-3739-4730-BBC5-95CF6FDAD5F5}"/>
                  </a:ext>
                </a:extLst>
              </p:cNvPr>
              <p:cNvSpPr/>
              <p:nvPr/>
            </p:nvSpPr>
            <p:spPr>
              <a:xfrm>
                <a:off x="1821063" y="487060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601" name="正方形/長方形 3600">
              <a:extLst>
                <a:ext uri="{FF2B5EF4-FFF2-40B4-BE49-F238E27FC236}">
                  <a16:creationId xmlns:a16="http://schemas.microsoft.com/office/drawing/2014/main" id="{264F344F-3832-4040-B62C-F0E987A7AA63}"/>
                </a:ext>
              </a:extLst>
            </p:cNvPr>
            <p:cNvSpPr/>
            <p:nvPr/>
          </p:nvSpPr>
          <p:spPr>
            <a:xfrm>
              <a:off x="1824418" y="6160578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02" name="正方形/長方形 3601">
              <a:extLst>
                <a:ext uri="{FF2B5EF4-FFF2-40B4-BE49-F238E27FC236}">
                  <a16:creationId xmlns:a16="http://schemas.microsoft.com/office/drawing/2014/main" id="{D21A3E48-64F2-4883-B775-EB582CBD4F03}"/>
                </a:ext>
              </a:extLst>
            </p:cNvPr>
            <p:cNvSpPr/>
            <p:nvPr/>
          </p:nvSpPr>
          <p:spPr>
            <a:xfrm>
              <a:off x="1447230" y="6157702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03" name="正方形/長方形 3602">
              <a:extLst>
                <a:ext uri="{FF2B5EF4-FFF2-40B4-BE49-F238E27FC236}">
                  <a16:creationId xmlns:a16="http://schemas.microsoft.com/office/drawing/2014/main" id="{390F8D6B-D760-4FE2-83FA-86BF749BEE9E}"/>
                </a:ext>
              </a:extLst>
            </p:cNvPr>
            <p:cNvSpPr/>
            <p:nvPr/>
          </p:nvSpPr>
          <p:spPr>
            <a:xfrm>
              <a:off x="1345519" y="6059543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04" name="正方形/長方形 3603">
              <a:extLst>
                <a:ext uri="{FF2B5EF4-FFF2-40B4-BE49-F238E27FC236}">
                  <a16:creationId xmlns:a16="http://schemas.microsoft.com/office/drawing/2014/main" id="{B653CEF2-0D2F-46D7-8958-15CBF168100B}"/>
                </a:ext>
              </a:extLst>
            </p:cNvPr>
            <p:cNvSpPr/>
            <p:nvPr/>
          </p:nvSpPr>
          <p:spPr>
            <a:xfrm>
              <a:off x="1348149" y="6154802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05" name="正方形/長方形 3604">
              <a:extLst>
                <a:ext uri="{FF2B5EF4-FFF2-40B4-BE49-F238E27FC236}">
                  <a16:creationId xmlns:a16="http://schemas.microsoft.com/office/drawing/2014/main" id="{4417F1DF-58F4-4E4A-99B2-C0D59277A968}"/>
                </a:ext>
              </a:extLst>
            </p:cNvPr>
            <p:cNvSpPr/>
            <p:nvPr/>
          </p:nvSpPr>
          <p:spPr>
            <a:xfrm>
              <a:off x="1348149" y="6342660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06" name="正方形/長方形 3605">
              <a:extLst>
                <a:ext uri="{FF2B5EF4-FFF2-40B4-BE49-F238E27FC236}">
                  <a16:creationId xmlns:a16="http://schemas.microsoft.com/office/drawing/2014/main" id="{FAC6B49C-5EA2-46D8-8EBE-D1B6FF2BFFEE}"/>
                </a:ext>
              </a:extLst>
            </p:cNvPr>
            <p:cNvSpPr/>
            <p:nvPr/>
          </p:nvSpPr>
          <p:spPr>
            <a:xfrm>
              <a:off x="1160491" y="6351550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07" name="正方形/長方形 3606">
              <a:extLst>
                <a:ext uri="{FF2B5EF4-FFF2-40B4-BE49-F238E27FC236}">
                  <a16:creationId xmlns:a16="http://schemas.microsoft.com/office/drawing/2014/main" id="{3097069D-D164-48C6-8039-0454C3E879CC}"/>
                </a:ext>
              </a:extLst>
            </p:cNvPr>
            <p:cNvSpPr/>
            <p:nvPr/>
          </p:nvSpPr>
          <p:spPr>
            <a:xfrm>
              <a:off x="1167283" y="6549831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08" name="正方形/長方形 3607">
              <a:extLst>
                <a:ext uri="{FF2B5EF4-FFF2-40B4-BE49-F238E27FC236}">
                  <a16:creationId xmlns:a16="http://schemas.microsoft.com/office/drawing/2014/main" id="{50BEBA3D-0752-4D05-A976-149BB74FAA4B}"/>
                </a:ext>
              </a:extLst>
            </p:cNvPr>
            <p:cNvSpPr/>
            <p:nvPr/>
          </p:nvSpPr>
          <p:spPr>
            <a:xfrm>
              <a:off x="1063985" y="674725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609" name="グループ化 3608">
              <a:extLst>
                <a:ext uri="{FF2B5EF4-FFF2-40B4-BE49-F238E27FC236}">
                  <a16:creationId xmlns:a16="http://schemas.microsoft.com/office/drawing/2014/main" id="{E5D57AFA-83F9-4709-9D3A-5A4730C14EFC}"/>
                </a:ext>
              </a:extLst>
            </p:cNvPr>
            <p:cNvGrpSpPr/>
            <p:nvPr/>
          </p:nvGrpSpPr>
          <p:grpSpPr>
            <a:xfrm>
              <a:off x="1062096" y="6248092"/>
              <a:ext cx="722365" cy="66851"/>
              <a:chOff x="1062096" y="4870609"/>
              <a:chExt cx="722365" cy="66851"/>
            </a:xfrm>
          </p:grpSpPr>
          <p:sp>
            <p:nvSpPr>
              <p:cNvPr id="3610" name="正方形/長方形 3609">
                <a:extLst>
                  <a:ext uri="{FF2B5EF4-FFF2-40B4-BE49-F238E27FC236}">
                    <a16:creationId xmlns:a16="http://schemas.microsoft.com/office/drawing/2014/main" id="{5A2D95A1-8F14-47BC-8BE5-5FBA680CDCA8}"/>
                  </a:ext>
                </a:extLst>
              </p:cNvPr>
              <p:cNvSpPr/>
              <p:nvPr/>
            </p:nvSpPr>
            <p:spPr>
              <a:xfrm>
                <a:off x="1248472" y="4876260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11" name="正方形/長方形 3610">
                <a:extLst>
                  <a:ext uri="{FF2B5EF4-FFF2-40B4-BE49-F238E27FC236}">
                    <a16:creationId xmlns:a16="http://schemas.microsoft.com/office/drawing/2014/main" id="{8114710D-F50F-419D-9AE9-F873284F8BCE}"/>
                  </a:ext>
                </a:extLst>
              </p:cNvPr>
              <p:cNvSpPr/>
              <p:nvPr/>
            </p:nvSpPr>
            <p:spPr>
              <a:xfrm>
                <a:off x="1062096" y="487621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12" name="正方形/長方形 3611">
                <a:extLst>
                  <a:ext uri="{FF2B5EF4-FFF2-40B4-BE49-F238E27FC236}">
                    <a16:creationId xmlns:a16="http://schemas.microsoft.com/office/drawing/2014/main" id="{1B0FF38B-7D53-4291-B257-9162BE5B0AC3}"/>
                  </a:ext>
                </a:extLst>
              </p:cNvPr>
              <p:cNvSpPr/>
              <p:nvPr/>
            </p:nvSpPr>
            <p:spPr>
              <a:xfrm>
                <a:off x="1166166" y="4875468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13" name="正方形/長方形 3612">
                <a:extLst>
                  <a:ext uri="{FF2B5EF4-FFF2-40B4-BE49-F238E27FC236}">
                    <a16:creationId xmlns:a16="http://schemas.microsoft.com/office/drawing/2014/main" id="{CE5A8797-E27E-47D6-949C-4DE9BEF75020}"/>
                  </a:ext>
                </a:extLst>
              </p:cNvPr>
              <p:cNvSpPr/>
              <p:nvPr/>
            </p:nvSpPr>
            <p:spPr>
              <a:xfrm>
                <a:off x="1344106" y="4873414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14" name="正方形/長方形 3613">
                <a:extLst>
                  <a:ext uri="{FF2B5EF4-FFF2-40B4-BE49-F238E27FC236}">
                    <a16:creationId xmlns:a16="http://schemas.microsoft.com/office/drawing/2014/main" id="{15369169-7E21-4485-BCC9-99D8B0499847}"/>
                  </a:ext>
                </a:extLst>
              </p:cNvPr>
              <p:cNvSpPr/>
              <p:nvPr/>
            </p:nvSpPr>
            <p:spPr>
              <a:xfrm>
                <a:off x="1532954" y="487060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15" name="正方形/長方形 3614">
                <a:extLst>
                  <a:ext uri="{FF2B5EF4-FFF2-40B4-BE49-F238E27FC236}">
                    <a16:creationId xmlns:a16="http://schemas.microsoft.com/office/drawing/2014/main" id="{D0AF0ADA-CF0B-4F79-B4A4-EDF39432F2B7}"/>
                  </a:ext>
                </a:extLst>
              </p:cNvPr>
              <p:cNvSpPr/>
              <p:nvPr/>
            </p:nvSpPr>
            <p:spPr>
              <a:xfrm>
                <a:off x="1633274" y="487060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16" name="正方形/長方形 3615">
                <a:extLst>
                  <a:ext uri="{FF2B5EF4-FFF2-40B4-BE49-F238E27FC236}">
                    <a16:creationId xmlns:a16="http://schemas.microsoft.com/office/drawing/2014/main" id="{534CF8F3-B89E-4A4F-A081-AEDE8D01F68F}"/>
                  </a:ext>
                </a:extLst>
              </p:cNvPr>
              <p:cNvSpPr/>
              <p:nvPr/>
            </p:nvSpPr>
            <p:spPr>
              <a:xfrm>
                <a:off x="1723261" y="4870609"/>
                <a:ext cx="61200" cy="61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617" name="正方形/長方形 3616">
              <a:extLst>
                <a:ext uri="{FF2B5EF4-FFF2-40B4-BE49-F238E27FC236}">
                  <a16:creationId xmlns:a16="http://schemas.microsoft.com/office/drawing/2014/main" id="{74044928-78FD-4F9C-A453-A1B1185AA79B}"/>
                </a:ext>
              </a:extLst>
            </p:cNvPr>
            <p:cNvSpPr/>
            <p:nvPr/>
          </p:nvSpPr>
          <p:spPr>
            <a:xfrm>
              <a:off x="1642424" y="6354920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18" name="正方形/長方形 3617">
              <a:extLst>
                <a:ext uri="{FF2B5EF4-FFF2-40B4-BE49-F238E27FC236}">
                  <a16:creationId xmlns:a16="http://schemas.microsoft.com/office/drawing/2014/main" id="{48BB53BF-D3ED-4AF0-B26B-246C9E0D0E64}"/>
                </a:ext>
              </a:extLst>
            </p:cNvPr>
            <p:cNvSpPr/>
            <p:nvPr/>
          </p:nvSpPr>
          <p:spPr>
            <a:xfrm>
              <a:off x="1824887" y="6342660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19" name="正方形/長方形 3618">
              <a:extLst>
                <a:ext uri="{FF2B5EF4-FFF2-40B4-BE49-F238E27FC236}">
                  <a16:creationId xmlns:a16="http://schemas.microsoft.com/office/drawing/2014/main" id="{6B1AD121-CFCE-4825-A46F-4F70058D638E}"/>
                </a:ext>
              </a:extLst>
            </p:cNvPr>
            <p:cNvSpPr/>
            <p:nvPr/>
          </p:nvSpPr>
          <p:spPr>
            <a:xfrm>
              <a:off x="1824597" y="6455163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20" name="正方形/長方形 3619">
              <a:extLst>
                <a:ext uri="{FF2B5EF4-FFF2-40B4-BE49-F238E27FC236}">
                  <a16:creationId xmlns:a16="http://schemas.microsoft.com/office/drawing/2014/main" id="{DAE3DC43-28DF-42DF-BBC1-33CF1C1D8F8F}"/>
                </a:ext>
              </a:extLst>
            </p:cNvPr>
            <p:cNvSpPr/>
            <p:nvPr/>
          </p:nvSpPr>
          <p:spPr>
            <a:xfrm>
              <a:off x="1439289" y="6453261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21" name="正方形/長方形 3620">
              <a:extLst>
                <a:ext uri="{FF2B5EF4-FFF2-40B4-BE49-F238E27FC236}">
                  <a16:creationId xmlns:a16="http://schemas.microsoft.com/office/drawing/2014/main" id="{525EFE41-2188-40AA-93F5-508D81077DD4}"/>
                </a:ext>
              </a:extLst>
            </p:cNvPr>
            <p:cNvSpPr/>
            <p:nvPr/>
          </p:nvSpPr>
          <p:spPr>
            <a:xfrm>
              <a:off x="1348149" y="6453261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22" name="正方形/長方形 3621">
              <a:extLst>
                <a:ext uri="{FF2B5EF4-FFF2-40B4-BE49-F238E27FC236}">
                  <a16:creationId xmlns:a16="http://schemas.microsoft.com/office/drawing/2014/main" id="{E2BBEB45-21FF-4C97-95D8-FEDF1A8F656F}"/>
                </a:ext>
              </a:extLst>
            </p:cNvPr>
            <p:cNvSpPr/>
            <p:nvPr/>
          </p:nvSpPr>
          <p:spPr>
            <a:xfrm>
              <a:off x="1350999" y="6649843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23" name="正方形/長方形 3622">
              <a:extLst>
                <a:ext uri="{FF2B5EF4-FFF2-40B4-BE49-F238E27FC236}">
                  <a16:creationId xmlns:a16="http://schemas.microsoft.com/office/drawing/2014/main" id="{769E4B90-A3C1-43AD-AC46-8017ACB59F12}"/>
                </a:ext>
              </a:extLst>
            </p:cNvPr>
            <p:cNvSpPr/>
            <p:nvPr/>
          </p:nvSpPr>
          <p:spPr>
            <a:xfrm>
              <a:off x="1533044" y="6649865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24" name="正方形/長方形 3623">
              <a:extLst>
                <a:ext uri="{FF2B5EF4-FFF2-40B4-BE49-F238E27FC236}">
                  <a16:creationId xmlns:a16="http://schemas.microsoft.com/office/drawing/2014/main" id="{9738DABB-E742-4791-9FE2-E7AECECE7ED0}"/>
                </a:ext>
              </a:extLst>
            </p:cNvPr>
            <p:cNvSpPr/>
            <p:nvPr/>
          </p:nvSpPr>
          <p:spPr>
            <a:xfrm>
              <a:off x="1636808" y="6557360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25" name="正方形/長方形 3624">
              <a:extLst>
                <a:ext uri="{FF2B5EF4-FFF2-40B4-BE49-F238E27FC236}">
                  <a16:creationId xmlns:a16="http://schemas.microsoft.com/office/drawing/2014/main" id="{55953F2B-3265-401D-8C70-AB5FDC93DC68}"/>
                </a:ext>
              </a:extLst>
            </p:cNvPr>
            <p:cNvSpPr/>
            <p:nvPr/>
          </p:nvSpPr>
          <p:spPr>
            <a:xfrm>
              <a:off x="1822911" y="6639624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26" name="正方形/長方形 3625">
              <a:extLst>
                <a:ext uri="{FF2B5EF4-FFF2-40B4-BE49-F238E27FC236}">
                  <a16:creationId xmlns:a16="http://schemas.microsoft.com/office/drawing/2014/main" id="{CF06BACE-9762-4F4F-82C9-F4B4B3BFBA05}"/>
                </a:ext>
              </a:extLst>
            </p:cNvPr>
            <p:cNvSpPr/>
            <p:nvPr/>
          </p:nvSpPr>
          <p:spPr>
            <a:xfrm>
              <a:off x="1541396" y="6749171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27" name="正方形/長方形 3626">
              <a:extLst>
                <a:ext uri="{FF2B5EF4-FFF2-40B4-BE49-F238E27FC236}">
                  <a16:creationId xmlns:a16="http://schemas.microsoft.com/office/drawing/2014/main" id="{BA6BAB73-132C-4146-92B3-B70AAF26C9E5}"/>
                </a:ext>
              </a:extLst>
            </p:cNvPr>
            <p:cNvSpPr/>
            <p:nvPr/>
          </p:nvSpPr>
          <p:spPr>
            <a:xfrm>
              <a:off x="1639817" y="691022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28" name="正方形/長方形 3627">
              <a:extLst>
                <a:ext uri="{FF2B5EF4-FFF2-40B4-BE49-F238E27FC236}">
                  <a16:creationId xmlns:a16="http://schemas.microsoft.com/office/drawing/2014/main" id="{9D4D1D79-2E39-4B13-9C58-DB206263C05D}"/>
                </a:ext>
              </a:extLst>
            </p:cNvPr>
            <p:cNvSpPr/>
            <p:nvPr/>
          </p:nvSpPr>
          <p:spPr>
            <a:xfrm>
              <a:off x="1630302" y="7101768"/>
              <a:ext cx="61200" cy="10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29" name="正方形/長方形 3628">
              <a:extLst>
                <a:ext uri="{FF2B5EF4-FFF2-40B4-BE49-F238E27FC236}">
                  <a16:creationId xmlns:a16="http://schemas.microsoft.com/office/drawing/2014/main" id="{DCC71ABC-4C87-46E7-96E3-FDBF8F39A7A2}"/>
                </a:ext>
              </a:extLst>
            </p:cNvPr>
            <p:cNvSpPr/>
            <p:nvPr/>
          </p:nvSpPr>
          <p:spPr>
            <a:xfrm>
              <a:off x="1457168" y="7305910"/>
              <a:ext cx="612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30" name="正方形/長方形 3629">
              <a:extLst>
                <a:ext uri="{FF2B5EF4-FFF2-40B4-BE49-F238E27FC236}">
                  <a16:creationId xmlns:a16="http://schemas.microsoft.com/office/drawing/2014/main" id="{D581630D-0C43-480F-A5C8-1132650A62D8}"/>
                </a:ext>
              </a:extLst>
            </p:cNvPr>
            <p:cNvSpPr/>
            <p:nvPr/>
          </p:nvSpPr>
          <p:spPr>
            <a:xfrm>
              <a:off x="1345519" y="7321293"/>
              <a:ext cx="612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31" name="正方形/長方形 3630">
              <a:extLst>
                <a:ext uri="{FF2B5EF4-FFF2-40B4-BE49-F238E27FC236}">
                  <a16:creationId xmlns:a16="http://schemas.microsoft.com/office/drawing/2014/main" id="{C2168E2E-DB60-4A4E-84CC-A7C77074A1ED}"/>
                </a:ext>
              </a:extLst>
            </p:cNvPr>
            <p:cNvSpPr/>
            <p:nvPr/>
          </p:nvSpPr>
          <p:spPr>
            <a:xfrm>
              <a:off x="1726607" y="7048721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32" name="正方形/長方形 3631">
              <a:extLst>
                <a:ext uri="{FF2B5EF4-FFF2-40B4-BE49-F238E27FC236}">
                  <a16:creationId xmlns:a16="http://schemas.microsoft.com/office/drawing/2014/main" id="{2A09A45B-EDD0-45DF-84D6-4A1DB91D598C}"/>
                </a:ext>
              </a:extLst>
            </p:cNvPr>
            <p:cNvSpPr/>
            <p:nvPr/>
          </p:nvSpPr>
          <p:spPr>
            <a:xfrm>
              <a:off x="1439717" y="6954627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33" name="正方形/長方形 3632">
              <a:extLst>
                <a:ext uri="{FF2B5EF4-FFF2-40B4-BE49-F238E27FC236}">
                  <a16:creationId xmlns:a16="http://schemas.microsoft.com/office/drawing/2014/main" id="{D6116635-6F0D-46AA-9D42-55499D86789F}"/>
                </a:ext>
              </a:extLst>
            </p:cNvPr>
            <p:cNvSpPr/>
            <p:nvPr/>
          </p:nvSpPr>
          <p:spPr>
            <a:xfrm>
              <a:off x="1251566" y="7047326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34" name="正方形/長方形 3633">
              <a:extLst>
                <a:ext uri="{FF2B5EF4-FFF2-40B4-BE49-F238E27FC236}">
                  <a16:creationId xmlns:a16="http://schemas.microsoft.com/office/drawing/2014/main" id="{855E33AE-E507-4E0D-8939-DE4ECA1A31AF}"/>
                </a:ext>
              </a:extLst>
            </p:cNvPr>
            <p:cNvSpPr/>
            <p:nvPr/>
          </p:nvSpPr>
          <p:spPr>
            <a:xfrm>
              <a:off x="1167283" y="6906577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35" name="正方形/長方形 3634">
              <a:extLst>
                <a:ext uri="{FF2B5EF4-FFF2-40B4-BE49-F238E27FC236}">
                  <a16:creationId xmlns:a16="http://schemas.microsoft.com/office/drawing/2014/main" id="{F02A9282-B031-43C1-B1B0-3178B9000B00}"/>
                </a:ext>
              </a:extLst>
            </p:cNvPr>
            <p:cNvSpPr/>
            <p:nvPr/>
          </p:nvSpPr>
          <p:spPr>
            <a:xfrm>
              <a:off x="1353677" y="7518625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36" name="正方形/長方形 3635">
              <a:extLst>
                <a:ext uri="{FF2B5EF4-FFF2-40B4-BE49-F238E27FC236}">
                  <a16:creationId xmlns:a16="http://schemas.microsoft.com/office/drawing/2014/main" id="{5A241B3E-5A53-45F2-84BF-30436464DA9D}"/>
                </a:ext>
              </a:extLst>
            </p:cNvPr>
            <p:cNvSpPr/>
            <p:nvPr/>
          </p:nvSpPr>
          <p:spPr>
            <a:xfrm>
              <a:off x="1722711" y="7593262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37" name="正方形/長方形 3636">
              <a:extLst>
                <a:ext uri="{FF2B5EF4-FFF2-40B4-BE49-F238E27FC236}">
                  <a16:creationId xmlns:a16="http://schemas.microsoft.com/office/drawing/2014/main" id="{D58DEEDE-2F59-48DC-9511-EC917BACC58F}"/>
                </a:ext>
              </a:extLst>
            </p:cNvPr>
            <p:cNvSpPr/>
            <p:nvPr/>
          </p:nvSpPr>
          <p:spPr>
            <a:xfrm>
              <a:off x="1168616" y="7432671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38" name="正方形/長方形 3637">
              <a:extLst>
                <a:ext uri="{FF2B5EF4-FFF2-40B4-BE49-F238E27FC236}">
                  <a16:creationId xmlns:a16="http://schemas.microsoft.com/office/drawing/2014/main" id="{4CDCAF83-A60D-4C2F-871E-6CD51EA3A9A2}"/>
                </a:ext>
              </a:extLst>
            </p:cNvPr>
            <p:cNvSpPr/>
            <p:nvPr/>
          </p:nvSpPr>
          <p:spPr>
            <a:xfrm>
              <a:off x="1818797" y="7844108"/>
              <a:ext cx="61200" cy="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639" name="グループ化 3638">
              <a:extLst>
                <a:ext uri="{FF2B5EF4-FFF2-40B4-BE49-F238E27FC236}">
                  <a16:creationId xmlns:a16="http://schemas.microsoft.com/office/drawing/2014/main" id="{A99113FA-8A1D-455F-9729-A8307606F89F}"/>
                </a:ext>
              </a:extLst>
            </p:cNvPr>
            <p:cNvGrpSpPr/>
            <p:nvPr/>
          </p:nvGrpSpPr>
          <p:grpSpPr>
            <a:xfrm>
              <a:off x="2979216" y="7617131"/>
              <a:ext cx="115550" cy="36000"/>
              <a:chOff x="524749" y="5546194"/>
              <a:chExt cx="115550" cy="36000"/>
            </a:xfrm>
          </p:grpSpPr>
          <p:sp>
            <p:nvSpPr>
              <p:cNvPr id="3640" name="正方形/長方形 3639">
                <a:extLst>
                  <a:ext uri="{FF2B5EF4-FFF2-40B4-BE49-F238E27FC236}">
                    <a16:creationId xmlns:a16="http://schemas.microsoft.com/office/drawing/2014/main" id="{32D063DE-10D3-4E1A-BBF7-4775D6416DF1}"/>
                  </a:ext>
                </a:extLst>
              </p:cNvPr>
              <p:cNvSpPr/>
              <p:nvPr/>
            </p:nvSpPr>
            <p:spPr>
              <a:xfrm>
                <a:off x="524749" y="5546194"/>
                <a:ext cx="36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41" name="正方形/長方形 3640">
                <a:extLst>
                  <a:ext uri="{FF2B5EF4-FFF2-40B4-BE49-F238E27FC236}">
                    <a16:creationId xmlns:a16="http://schemas.microsoft.com/office/drawing/2014/main" id="{94339F19-268E-4E54-95AB-AEA3B95B3315}"/>
                  </a:ext>
                </a:extLst>
              </p:cNvPr>
              <p:cNvSpPr/>
              <p:nvPr/>
            </p:nvSpPr>
            <p:spPr>
              <a:xfrm>
                <a:off x="586299" y="5546194"/>
                <a:ext cx="54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642" name="グループ化 3641">
              <a:extLst>
                <a:ext uri="{FF2B5EF4-FFF2-40B4-BE49-F238E27FC236}">
                  <a16:creationId xmlns:a16="http://schemas.microsoft.com/office/drawing/2014/main" id="{41E350CC-2AB9-4DCA-BACE-BA77D0162E1C}"/>
                </a:ext>
              </a:extLst>
            </p:cNvPr>
            <p:cNvGrpSpPr/>
            <p:nvPr/>
          </p:nvGrpSpPr>
          <p:grpSpPr>
            <a:xfrm>
              <a:off x="5305622" y="4674645"/>
              <a:ext cx="355224" cy="55196"/>
              <a:chOff x="5305622" y="4275068"/>
              <a:chExt cx="355224" cy="55196"/>
            </a:xfrm>
          </p:grpSpPr>
          <p:sp>
            <p:nvSpPr>
              <p:cNvPr id="3643" name="正方形/長方形 3642">
                <a:extLst>
                  <a:ext uri="{FF2B5EF4-FFF2-40B4-BE49-F238E27FC236}">
                    <a16:creationId xmlns:a16="http://schemas.microsoft.com/office/drawing/2014/main" id="{7032DDD7-273D-4431-A3A2-C98FC083C8AA}"/>
                  </a:ext>
                </a:extLst>
              </p:cNvPr>
              <p:cNvSpPr/>
              <p:nvPr/>
            </p:nvSpPr>
            <p:spPr>
              <a:xfrm>
                <a:off x="5305622" y="4276264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44" name="正方形/長方形 3643">
                <a:extLst>
                  <a:ext uri="{FF2B5EF4-FFF2-40B4-BE49-F238E27FC236}">
                    <a16:creationId xmlns:a16="http://schemas.microsoft.com/office/drawing/2014/main" id="{06F7FE04-B5D4-4F7B-ADAC-3B150A6B8EB2}"/>
                  </a:ext>
                </a:extLst>
              </p:cNvPr>
              <p:cNvSpPr/>
              <p:nvPr/>
            </p:nvSpPr>
            <p:spPr>
              <a:xfrm>
                <a:off x="5382519" y="4275068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45" name="正方形/長方形 3644">
                <a:extLst>
                  <a:ext uri="{FF2B5EF4-FFF2-40B4-BE49-F238E27FC236}">
                    <a16:creationId xmlns:a16="http://schemas.microsoft.com/office/drawing/2014/main" id="{AD0189A0-B2F4-4A60-9A7C-62B017F51821}"/>
                  </a:ext>
                </a:extLst>
              </p:cNvPr>
              <p:cNvSpPr/>
              <p:nvPr/>
            </p:nvSpPr>
            <p:spPr>
              <a:xfrm>
                <a:off x="5450879" y="4275554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46" name="正方形/長方形 3645">
                <a:extLst>
                  <a:ext uri="{FF2B5EF4-FFF2-40B4-BE49-F238E27FC236}">
                    <a16:creationId xmlns:a16="http://schemas.microsoft.com/office/drawing/2014/main" id="{D0748F50-B5FA-4271-87E8-B0FEF8F42DEC}"/>
                  </a:ext>
                </a:extLst>
              </p:cNvPr>
              <p:cNvSpPr/>
              <p:nvPr/>
            </p:nvSpPr>
            <p:spPr>
              <a:xfrm>
                <a:off x="5606846" y="4275068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647" name="グループ化 3646">
              <a:extLst>
                <a:ext uri="{FF2B5EF4-FFF2-40B4-BE49-F238E27FC236}">
                  <a16:creationId xmlns:a16="http://schemas.microsoft.com/office/drawing/2014/main" id="{D40460A3-06FA-4CB4-BB77-9FB2751A826B}"/>
                </a:ext>
              </a:extLst>
            </p:cNvPr>
            <p:cNvGrpSpPr/>
            <p:nvPr/>
          </p:nvGrpSpPr>
          <p:grpSpPr>
            <a:xfrm>
              <a:off x="5305622" y="4749380"/>
              <a:ext cx="355224" cy="55196"/>
              <a:chOff x="5305622" y="4275068"/>
              <a:chExt cx="355224" cy="55196"/>
            </a:xfrm>
          </p:grpSpPr>
          <p:sp>
            <p:nvSpPr>
              <p:cNvPr id="3648" name="正方形/長方形 3647">
                <a:extLst>
                  <a:ext uri="{FF2B5EF4-FFF2-40B4-BE49-F238E27FC236}">
                    <a16:creationId xmlns:a16="http://schemas.microsoft.com/office/drawing/2014/main" id="{624F17A6-9BFA-4160-87B9-20930245ACD4}"/>
                  </a:ext>
                </a:extLst>
              </p:cNvPr>
              <p:cNvSpPr/>
              <p:nvPr/>
            </p:nvSpPr>
            <p:spPr>
              <a:xfrm>
                <a:off x="5305622" y="4276264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49" name="正方形/長方形 3648">
                <a:extLst>
                  <a:ext uri="{FF2B5EF4-FFF2-40B4-BE49-F238E27FC236}">
                    <a16:creationId xmlns:a16="http://schemas.microsoft.com/office/drawing/2014/main" id="{F67AB07F-9BFB-4319-9D64-7E73094BEDBC}"/>
                  </a:ext>
                </a:extLst>
              </p:cNvPr>
              <p:cNvSpPr/>
              <p:nvPr/>
            </p:nvSpPr>
            <p:spPr>
              <a:xfrm>
                <a:off x="5382519" y="4275068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50" name="正方形/長方形 3649">
                <a:extLst>
                  <a:ext uri="{FF2B5EF4-FFF2-40B4-BE49-F238E27FC236}">
                    <a16:creationId xmlns:a16="http://schemas.microsoft.com/office/drawing/2014/main" id="{BEB661C1-464E-422A-A8DD-E9BE93ACEF1D}"/>
                  </a:ext>
                </a:extLst>
              </p:cNvPr>
              <p:cNvSpPr/>
              <p:nvPr/>
            </p:nvSpPr>
            <p:spPr>
              <a:xfrm>
                <a:off x="5606846" y="4275068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651" name="グループ化 3650">
              <a:extLst>
                <a:ext uri="{FF2B5EF4-FFF2-40B4-BE49-F238E27FC236}">
                  <a16:creationId xmlns:a16="http://schemas.microsoft.com/office/drawing/2014/main" id="{5B0A5DB5-8BD7-451F-8999-DAC6114806CF}"/>
                </a:ext>
              </a:extLst>
            </p:cNvPr>
            <p:cNvGrpSpPr/>
            <p:nvPr/>
          </p:nvGrpSpPr>
          <p:grpSpPr>
            <a:xfrm>
              <a:off x="5535222" y="4979219"/>
              <a:ext cx="125624" cy="54000"/>
              <a:chOff x="5535222" y="4593159"/>
              <a:chExt cx="125624" cy="54000"/>
            </a:xfrm>
          </p:grpSpPr>
          <p:sp>
            <p:nvSpPr>
              <p:cNvPr id="3652" name="正方形/長方形 3651">
                <a:extLst>
                  <a:ext uri="{FF2B5EF4-FFF2-40B4-BE49-F238E27FC236}">
                    <a16:creationId xmlns:a16="http://schemas.microsoft.com/office/drawing/2014/main" id="{28BDE374-6805-418D-B70E-E716B2224484}"/>
                  </a:ext>
                </a:extLst>
              </p:cNvPr>
              <p:cNvSpPr/>
              <p:nvPr/>
            </p:nvSpPr>
            <p:spPr>
              <a:xfrm>
                <a:off x="5535222" y="4593159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53" name="正方形/長方形 3652">
                <a:extLst>
                  <a:ext uri="{FF2B5EF4-FFF2-40B4-BE49-F238E27FC236}">
                    <a16:creationId xmlns:a16="http://schemas.microsoft.com/office/drawing/2014/main" id="{A6156241-6B90-407D-8DF2-5680D4241DE8}"/>
                  </a:ext>
                </a:extLst>
              </p:cNvPr>
              <p:cNvSpPr/>
              <p:nvPr/>
            </p:nvSpPr>
            <p:spPr>
              <a:xfrm>
                <a:off x="5606846" y="4593159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654" name="グループ化 3653">
              <a:extLst>
                <a:ext uri="{FF2B5EF4-FFF2-40B4-BE49-F238E27FC236}">
                  <a16:creationId xmlns:a16="http://schemas.microsoft.com/office/drawing/2014/main" id="{39534F98-4B80-4B3D-87F3-266888942C40}"/>
                </a:ext>
              </a:extLst>
            </p:cNvPr>
            <p:cNvGrpSpPr/>
            <p:nvPr/>
          </p:nvGrpSpPr>
          <p:grpSpPr>
            <a:xfrm>
              <a:off x="5306350" y="4974612"/>
              <a:ext cx="125624" cy="54000"/>
              <a:chOff x="5535222" y="4593159"/>
              <a:chExt cx="125624" cy="54000"/>
            </a:xfrm>
          </p:grpSpPr>
          <p:sp>
            <p:nvSpPr>
              <p:cNvPr id="3655" name="正方形/長方形 3654">
                <a:extLst>
                  <a:ext uri="{FF2B5EF4-FFF2-40B4-BE49-F238E27FC236}">
                    <a16:creationId xmlns:a16="http://schemas.microsoft.com/office/drawing/2014/main" id="{B08AB76E-87CD-4A10-9593-799ACF71FD07}"/>
                  </a:ext>
                </a:extLst>
              </p:cNvPr>
              <p:cNvSpPr/>
              <p:nvPr/>
            </p:nvSpPr>
            <p:spPr>
              <a:xfrm>
                <a:off x="5535222" y="4593159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56" name="正方形/長方形 3655">
                <a:extLst>
                  <a:ext uri="{FF2B5EF4-FFF2-40B4-BE49-F238E27FC236}">
                    <a16:creationId xmlns:a16="http://schemas.microsoft.com/office/drawing/2014/main" id="{C2BFC195-6F41-44F6-A2AB-2283EC1E432E}"/>
                  </a:ext>
                </a:extLst>
              </p:cNvPr>
              <p:cNvSpPr/>
              <p:nvPr/>
            </p:nvSpPr>
            <p:spPr>
              <a:xfrm>
                <a:off x="5606846" y="4593159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657" name="グループ化 3656">
              <a:extLst>
                <a:ext uri="{FF2B5EF4-FFF2-40B4-BE49-F238E27FC236}">
                  <a16:creationId xmlns:a16="http://schemas.microsoft.com/office/drawing/2014/main" id="{3A0149FE-B5A0-4BF6-9439-85B109513F98}"/>
                </a:ext>
              </a:extLst>
            </p:cNvPr>
            <p:cNvGrpSpPr/>
            <p:nvPr/>
          </p:nvGrpSpPr>
          <p:grpSpPr>
            <a:xfrm>
              <a:off x="5535222" y="5052263"/>
              <a:ext cx="125624" cy="54000"/>
              <a:chOff x="5535222" y="4593159"/>
              <a:chExt cx="125624" cy="54000"/>
            </a:xfrm>
          </p:grpSpPr>
          <p:sp>
            <p:nvSpPr>
              <p:cNvPr id="3658" name="正方形/長方形 3657">
                <a:extLst>
                  <a:ext uri="{FF2B5EF4-FFF2-40B4-BE49-F238E27FC236}">
                    <a16:creationId xmlns:a16="http://schemas.microsoft.com/office/drawing/2014/main" id="{77889E27-520A-4041-B873-1F21562A1C27}"/>
                  </a:ext>
                </a:extLst>
              </p:cNvPr>
              <p:cNvSpPr/>
              <p:nvPr/>
            </p:nvSpPr>
            <p:spPr>
              <a:xfrm>
                <a:off x="5535222" y="4593159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59" name="正方形/長方形 3658">
                <a:extLst>
                  <a:ext uri="{FF2B5EF4-FFF2-40B4-BE49-F238E27FC236}">
                    <a16:creationId xmlns:a16="http://schemas.microsoft.com/office/drawing/2014/main" id="{5312684D-E0BD-4AD7-8280-6AAC637D8500}"/>
                  </a:ext>
                </a:extLst>
              </p:cNvPr>
              <p:cNvSpPr/>
              <p:nvPr/>
            </p:nvSpPr>
            <p:spPr>
              <a:xfrm>
                <a:off x="5606846" y="4593159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660" name="グループ化 3659">
              <a:extLst>
                <a:ext uri="{FF2B5EF4-FFF2-40B4-BE49-F238E27FC236}">
                  <a16:creationId xmlns:a16="http://schemas.microsoft.com/office/drawing/2014/main" id="{349CC371-F983-4BF2-B361-A05CF4B951F2}"/>
                </a:ext>
              </a:extLst>
            </p:cNvPr>
            <p:cNvGrpSpPr/>
            <p:nvPr/>
          </p:nvGrpSpPr>
          <p:grpSpPr>
            <a:xfrm>
              <a:off x="5388382" y="5052263"/>
              <a:ext cx="125624" cy="54000"/>
              <a:chOff x="5535222" y="4593159"/>
              <a:chExt cx="125624" cy="54000"/>
            </a:xfrm>
          </p:grpSpPr>
          <p:sp>
            <p:nvSpPr>
              <p:cNvPr id="3661" name="正方形/長方形 3660">
                <a:extLst>
                  <a:ext uri="{FF2B5EF4-FFF2-40B4-BE49-F238E27FC236}">
                    <a16:creationId xmlns:a16="http://schemas.microsoft.com/office/drawing/2014/main" id="{0B4CC19E-F7B3-482A-908F-4364DD4DD188}"/>
                  </a:ext>
                </a:extLst>
              </p:cNvPr>
              <p:cNvSpPr/>
              <p:nvPr/>
            </p:nvSpPr>
            <p:spPr>
              <a:xfrm>
                <a:off x="5535222" y="4593159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62" name="正方形/長方形 3661">
                <a:extLst>
                  <a:ext uri="{FF2B5EF4-FFF2-40B4-BE49-F238E27FC236}">
                    <a16:creationId xmlns:a16="http://schemas.microsoft.com/office/drawing/2014/main" id="{F9FBB704-74F4-4681-876E-33920A3906F3}"/>
                  </a:ext>
                </a:extLst>
              </p:cNvPr>
              <p:cNvSpPr/>
              <p:nvPr/>
            </p:nvSpPr>
            <p:spPr>
              <a:xfrm>
                <a:off x="5606846" y="4593159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663" name="グループ化 3662">
              <a:extLst>
                <a:ext uri="{FF2B5EF4-FFF2-40B4-BE49-F238E27FC236}">
                  <a16:creationId xmlns:a16="http://schemas.microsoft.com/office/drawing/2014/main" id="{75D2377C-959A-4FD8-8633-B57A44C15BC0}"/>
                </a:ext>
              </a:extLst>
            </p:cNvPr>
            <p:cNvGrpSpPr/>
            <p:nvPr/>
          </p:nvGrpSpPr>
          <p:grpSpPr>
            <a:xfrm>
              <a:off x="5299756" y="5122031"/>
              <a:ext cx="125624" cy="54000"/>
              <a:chOff x="5535222" y="4593159"/>
              <a:chExt cx="125624" cy="54000"/>
            </a:xfrm>
          </p:grpSpPr>
          <p:sp>
            <p:nvSpPr>
              <p:cNvPr id="3664" name="正方形/長方形 3663">
                <a:extLst>
                  <a:ext uri="{FF2B5EF4-FFF2-40B4-BE49-F238E27FC236}">
                    <a16:creationId xmlns:a16="http://schemas.microsoft.com/office/drawing/2014/main" id="{4EF55FE1-F792-4BD9-8C7E-CD780680D61A}"/>
                  </a:ext>
                </a:extLst>
              </p:cNvPr>
              <p:cNvSpPr/>
              <p:nvPr/>
            </p:nvSpPr>
            <p:spPr>
              <a:xfrm>
                <a:off x="5535222" y="4593159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65" name="正方形/長方形 3664">
                <a:extLst>
                  <a:ext uri="{FF2B5EF4-FFF2-40B4-BE49-F238E27FC236}">
                    <a16:creationId xmlns:a16="http://schemas.microsoft.com/office/drawing/2014/main" id="{A529D275-0A65-48AC-A857-1938CCDAE774}"/>
                  </a:ext>
                </a:extLst>
              </p:cNvPr>
              <p:cNvSpPr/>
              <p:nvPr/>
            </p:nvSpPr>
            <p:spPr>
              <a:xfrm>
                <a:off x="5606846" y="4593159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666" name="グループ化 3665">
              <a:extLst>
                <a:ext uri="{FF2B5EF4-FFF2-40B4-BE49-F238E27FC236}">
                  <a16:creationId xmlns:a16="http://schemas.microsoft.com/office/drawing/2014/main" id="{9231ED37-8FF4-4EB7-853B-F3DC78D0E145}"/>
                </a:ext>
              </a:extLst>
            </p:cNvPr>
            <p:cNvGrpSpPr/>
            <p:nvPr/>
          </p:nvGrpSpPr>
          <p:grpSpPr>
            <a:xfrm>
              <a:off x="5451941" y="5206953"/>
              <a:ext cx="125624" cy="54000"/>
              <a:chOff x="5535222" y="4593159"/>
              <a:chExt cx="125624" cy="54000"/>
            </a:xfrm>
          </p:grpSpPr>
          <p:sp>
            <p:nvSpPr>
              <p:cNvPr id="3667" name="正方形/長方形 3666">
                <a:extLst>
                  <a:ext uri="{FF2B5EF4-FFF2-40B4-BE49-F238E27FC236}">
                    <a16:creationId xmlns:a16="http://schemas.microsoft.com/office/drawing/2014/main" id="{AFA550A8-88CF-4C2F-9326-D81888C702EC}"/>
                  </a:ext>
                </a:extLst>
              </p:cNvPr>
              <p:cNvSpPr/>
              <p:nvPr/>
            </p:nvSpPr>
            <p:spPr>
              <a:xfrm>
                <a:off x="5535222" y="4593159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68" name="正方形/長方形 3667">
                <a:extLst>
                  <a:ext uri="{FF2B5EF4-FFF2-40B4-BE49-F238E27FC236}">
                    <a16:creationId xmlns:a16="http://schemas.microsoft.com/office/drawing/2014/main" id="{9229453D-8E2A-4CCB-8C88-B2EDB5B839F2}"/>
                  </a:ext>
                </a:extLst>
              </p:cNvPr>
              <p:cNvSpPr/>
              <p:nvPr/>
            </p:nvSpPr>
            <p:spPr>
              <a:xfrm>
                <a:off x="5606846" y="4593159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669" name="グループ化 3668">
              <a:extLst>
                <a:ext uri="{FF2B5EF4-FFF2-40B4-BE49-F238E27FC236}">
                  <a16:creationId xmlns:a16="http://schemas.microsoft.com/office/drawing/2014/main" id="{0F00F4B5-F021-4BB1-BAB1-A3CD6B04AE3D}"/>
                </a:ext>
              </a:extLst>
            </p:cNvPr>
            <p:cNvGrpSpPr/>
            <p:nvPr/>
          </p:nvGrpSpPr>
          <p:grpSpPr>
            <a:xfrm>
              <a:off x="5527005" y="5372133"/>
              <a:ext cx="125624" cy="54000"/>
              <a:chOff x="5535222" y="4593159"/>
              <a:chExt cx="125624" cy="54000"/>
            </a:xfrm>
          </p:grpSpPr>
          <p:sp>
            <p:nvSpPr>
              <p:cNvPr id="3670" name="正方形/長方形 3669">
                <a:extLst>
                  <a:ext uri="{FF2B5EF4-FFF2-40B4-BE49-F238E27FC236}">
                    <a16:creationId xmlns:a16="http://schemas.microsoft.com/office/drawing/2014/main" id="{B7204F52-CB4D-4E23-A41C-EBF72C41C10A}"/>
                  </a:ext>
                </a:extLst>
              </p:cNvPr>
              <p:cNvSpPr/>
              <p:nvPr/>
            </p:nvSpPr>
            <p:spPr>
              <a:xfrm>
                <a:off x="5535222" y="4593159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71" name="正方形/長方形 3670">
                <a:extLst>
                  <a:ext uri="{FF2B5EF4-FFF2-40B4-BE49-F238E27FC236}">
                    <a16:creationId xmlns:a16="http://schemas.microsoft.com/office/drawing/2014/main" id="{90C695CC-B525-4C4B-B776-DF20A56372DB}"/>
                  </a:ext>
                </a:extLst>
              </p:cNvPr>
              <p:cNvSpPr/>
              <p:nvPr/>
            </p:nvSpPr>
            <p:spPr>
              <a:xfrm>
                <a:off x="5606846" y="4593159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672" name="グループ化 3671">
              <a:extLst>
                <a:ext uri="{FF2B5EF4-FFF2-40B4-BE49-F238E27FC236}">
                  <a16:creationId xmlns:a16="http://schemas.microsoft.com/office/drawing/2014/main" id="{A7C32A17-4B0B-4451-84C1-52A1E3B8E72F}"/>
                </a:ext>
              </a:extLst>
            </p:cNvPr>
            <p:cNvGrpSpPr/>
            <p:nvPr/>
          </p:nvGrpSpPr>
          <p:grpSpPr>
            <a:xfrm>
              <a:off x="5301939" y="5372133"/>
              <a:ext cx="125624" cy="54000"/>
              <a:chOff x="5535222" y="4593159"/>
              <a:chExt cx="125624" cy="54000"/>
            </a:xfrm>
          </p:grpSpPr>
          <p:sp>
            <p:nvSpPr>
              <p:cNvPr id="3673" name="正方形/長方形 3672">
                <a:extLst>
                  <a:ext uri="{FF2B5EF4-FFF2-40B4-BE49-F238E27FC236}">
                    <a16:creationId xmlns:a16="http://schemas.microsoft.com/office/drawing/2014/main" id="{19E6FBC9-3D35-4F90-BE38-D08A9E7438B8}"/>
                  </a:ext>
                </a:extLst>
              </p:cNvPr>
              <p:cNvSpPr/>
              <p:nvPr/>
            </p:nvSpPr>
            <p:spPr>
              <a:xfrm>
                <a:off x="5535222" y="4593159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74" name="正方形/長方形 3673">
                <a:extLst>
                  <a:ext uri="{FF2B5EF4-FFF2-40B4-BE49-F238E27FC236}">
                    <a16:creationId xmlns:a16="http://schemas.microsoft.com/office/drawing/2014/main" id="{78AB580F-FF1D-4E7F-82E6-2BB495227476}"/>
                  </a:ext>
                </a:extLst>
              </p:cNvPr>
              <p:cNvSpPr/>
              <p:nvPr/>
            </p:nvSpPr>
            <p:spPr>
              <a:xfrm>
                <a:off x="5606846" y="4593159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675" name="グループ化 3674">
              <a:extLst>
                <a:ext uri="{FF2B5EF4-FFF2-40B4-BE49-F238E27FC236}">
                  <a16:creationId xmlns:a16="http://schemas.microsoft.com/office/drawing/2014/main" id="{CDA42585-6E5F-45C7-A631-BAD4B81A6FDE}"/>
                </a:ext>
              </a:extLst>
            </p:cNvPr>
            <p:cNvGrpSpPr/>
            <p:nvPr/>
          </p:nvGrpSpPr>
          <p:grpSpPr>
            <a:xfrm>
              <a:off x="5535222" y="5446463"/>
              <a:ext cx="125624" cy="54000"/>
              <a:chOff x="5535222" y="4593159"/>
              <a:chExt cx="125624" cy="54000"/>
            </a:xfrm>
          </p:grpSpPr>
          <p:sp>
            <p:nvSpPr>
              <p:cNvPr id="3676" name="正方形/長方形 3675">
                <a:extLst>
                  <a:ext uri="{FF2B5EF4-FFF2-40B4-BE49-F238E27FC236}">
                    <a16:creationId xmlns:a16="http://schemas.microsoft.com/office/drawing/2014/main" id="{DB9F754F-CB94-48B3-82CD-43E0365234B3}"/>
                  </a:ext>
                </a:extLst>
              </p:cNvPr>
              <p:cNvSpPr/>
              <p:nvPr/>
            </p:nvSpPr>
            <p:spPr>
              <a:xfrm>
                <a:off x="5535222" y="4593159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77" name="正方形/長方形 3676">
                <a:extLst>
                  <a:ext uri="{FF2B5EF4-FFF2-40B4-BE49-F238E27FC236}">
                    <a16:creationId xmlns:a16="http://schemas.microsoft.com/office/drawing/2014/main" id="{879E88D1-C1D6-4825-8E1E-667E9617877A}"/>
                  </a:ext>
                </a:extLst>
              </p:cNvPr>
              <p:cNvSpPr/>
              <p:nvPr/>
            </p:nvSpPr>
            <p:spPr>
              <a:xfrm>
                <a:off x="5606846" y="4593159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678" name="グループ化 3677">
              <a:extLst>
                <a:ext uri="{FF2B5EF4-FFF2-40B4-BE49-F238E27FC236}">
                  <a16:creationId xmlns:a16="http://schemas.microsoft.com/office/drawing/2014/main" id="{03A72B29-E4C7-4458-8549-9AC68E54AE00}"/>
                </a:ext>
              </a:extLst>
            </p:cNvPr>
            <p:cNvGrpSpPr/>
            <p:nvPr/>
          </p:nvGrpSpPr>
          <p:grpSpPr>
            <a:xfrm>
              <a:off x="5388382" y="5446463"/>
              <a:ext cx="125624" cy="54000"/>
              <a:chOff x="5535222" y="4593159"/>
              <a:chExt cx="125624" cy="54000"/>
            </a:xfrm>
          </p:grpSpPr>
          <p:sp>
            <p:nvSpPr>
              <p:cNvPr id="3679" name="正方形/長方形 3678">
                <a:extLst>
                  <a:ext uri="{FF2B5EF4-FFF2-40B4-BE49-F238E27FC236}">
                    <a16:creationId xmlns:a16="http://schemas.microsoft.com/office/drawing/2014/main" id="{C80C58B4-BB8B-458D-9360-9F009B701B3A}"/>
                  </a:ext>
                </a:extLst>
              </p:cNvPr>
              <p:cNvSpPr/>
              <p:nvPr/>
            </p:nvSpPr>
            <p:spPr>
              <a:xfrm>
                <a:off x="5535222" y="4593159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80" name="正方形/長方形 3679">
                <a:extLst>
                  <a:ext uri="{FF2B5EF4-FFF2-40B4-BE49-F238E27FC236}">
                    <a16:creationId xmlns:a16="http://schemas.microsoft.com/office/drawing/2014/main" id="{5D16931D-A0FC-4D51-A070-9729AF2EE58F}"/>
                  </a:ext>
                </a:extLst>
              </p:cNvPr>
              <p:cNvSpPr/>
              <p:nvPr/>
            </p:nvSpPr>
            <p:spPr>
              <a:xfrm>
                <a:off x="5606846" y="4593159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681" name="グループ化 3680">
              <a:extLst>
                <a:ext uri="{FF2B5EF4-FFF2-40B4-BE49-F238E27FC236}">
                  <a16:creationId xmlns:a16="http://schemas.microsoft.com/office/drawing/2014/main" id="{E675F01A-9701-4468-B868-632E51D9FBD1}"/>
                </a:ext>
              </a:extLst>
            </p:cNvPr>
            <p:cNvGrpSpPr/>
            <p:nvPr/>
          </p:nvGrpSpPr>
          <p:grpSpPr>
            <a:xfrm>
              <a:off x="5302223" y="5523057"/>
              <a:ext cx="125624" cy="54000"/>
              <a:chOff x="5535222" y="4593159"/>
              <a:chExt cx="125624" cy="54000"/>
            </a:xfrm>
          </p:grpSpPr>
          <p:sp>
            <p:nvSpPr>
              <p:cNvPr id="3682" name="正方形/長方形 3681">
                <a:extLst>
                  <a:ext uri="{FF2B5EF4-FFF2-40B4-BE49-F238E27FC236}">
                    <a16:creationId xmlns:a16="http://schemas.microsoft.com/office/drawing/2014/main" id="{861F8796-1360-4B00-B2A5-7EECE8A47106}"/>
                  </a:ext>
                </a:extLst>
              </p:cNvPr>
              <p:cNvSpPr/>
              <p:nvPr/>
            </p:nvSpPr>
            <p:spPr>
              <a:xfrm>
                <a:off x="5535222" y="4593159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83" name="正方形/長方形 3682">
                <a:extLst>
                  <a:ext uri="{FF2B5EF4-FFF2-40B4-BE49-F238E27FC236}">
                    <a16:creationId xmlns:a16="http://schemas.microsoft.com/office/drawing/2014/main" id="{CBDC9631-BBA6-418D-890A-4265DE3F8721}"/>
                  </a:ext>
                </a:extLst>
              </p:cNvPr>
              <p:cNvSpPr/>
              <p:nvPr/>
            </p:nvSpPr>
            <p:spPr>
              <a:xfrm>
                <a:off x="5606846" y="4593159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684" name="グループ化 3683">
              <a:extLst>
                <a:ext uri="{FF2B5EF4-FFF2-40B4-BE49-F238E27FC236}">
                  <a16:creationId xmlns:a16="http://schemas.microsoft.com/office/drawing/2014/main" id="{B2C3B3F6-2C85-473F-AEE1-582F797B1E57}"/>
                </a:ext>
              </a:extLst>
            </p:cNvPr>
            <p:cNvGrpSpPr/>
            <p:nvPr/>
          </p:nvGrpSpPr>
          <p:grpSpPr>
            <a:xfrm>
              <a:off x="5379296" y="5604704"/>
              <a:ext cx="125624" cy="54000"/>
              <a:chOff x="5535222" y="4593159"/>
              <a:chExt cx="125624" cy="54000"/>
            </a:xfrm>
          </p:grpSpPr>
          <p:sp>
            <p:nvSpPr>
              <p:cNvPr id="3685" name="正方形/長方形 3684">
                <a:extLst>
                  <a:ext uri="{FF2B5EF4-FFF2-40B4-BE49-F238E27FC236}">
                    <a16:creationId xmlns:a16="http://schemas.microsoft.com/office/drawing/2014/main" id="{B7C56D16-2E47-4F93-A6D7-97C4B4AD5423}"/>
                  </a:ext>
                </a:extLst>
              </p:cNvPr>
              <p:cNvSpPr/>
              <p:nvPr/>
            </p:nvSpPr>
            <p:spPr>
              <a:xfrm>
                <a:off x="5535222" y="4593159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86" name="正方形/長方形 3685">
                <a:extLst>
                  <a:ext uri="{FF2B5EF4-FFF2-40B4-BE49-F238E27FC236}">
                    <a16:creationId xmlns:a16="http://schemas.microsoft.com/office/drawing/2014/main" id="{75A0777F-C10A-4320-9171-EAC485C49014}"/>
                  </a:ext>
                </a:extLst>
              </p:cNvPr>
              <p:cNvSpPr/>
              <p:nvPr/>
            </p:nvSpPr>
            <p:spPr>
              <a:xfrm>
                <a:off x="5606846" y="4593159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687" name="グループ化 3686">
              <a:extLst>
                <a:ext uri="{FF2B5EF4-FFF2-40B4-BE49-F238E27FC236}">
                  <a16:creationId xmlns:a16="http://schemas.microsoft.com/office/drawing/2014/main" id="{E676AEB4-52D4-4B26-9B63-8883FB154CF4}"/>
                </a:ext>
              </a:extLst>
            </p:cNvPr>
            <p:cNvGrpSpPr/>
            <p:nvPr/>
          </p:nvGrpSpPr>
          <p:grpSpPr>
            <a:xfrm>
              <a:off x="5305472" y="5756139"/>
              <a:ext cx="125624" cy="54000"/>
              <a:chOff x="5535222" y="4593159"/>
              <a:chExt cx="125624" cy="54000"/>
            </a:xfrm>
          </p:grpSpPr>
          <p:sp>
            <p:nvSpPr>
              <p:cNvPr id="3688" name="正方形/長方形 3687">
                <a:extLst>
                  <a:ext uri="{FF2B5EF4-FFF2-40B4-BE49-F238E27FC236}">
                    <a16:creationId xmlns:a16="http://schemas.microsoft.com/office/drawing/2014/main" id="{04E71254-271B-4630-B8DB-D5EE2A946975}"/>
                  </a:ext>
                </a:extLst>
              </p:cNvPr>
              <p:cNvSpPr/>
              <p:nvPr/>
            </p:nvSpPr>
            <p:spPr>
              <a:xfrm>
                <a:off x="5535222" y="4593159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89" name="正方形/長方形 3688">
                <a:extLst>
                  <a:ext uri="{FF2B5EF4-FFF2-40B4-BE49-F238E27FC236}">
                    <a16:creationId xmlns:a16="http://schemas.microsoft.com/office/drawing/2014/main" id="{CCEA5FA9-476D-4596-9744-AEB40B49809B}"/>
                  </a:ext>
                </a:extLst>
              </p:cNvPr>
              <p:cNvSpPr/>
              <p:nvPr/>
            </p:nvSpPr>
            <p:spPr>
              <a:xfrm>
                <a:off x="5606846" y="4593159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690" name="グループ化 3689">
              <a:extLst>
                <a:ext uri="{FF2B5EF4-FFF2-40B4-BE49-F238E27FC236}">
                  <a16:creationId xmlns:a16="http://schemas.microsoft.com/office/drawing/2014/main" id="{58D735D7-4668-4048-A04A-5F99FD8883F2}"/>
                </a:ext>
              </a:extLst>
            </p:cNvPr>
            <p:cNvGrpSpPr/>
            <p:nvPr/>
          </p:nvGrpSpPr>
          <p:grpSpPr>
            <a:xfrm>
              <a:off x="5462203" y="5756139"/>
              <a:ext cx="125624" cy="54000"/>
              <a:chOff x="5535222" y="4593159"/>
              <a:chExt cx="125624" cy="54000"/>
            </a:xfrm>
          </p:grpSpPr>
          <p:sp>
            <p:nvSpPr>
              <p:cNvPr id="3691" name="正方形/長方形 3690">
                <a:extLst>
                  <a:ext uri="{FF2B5EF4-FFF2-40B4-BE49-F238E27FC236}">
                    <a16:creationId xmlns:a16="http://schemas.microsoft.com/office/drawing/2014/main" id="{C5F885C5-8D29-4C04-93CC-86F79FC74152}"/>
                  </a:ext>
                </a:extLst>
              </p:cNvPr>
              <p:cNvSpPr/>
              <p:nvPr/>
            </p:nvSpPr>
            <p:spPr>
              <a:xfrm>
                <a:off x="5535222" y="4593159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92" name="正方形/長方形 3691">
                <a:extLst>
                  <a:ext uri="{FF2B5EF4-FFF2-40B4-BE49-F238E27FC236}">
                    <a16:creationId xmlns:a16="http://schemas.microsoft.com/office/drawing/2014/main" id="{DF6FB327-1857-4293-A636-4E9A967DC529}"/>
                  </a:ext>
                </a:extLst>
              </p:cNvPr>
              <p:cNvSpPr/>
              <p:nvPr/>
            </p:nvSpPr>
            <p:spPr>
              <a:xfrm>
                <a:off x="5606846" y="4593159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693" name="グループ化 3692">
              <a:extLst>
                <a:ext uri="{FF2B5EF4-FFF2-40B4-BE49-F238E27FC236}">
                  <a16:creationId xmlns:a16="http://schemas.microsoft.com/office/drawing/2014/main" id="{6416DB8E-BB54-4595-8D9E-81DA95E371B5}"/>
                </a:ext>
              </a:extLst>
            </p:cNvPr>
            <p:cNvGrpSpPr/>
            <p:nvPr/>
          </p:nvGrpSpPr>
          <p:grpSpPr>
            <a:xfrm>
              <a:off x="5462203" y="5832892"/>
              <a:ext cx="125624" cy="54000"/>
              <a:chOff x="5535222" y="4593159"/>
              <a:chExt cx="125624" cy="54000"/>
            </a:xfrm>
          </p:grpSpPr>
          <p:sp>
            <p:nvSpPr>
              <p:cNvPr id="3694" name="正方形/長方形 3693">
                <a:extLst>
                  <a:ext uri="{FF2B5EF4-FFF2-40B4-BE49-F238E27FC236}">
                    <a16:creationId xmlns:a16="http://schemas.microsoft.com/office/drawing/2014/main" id="{710B9FAA-1D46-4D6A-B386-5597D3281D54}"/>
                  </a:ext>
                </a:extLst>
              </p:cNvPr>
              <p:cNvSpPr/>
              <p:nvPr/>
            </p:nvSpPr>
            <p:spPr>
              <a:xfrm>
                <a:off x="5535222" y="4593159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95" name="正方形/長方形 3694">
                <a:extLst>
                  <a:ext uri="{FF2B5EF4-FFF2-40B4-BE49-F238E27FC236}">
                    <a16:creationId xmlns:a16="http://schemas.microsoft.com/office/drawing/2014/main" id="{25EBF866-46BA-4C7C-873B-9BA7FA1C0313}"/>
                  </a:ext>
                </a:extLst>
              </p:cNvPr>
              <p:cNvSpPr/>
              <p:nvPr/>
            </p:nvSpPr>
            <p:spPr>
              <a:xfrm>
                <a:off x="5606846" y="4593159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696" name="グループ化 3695">
              <a:extLst>
                <a:ext uri="{FF2B5EF4-FFF2-40B4-BE49-F238E27FC236}">
                  <a16:creationId xmlns:a16="http://schemas.microsoft.com/office/drawing/2014/main" id="{77B45844-D3D0-4ACC-97F4-19CA0FC196EF}"/>
                </a:ext>
              </a:extLst>
            </p:cNvPr>
            <p:cNvGrpSpPr/>
            <p:nvPr/>
          </p:nvGrpSpPr>
          <p:grpSpPr>
            <a:xfrm>
              <a:off x="5300578" y="5898593"/>
              <a:ext cx="125624" cy="54000"/>
              <a:chOff x="5535222" y="4593159"/>
              <a:chExt cx="125624" cy="54000"/>
            </a:xfrm>
          </p:grpSpPr>
          <p:sp>
            <p:nvSpPr>
              <p:cNvPr id="3697" name="正方形/長方形 3696">
                <a:extLst>
                  <a:ext uri="{FF2B5EF4-FFF2-40B4-BE49-F238E27FC236}">
                    <a16:creationId xmlns:a16="http://schemas.microsoft.com/office/drawing/2014/main" id="{AF20ADDA-A380-47BF-A89F-F1DAC013C66C}"/>
                  </a:ext>
                </a:extLst>
              </p:cNvPr>
              <p:cNvSpPr/>
              <p:nvPr/>
            </p:nvSpPr>
            <p:spPr>
              <a:xfrm>
                <a:off x="5535222" y="4593159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98" name="正方形/長方形 3697">
                <a:extLst>
                  <a:ext uri="{FF2B5EF4-FFF2-40B4-BE49-F238E27FC236}">
                    <a16:creationId xmlns:a16="http://schemas.microsoft.com/office/drawing/2014/main" id="{0F4FFFB3-BE27-4E69-93A7-50B1560ABE54}"/>
                  </a:ext>
                </a:extLst>
              </p:cNvPr>
              <p:cNvSpPr/>
              <p:nvPr/>
            </p:nvSpPr>
            <p:spPr>
              <a:xfrm>
                <a:off x="5606846" y="4593159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699" name="グループ化 3698">
              <a:extLst>
                <a:ext uri="{FF2B5EF4-FFF2-40B4-BE49-F238E27FC236}">
                  <a16:creationId xmlns:a16="http://schemas.microsoft.com/office/drawing/2014/main" id="{7E84784E-9B65-45E5-BCC4-DB33107D1A85}"/>
                </a:ext>
              </a:extLst>
            </p:cNvPr>
            <p:cNvGrpSpPr/>
            <p:nvPr/>
          </p:nvGrpSpPr>
          <p:grpSpPr>
            <a:xfrm>
              <a:off x="5300578" y="6134338"/>
              <a:ext cx="125624" cy="54000"/>
              <a:chOff x="5535222" y="4593159"/>
              <a:chExt cx="125624" cy="54000"/>
            </a:xfrm>
          </p:grpSpPr>
          <p:sp>
            <p:nvSpPr>
              <p:cNvPr id="3700" name="正方形/長方形 3699">
                <a:extLst>
                  <a:ext uri="{FF2B5EF4-FFF2-40B4-BE49-F238E27FC236}">
                    <a16:creationId xmlns:a16="http://schemas.microsoft.com/office/drawing/2014/main" id="{4FFDE82F-73CC-4D8A-A182-D3C47C348999}"/>
                  </a:ext>
                </a:extLst>
              </p:cNvPr>
              <p:cNvSpPr/>
              <p:nvPr/>
            </p:nvSpPr>
            <p:spPr>
              <a:xfrm>
                <a:off x="5535222" y="4593159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01" name="正方形/長方形 3700">
                <a:extLst>
                  <a:ext uri="{FF2B5EF4-FFF2-40B4-BE49-F238E27FC236}">
                    <a16:creationId xmlns:a16="http://schemas.microsoft.com/office/drawing/2014/main" id="{912A4550-EC07-470D-8CA6-983DFC8F873B}"/>
                  </a:ext>
                </a:extLst>
              </p:cNvPr>
              <p:cNvSpPr/>
              <p:nvPr/>
            </p:nvSpPr>
            <p:spPr>
              <a:xfrm>
                <a:off x="5606846" y="4593159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702" name="グループ化 3701">
              <a:extLst>
                <a:ext uri="{FF2B5EF4-FFF2-40B4-BE49-F238E27FC236}">
                  <a16:creationId xmlns:a16="http://schemas.microsoft.com/office/drawing/2014/main" id="{AE0ADE89-5CD6-430A-B29D-9567D065A512}"/>
                </a:ext>
              </a:extLst>
            </p:cNvPr>
            <p:cNvGrpSpPr/>
            <p:nvPr/>
          </p:nvGrpSpPr>
          <p:grpSpPr>
            <a:xfrm>
              <a:off x="5436981" y="6134338"/>
              <a:ext cx="125624" cy="54000"/>
              <a:chOff x="5535222" y="4593159"/>
              <a:chExt cx="125624" cy="54000"/>
            </a:xfrm>
          </p:grpSpPr>
          <p:sp>
            <p:nvSpPr>
              <p:cNvPr id="3703" name="正方形/長方形 3702">
                <a:extLst>
                  <a:ext uri="{FF2B5EF4-FFF2-40B4-BE49-F238E27FC236}">
                    <a16:creationId xmlns:a16="http://schemas.microsoft.com/office/drawing/2014/main" id="{FEEA949C-2B59-4718-9E37-8993511849C9}"/>
                  </a:ext>
                </a:extLst>
              </p:cNvPr>
              <p:cNvSpPr/>
              <p:nvPr/>
            </p:nvSpPr>
            <p:spPr>
              <a:xfrm>
                <a:off x="5535222" y="4593159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04" name="正方形/長方形 3703">
                <a:extLst>
                  <a:ext uri="{FF2B5EF4-FFF2-40B4-BE49-F238E27FC236}">
                    <a16:creationId xmlns:a16="http://schemas.microsoft.com/office/drawing/2014/main" id="{E7E1D636-2D5A-4ED4-B6A1-15291D594AC1}"/>
                  </a:ext>
                </a:extLst>
              </p:cNvPr>
              <p:cNvSpPr/>
              <p:nvPr/>
            </p:nvSpPr>
            <p:spPr>
              <a:xfrm>
                <a:off x="5606846" y="4593159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705" name="グループ化 3704">
              <a:extLst>
                <a:ext uri="{FF2B5EF4-FFF2-40B4-BE49-F238E27FC236}">
                  <a16:creationId xmlns:a16="http://schemas.microsoft.com/office/drawing/2014/main" id="{B4B94A9B-3077-4A50-89E5-FFB801A35F9B}"/>
                </a:ext>
              </a:extLst>
            </p:cNvPr>
            <p:cNvGrpSpPr/>
            <p:nvPr/>
          </p:nvGrpSpPr>
          <p:grpSpPr>
            <a:xfrm>
              <a:off x="5532597" y="5676563"/>
              <a:ext cx="125624" cy="54000"/>
              <a:chOff x="5535222" y="4593159"/>
              <a:chExt cx="125624" cy="54000"/>
            </a:xfrm>
          </p:grpSpPr>
          <p:sp>
            <p:nvSpPr>
              <p:cNvPr id="3706" name="正方形/長方形 3705">
                <a:extLst>
                  <a:ext uri="{FF2B5EF4-FFF2-40B4-BE49-F238E27FC236}">
                    <a16:creationId xmlns:a16="http://schemas.microsoft.com/office/drawing/2014/main" id="{95466410-77D2-4815-8C1D-779E0351A4CB}"/>
                  </a:ext>
                </a:extLst>
              </p:cNvPr>
              <p:cNvSpPr/>
              <p:nvPr/>
            </p:nvSpPr>
            <p:spPr>
              <a:xfrm>
                <a:off x="5535222" y="4593159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07" name="正方形/長方形 3706">
                <a:extLst>
                  <a:ext uri="{FF2B5EF4-FFF2-40B4-BE49-F238E27FC236}">
                    <a16:creationId xmlns:a16="http://schemas.microsoft.com/office/drawing/2014/main" id="{CD89ED1A-AEB8-47DB-84E2-D5FFC82D03D3}"/>
                  </a:ext>
                </a:extLst>
              </p:cNvPr>
              <p:cNvSpPr/>
              <p:nvPr/>
            </p:nvSpPr>
            <p:spPr>
              <a:xfrm>
                <a:off x="5606846" y="4593159"/>
                <a:ext cx="54000" cy="54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708" name="正方形/長方形 3707">
              <a:extLst>
                <a:ext uri="{FF2B5EF4-FFF2-40B4-BE49-F238E27FC236}">
                  <a16:creationId xmlns:a16="http://schemas.microsoft.com/office/drawing/2014/main" id="{B4F57C85-5AB1-4413-8C2F-A4BD73F83785}"/>
                </a:ext>
              </a:extLst>
            </p:cNvPr>
            <p:cNvSpPr/>
            <p:nvPr/>
          </p:nvSpPr>
          <p:spPr>
            <a:xfrm>
              <a:off x="5445054" y="591028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09" name="正方形/長方形 3708">
              <a:extLst>
                <a:ext uri="{FF2B5EF4-FFF2-40B4-BE49-F238E27FC236}">
                  <a16:creationId xmlns:a16="http://schemas.microsoft.com/office/drawing/2014/main" id="{681D8B46-542A-4382-816E-7ED90B232A14}"/>
                </a:ext>
              </a:extLst>
            </p:cNvPr>
            <p:cNvSpPr/>
            <p:nvPr/>
          </p:nvSpPr>
          <p:spPr>
            <a:xfrm>
              <a:off x="5455295" y="5997593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10" name="正方形/長方形 3709">
              <a:extLst>
                <a:ext uri="{FF2B5EF4-FFF2-40B4-BE49-F238E27FC236}">
                  <a16:creationId xmlns:a16="http://schemas.microsoft.com/office/drawing/2014/main" id="{A719FF51-B555-4E03-BDCA-806F0ED9E2E8}"/>
                </a:ext>
              </a:extLst>
            </p:cNvPr>
            <p:cNvSpPr/>
            <p:nvPr/>
          </p:nvSpPr>
          <p:spPr>
            <a:xfrm>
              <a:off x="5304830" y="5983980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11" name="正方形/長方形 3710">
              <a:extLst>
                <a:ext uri="{FF2B5EF4-FFF2-40B4-BE49-F238E27FC236}">
                  <a16:creationId xmlns:a16="http://schemas.microsoft.com/office/drawing/2014/main" id="{FE097158-22B5-4511-A937-75D00A93944B}"/>
                </a:ext>
              </a:extLst>
            </p:cNvPr>
            <p:cNvSpPr/>
            <p:nvPr/>
          </p:nvSpPr>
          <p:spPr>
            <a:xfrm>
              <a:off x="5600181" y="5836250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12" name="正方形/長方形 3711">
              <a:extLst>
                <a:ext uri="{FF2B5EF4-FFF2-40B4-BE49-F238E27FC236}">
                  <a16:creationId xmlns:a16="http://schemas.microsoft.com/office/drawing/2014/main" id="{00E44AB5-C2C7-42D1-A40B-C2EFE7CD1330}"/>
                </a:ext>
              </a:extLst>
            </p:cNvPr>
            <p:cNvSpPr/>
            <p:nvPr/>
          </p:nvSpPr>
          <p:spPr>
            <a:xfrm>
              <a:off x="5595106" y="6223294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13" name="正方形/長方形 3712">
              <a:extLst>
                <a:ext uri="{FF2B5EF4-FFF2-40B4-BE49-F238E27FC236}">
                  <a16:creationId xmlns:a16="http://schemas.microsoft.com/office/drawing/2014/main" id="{D2FCD6A5-6B45-4261-B409-BEE49AAEFDCD}"/>
                </a:ext>
              </a:extLst>
            </p:cNvPr>
            <p:cNvSpPr/>
            <p:nvPr/>
          </p:nvSpPr>
          <p:spPr>
            <a:xfrm>
              <a:off x="5301509" y="6235358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14" name="正方形/長方形 3713">
              <a:extLst>
                <a:ext uri="{FF2B5EF4-FFF2-40B4-BE49-F238E27FC236}">
                  <a16:creationId xmlns:a16="http://schemas.microsoft.com/office/drawing/2014/main" id="{76926274-D248-472C-B62A-ACC4FFBADB62}"/>
                </a:ext>
              </a:extLst>
            </p:cNvPr>
            <p:cNvSpPr/>
            <p:nvPr/>
          </p:nvSpPr>
          <p:spPr>
            <a:xfrm>
              <a:off x="5598854" y="629707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15" name="正方形/長方形 3714">
              <a:extLst>
                <a:ext uri="{FF2B5EF4-FFF2-40B4-BE49-F238E27FC236}">
                  <a16:creationId xmlns:a16="http://schemas.microsoft.com/office/drawing/2014/main" id="{C7F331BC-2BD5-4D99-AA8F-89709CE10FB5}"/>
                </a:ext>
              </a:extLst>
            </p:cNvPr>
            <p:cNvSpPr/>
            <p:nvPr/>
          </p:nvSpPr>
          <p:spPr>
            <a:xfrm>
              <a:off x="5601843" y="6447470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716" name="グループ化 3715">
              <a:extLst>
                <a:ext uri="{FF2B5EF4-FFF2-40B4-BE49-F238E27FC236}">
                  <a16:creationId xmlns:a16="http://schemas.microsoft.com/office/drawing/2014/main" id="{490828C1-4B5B-4475-B031-37CB8E155E1F}"/>
                </a:ext>
              </a:extLst>
            </p:cNvPr>
            <p:cNvGrpSpPr/>
            <p:nvPr/>
          </p:nvGrpSpPr>
          <p:grpSpPr>
            <a:xfrm>
              <a:off x="5930771" y="4491584"/>
              <a:ext cx="202233" cy="94208"/>
              <a:chOff x="6290174" y="4496532"/>
              <a:chExt cx="202233" cy="94208"/>
            </a:xfrm>
          </p:grpSpPr>
          <p:grpSp>
            <p:nvGrpSpPr>
              <p:cNvPr id="3717" name="グループ化 3716">
                <a:extLst>
                  <a:ext uri="{FF2B5EF4-FFF2-40B4-BE49-F238E27FC236}">
                    <a16:creationId xmlns:a16="http://schemas.microsoft.com/office/drawing/2014/main" id="{9009E660-2B36-4FB1-8EF8-E8CB95C35B36}"/>
                  </a:ext>
                </a:extLst>
              </p:cNvPr>
              <p:cNvGrpSpPr/>
              <p:nvPr/>
            </p:nvGrpSpPr>
            <p:grpSpPr>
              <a:xfrm>
                <a:off x="6290174" y="4499717"/>
                <a:ext cx="146106" cy="91023"/>
                <a:chOff x="2913532" y="2640913"/>
                <a:chExt cx="146106" cy="9102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3720" name="正方形/長方形 3719">
                  <a:extLst>
                    <a:ext uri="{FF2B5EF4-FFF2-40B4-BE49-F238E27FC236}">
                      <a16:creationId xmlns:a16="http://schemas.microsoft.com/office/drawing/2014/main" id="{F3BC42F6-9ED7-4AE5-BFDA-143A5F1D8D5F}"/>
                    </a:ext>
                  </a:extLst>
                </p:cNvPr>
                <p:cNvSpPr/>
                <p:nvPr/>
              </p:nvSpPr>
              <p:spPr>
                <a:xfrm>
                  <a:off x="3023638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21" name="正方形/長方形 3720">
                  <a:extLst>
                    <a:ext uri="{FF2B5EF4-FFF2-40B4-BE49-F238E27FC236}">
                      <a16:creationId xmlns:a16="http://schemas.microsoft.com/office/drawing/2014/main" id="{F32A92DB-371B-430E-BFDA-03D83D47D2F4}"/>
                    </a:ext>
                  </a:extLst>
                </p:cNvPr>
                <p:cNvSpPr/>
                <p:nvPr/>
              </p:nvSpPr>
              <p:spPr>
                <a:xfrm>
                  <a:off x="2968645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22" name="正方形/長方形 3721">
                  <a:extLst>
                    <a:ext uri="{FF2B5EF4-FFF2-40B4-BE49-F238E27FC236}">
                      <a16:creationId xmlns:a16="http://schemas.microsoft.com/office/drawing/2014/main" id="{F0F8AE03-234B-4CFC-A9AB-B5F84D2A349D}"/>
                    </a:ext>
                  </a:extLst>
                </p:cNvPr>
                <p:cNvSpPr/>
                <p:nvPr/>
              </p:nvSpPr>
              <p:spPr>
                <a:xfrm>
                  <a:off x="3023638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23" name="正方形/長方形 3722">
                  <a:extLst>
                    <a:ext uri="{FF2B5EF4-FFF2-40B4-BE49-F238E27FC236}">
                      <a16:creationId xmlns:a16="http://schemas.microsoft.com/office/drawing/2014/main" id="{0C43A6EA-1040-43C8-AC92-67E11DB336E8}"/>
                    </a:ext>
                  </a:extLst>
                </p:cNvPr>
                <p:cNvSpPr/>
                <p:nvPr/>
              </p:nvSpPr>
              <p:spPr>
                <a:xfrm>
                  <a:off x="2968645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24" name="正方形/長方形 3723">
                  <a:extLst>
                    <a:ext uri="{FF2B5EF4-FFF2-40B4-BE49-F238E27FC236}">
                      <a16:creationId xmlns:a16="http://schemas.microsoft.com/office/drawing/2014/main" id="{0B1AA172-3626-4C12-93B0-E47E6BB92D26}"/>
                    </a:ext>
                  </a:extLst>
                </p:cNvPr>
                <p:cNvSpPr/>
                <p:nvPr/>
              </p:nvSpPr>
              <p:spPr>
                <a:xfrm>
                  <a:off x="2913532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25" name="正方形/長方形 3724">
                  <a:extLst>
                    <a:ext uri="{FF2B5EF4-FFF2-40B4-BE49-F238E27FC236}">
                      <a16:creationId xmlns:a16="http://schemas.microsoft.com/office/drawing/2014/main" id="{C603EE33-8FBF-4741-824F-0FA0B43F900E}"/>
                    </a:ext>
                  </a:extLst>
                </p:cNvPr>
                <p:cNvSpPr/>
                <p:nvPr/>
              </p:nvSpPr>
              <p:spPr>
                <a:xfrm>
                  <a:off x="2913532" y="269539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718" name="正方形/長方形 3717">
                <a:extLst>
                  <a:ext uri="{FF2B5EF4-FFF2-40B4-BE49-F238E27FC236}">
                    <a16:creationId xmlns:a16="http://schemas.microsoft.com/office/drawing/2014/main" id="{0B70F4BE-6C3B-45BE-99E3-14CBBA71624B}"/>
                  </a:ext>
                </a:extLst>
              </p:cNvPr>
              <p:cNvSpPr/>
              <p:nvPr/>
            </p:nvSpPr>
            <p:spPr>
              <a:xfrm>
                <a:off x="6456407" y="4496532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19" name="正方形/長方形 3718">
                <a:extLst>
                  <a:ext uri="{FF2B5EF4-FFF2-40B4-BE49-F238E27FC236}">
                    <a16:creationId xmlns:a16="http://schemas.microsoft.com/office/drawing/2014/main" id="{FD2BB6A7-57BB-4794-8C3F-8945E75AAF18}"/>
                  </a:ext>
                </a:extLst>
              </p:cNvPr>
              <p:cNvSpPr/>
              <p:nvPr/>
            </p:nvSpPr>
            <p:spPr>
              <a:xfrm>
                <a:off x="6456407" y="4553788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726" name="グループ化 3725">
              <a:extLst>
                <a:ext uri="{FF2B5EF4-FFF2-40B4-BE49-F238E27FC236}">
                  <a16:creationId xmlns:a16="http://schemas.microsoft.com/office/drawing/2014/main" id="{D85DC3DF-DFAB-453A-B3BF-7FFA79461918}"/>
                </a:ext>
              </a:extLst>
            </p:cNvPr>
            <p:cNvGrpSpPr/>
            <p:nvPr/>
          </p:nvGrpSpPr>
          <p:grpSpPr>
            <a:xfrm>
              <a:off x="5930771" y="4606566"/>
              <a:ext cx="202233" cy="94208"/>
              <a:chOff x="6290174" y="4496532"/>
              <a:chExt cx="202233" cy="94208"/>
            </a:xfrm>
          </p:grpSpPr>
          <p:grpSp>
            <p:nvGrpSpPr>
              <p:cNvPr id="3727" name="グループ化 3726">
                <a:extLst>
                  <a:ext uri="{FF2B5EF4-FFF2-40B4-BE49-F238E27FC236}">
                    <a16:creationId xmlns:a16="http://schemas.microsoft.com/office/drawing/2014/main" id="{F0F7D9B4-763A-43E4-B5BA-C632F6AAAFFB}"/>
                  </a:ext>
                </a:extLst>
              </p:cNvPr>
              <p:cNvGrpSpPr/>
              <p:nvPr/>
            </p:nvGrpSpPr>
            <p:grpSpPr>
              <a:xfrm>
                <a:off x="6290174" y="4499717"/>
                <a:ext cx="146106" cy="91023"/>
                <a:chOff x="2913532" y="2640913"/>
                <a:chExt cx="146106" cy="9102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3730" name="正方形/長方形 3729">
                  <a:extLst>
                    <a:ext uri="{FF2B5EF4-FFF2-40B4-BE49-F238E27FC236}">
                      <a16:creationId xmlns:a16="http://schemas.microsoft.com/office/drawing/2014/main" id="{29EE3E40-C79B-452C-B3C9-888D15520496}"/>
                    </a:ext>
                  </a:extLst>
                </p:cNvPr>
                <p:cNvSpPr/>
                <p:nvPr/>
              </p:nvSpPr>
              <p:spPr>
                <a:xfrm>
                  <a:off x="3023638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31" name="正方形/長方形 3730">
                  <a:extLst>
                    <a:ext uri="{FF2B5EF4-FFF2-40B4-BE49-F238E27FC236}">
                      <a16:creationId xmlns:a16="http://schemas.microsoft.com/office/drawing/2014/main" id="{7C71177B-B977-4D70-AA57-6DDFFEEA7956}"/>
                    </a:ext>
                  </a:extLst>
                </p:cNvPr>
                <p:cNvSpPr/>
                <p:nvPr/>
              </p:nvSpPr>
              <p:spPr>
                <a:xfrm>
                  <a:off x="2968645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32" name="正方形/長方形 3731">
                  <a:extLst>
                    <a:ext uri="{FF2B5EF4-FFF2-40B4-BE49-F238E27FC236}">
                      <a16:creationId xmlns:a16="http://schemas.microsoft.com/office/drawing/2014/main" id="{3D39D058-581F-4420-B5BD-B57B34F08C79}"/>
                    </a:ext>
                  </a:extLst>
                </p:cNvPr>
                <p:cNvSpPr/>
                <p:nvPr/>
              </p:nvSpPr>
              <p:spPr>
                <a:xfrm>
                  <a:off x="3023638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33" name="正方形/長方形 3732">
                  <a:extLst>
                    <a:ext uri="{FF2B5EF4-FFF2-40B4-BE49-F238E27FC236}">
                      <a16:creationId xmlns:a16="http://schemas.microsoft.com/office/drawing/2014/main" id="{B712B91B-48F9-4B09-89A1-A05CB3F599CB}"/>
                    </a:ext>
                  </a:extLst>
                </p:cNvPr>
                <p:cNvSpPr/>
                <p:nvPr/>
              </p:nvSpPr>
              <p:spPr>
                <a:xfrm>
                  <a:off x="2968645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34" name="正方形/長方形 3733">
                  <a:extLst>
                    <a:ext uri="{FF2B5EF4-FFF2-40B4-BE49-F238E27FC236}">
                      <a16:creationId xmlns:a16="http://schemas.microsoft.com/office/drawing/2014/main" id="{3594DA1A-CC19-43B8-8B02-4BAB43C875D8}"/>
                    </a:ext>
                  </a:extLst>
                </p:cNvPr>
                <p:cNvSpPr/>
                <p:nvPr/>
              </p:nvSpPr>
              <p:spPr>
                <a:xfrm>
                  <a:off x="2913532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35" name="正方形/長方形 3734">
                  <a:extLst>
                    <a:ext uri="{FF2B5EF4-FFF2-40B4-BE49-F238E27FC236}">
                      <a16:creationId xmlns:a16="http://schemas.microsoft.com/office/drawing/2014/main" id="{FB13F0E1-D0EF-4211-A8BF-8FEF29DB64BC}"/>
                    </a:ext>
                  </a:extLst>
                </p:cNvPr>
                <p:cNvSpPr/>
                <p:nvPr/>
              </p:nvSpPr>
              <p:spPr>
                <a:xfrm>
                  <a:off x="2913532" y="269539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728" name="正方形/長方形 3727">
                <a:extLst>
                  <a:ext uri="{FF2B5EF4-FFF2-40B4-BE49-F238E27FC236}">
                    <a16:creationId xmlns:a16="http://schemas.microsoft.com/office/drawing/2014/main" id="{C60AB1BD-FA3E-4627-A64B-7A9108C76327}"/>
                  </a:ext>
                </a:extLst>
              </p:cNvPr>
              <p:cNvSpPr/>
              <p:nvPr/>
            </p:nvSpPr>
            <p:spPr>
              <a:xfrm>
                <a:off x="6456407" y="4496532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29" name="正方形/長方形 3728">
                <a:extLst>
                  <a:ext uri="{FF2B5EF4-FFF2-40B4-BE49-F238E27FC236}">
                    <a16:creationId xmlns:a16="http://schemas.microsoft.com/office/drawing/2014/main" id="{614DA9F6-E25A-49C7-AE94-9BEB6FDF5B33}"/>
                  </a:ext>
                </a:extLst>
              </p:cNvPr>
              <p:cNvSpPr/>
              <p:nvPr/>
            </p:nvSpPr>
            <p:spPr>
              <a:xfrm>
                <a:off x="6456407" y="4553788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736" name="グループ化 3735">
              <a:extLst>
                <a:ext uri="{FF2B5EF4-FFF2-40B4-BE49-F238E27FC236}">
                  <a16:creationId xmlns:a16="http://schemas.microsoft.com/office/drawing/2014/main" id="{0B6C0552-6D91-42CE-8E56-8D8179D41B83}"/>
                </a:ext>
              </a:extLst>
            </p:cNvPr>
            <p:cNvGrpSpPr/>
            <p:nvPr/>
          </p:nvGrpSpPr>
          <p:grpSpPr>
            <a:xfrm>
              <a:off x="5930771" y="4724795"/>
              <a:ext cx="202233" cy="94208"/>
              <a:chOff x="6290174" y="4496532"/>
              <a:chExt cx="202233" cy="94208"/>
            </a:xfrm>
          </p:grpSpPr>
          <p:grpSp>
            <p:nvGrpSpPr>
              <p:cNvPr id="3737" name="グループ化 3736">
                <a:extLst>
                  <a:ext uri="{FF2B5EF4-FFF2-40B4-BE49-F238E27FC236}">
                    <a16:creationId xmlns:a16="http://schemas.microsoft.com/office/drawing/2014/main" id="{98514956-8C9F-4B91-8392-6800BDEBA39F}"/>
                  </a:ext>
                </a:extLst>
              </p:cNvPr>
              <p:cNvGrpSpPr/>
              <p:nvPr/>
            </p:nvGrpSpPr>
            <p:grpSpPr>
              <a:xfrm>
                <a:off x="6290174" y="4499717"/>
                <a:ext cx="146106" cy="91023"/>
                <a:chOff x="2913532" y="2640913"/>
                <a:chExt cx="146106" cy="9102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3740" name="正方形/長方形 3739">
                  <a:extLst>
                    <a:ext uri="{FF2B5EF4-FFF2-40B4-BE49-F238E27FC236}">
                      <a16:creationId xmlns:a16="http://schemas.microsoft.com/office/drawing/2014/main" id="{90222B63-3203-4564-BD3E-F852691E1EC7}"/>
                    </a:ext>
                  </a:extLst>
                </p:cNvPr>
                <p:cNvSpPr/>
                <p:nvPr/>
              </p:nvSpPr>
              <p:spPr>
                <a:xfrm>
                  <a:off x="3023638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41" name="正方形/長方形 3740">
                  <a:extLst>
                    <a:ext uri="{FF2B5EF4-FFF2-40B4-BE49-F238E27FC236}">
                      <a16:creationId xmlns:a16="http://schemas.microsoft.com/office/drawing/2014/main" id="{86CFAA76-4B7E-4197-8C47-157E21ED6023}"/>
                    </a:ext>
                  </a:extLst>
                </p:cNvPr>
                <p:cNvSpPr/>
                <p:nvPr/>
              </p:nvSpPr>
              <p:spPr>
                <a:xfrm>
                  <a:off x="2968645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42" name="正方形/長方形 3741">
                  <a:extLst>
                    <a:ext uri="{FF2B5EF4-FFF2-40B4-BE49-F238E27FC236}">
                      <a16:creationId xmlns:a16="http://schemas.microsoft.com/office/drawing/2014/main" id="{664C3077-D716-43E0-8993-376C96E49127}"/>
                    </a:ext>
                  </a:extLst>
                </p:cNvPr>
                <p:cNvSpPr/>
                <p:nvPr/>
              </p:nvSpPr>
              <p:spPr>
                <a:xfrm>
                  <a:off x="3023638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43" name="正方形/長方形 3742">
                  <a:extLst>
                    <a:ext uri="{FF2B5EF4-FFF2-40B4-BE49-F238E27FC236}">
                      <a16:creationId xmlns:a16="http://schemas.microsoft.com/office/drawing/2014/main" id="{191531D2-D868-4B5D-8135-AC65C6872CEA}"/>
                    </a:ext>
                  </a:extLst>
                </p:cNvPr>
                <p:cNvSpPr/>
                <p:nvPr/>
              </p:nvSpPr>
              <p:spPr>
                <a:xfrm>
                  <a:off x="2968645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44" name="正方形/長方形 3743">
                  <a:extLst>
                    <a:ext uri="{FF2B5EF4-FFF2-40B4-BE49-F238E27FC236}">
                      <a16:creationId xmlns:a16="http://schemas.microsoft.com/office/drawing/2014/main" id="{CAF56AC1-D5D7-4231-A22C-2A15450704E7}"/>
                    </a:ext>
                  </a:extLst>
                </p:cNvPr>
                <p:cNvSpPr/>
                <p:nvPr/>
              </p:nvSpPr>
              <p:spPr>
                <a:xfrm>
                  <a:off x="2913532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45" name="正方形/長方形 3744">
                  <a:extLst>
                    <a:ext uri="{FF2B5EF4-FFF2-40B4-BE49-F238E27FC236}">
                      <a16:creationId xmlns:a16="http://schemas.microsoft.com/office/drawing/2014/main" id="{AB4DE0AE-CF51-4CDB-A54B-140ADD0C5D7E}"/>
                    </a:ext>
                  </a:extLst>
                </p:cNvPr>
                <p:cNvSpPr/>
                <p:nvPr/>
              </p:nvSpPr>
              <p:spPr>
                <a:xfrm>
                  <a:off x="2913532" y="269539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738" name="正方形/長方形 3737">
                <a:extLst>
                  <a:ext uri="{FF2B5EF4-FFF2-40B4-BE49-F238E27FC236}">
                    <a16:creationId xmlns:a16="http://schemas.microsoft.com/office/drawing/2014/main" id="{BF22789D-45A9-4565-ADB1-F35DD3CDAB4D}"/>
                  </a:ext>
                </a:extLst>
              </p:cNvPr>
              <p:cNvSpPr/>
              <p:nvPr/>
            </p:nvSpPr>
            <p:spPr>
              <a:xfrm>
                <a:off x="6456407" y="4496532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39" name="正方形/長方形 3738">
                <a:extLst>
                  <a:ext uri="{FF2B5EF4-FFF2-40B4-BE49-F238E27FC236}">
                    <a16:creationId xmlns:a16="http://schemas.microsoft.com/office/drawing/2014/main" id="{C67B889A-C032-4269-BECA-183B09C17040}"/>
                  </a:ext>
                </a:extLst>
              </p:cNvPr>
              <p:cNvSpPr/>
              <p:nvPr/>
            </p:nvSpPr>
            <p:spPr>
              <a:xfrm>
                <a:off x="6456407" y="4553788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746" name="グループ化 3745">
              <a:extLst>
                <a:ext uri="{FF2B5EF4-FFF2-40B4-BE49-F238E27FC236}">
                  <a16:creationId xmlns:a16="http://schemas.microsoft.com/office/drawing/2014/main" id="{0DC95370-C4DF-4301-9691-2EC1F4D8D6E8}"/>
                </a:ext>
              </a:extLst>
            </p:cNvPr>
            <p:cNvGrpSpPr/>
            <p:nvPr/>
          </p:nvGrpSpPr>
          <p:grpSpPr>
            <a:xfrm>
              <a:off x="5698234" y="4628363"/>
              <a:ext cx="91113" cy="91023"/>
              <a:chOff x="2913532" y="2640913"/>
              <a:chExt cx="91113" cy="91023"/>
            </a:xfrm>
            <a:solidFill>
              <a:schemeClr val="bg2">
                <a:lumMod val="90000"/>
              </a:schemeClr>
            </a:solidFill>
          </p:grpSpPr>
          <p:sp>
            <p:nvSpPr>
              <p:cNvPr id="3747" name="正方形/長方形 3746">
                <a:extLst>
                  <a:ext uri="{FF2B5EF4-FFF2-40B4-BE49-F238E27FC236}">
                    <a16:creationId xmlns:a16="http://schemas.microsoft.com/office/drawing/2014/main" id="{AE0A2B09-F000-4797-B2B2-1A64A5C3C899}"/>
                  </a:ext>
                </a:extLst>
              </p:cNvPr>
              <p:cNvSpPr/>
              <p:nvPr/>
            </p:nvSpPr>
            <p:spPr>
              <a:xfrm>
                <a:off x="2968645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48" name="正方形/長方形 3747">
                <a:extLst>
                  <a:ext uri="{FF2B5EF4-FFF2-40B4-BE49-F238E27FC236}">
                    <a16:creationId xmlns:a16="http://schemas.microsoft.com/office/drawing/2014/main" id="{52E2D9EA-D082-4AF3-AB33-8929D0DF2024}"/>
                  </a:ext>
                </a:extLst>
              </p:cNvPr>
              <p:cNvSpPr/>
              <p:nvPr/>
            </p:nvSpPr>
            <p:spPr>
              <a:xfrm>
                <a:off x="2968645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49" name="正方形/長方形 3748">
                <a:extLst>
                  <a:ext uri="{FF2B5EF4-FFF2-40B4-BE49-F238E27FC236}">
                    <a16:creationId xmlns:a16="http://schemas.microsoft.com/office/drawing/2014/main" id="{AF0287FF-7697-40A4-9E7C-13BE9E103CE0}"/>
                  </a:ext>
                </a:extLst>
              </p:cNvPr>
              <p:cNvSpPr/>
              <p:nvPr/>
            </p:nvSpPr>
            <p:spPr>
              <a:xfrm>
                <a:off x="2913532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50" name="正方形/長方形 3749">
                <a:extLst>
                  <a:ext uri="{FF2B5EF4-FFF2-40B4-BE49-F238E27FC236}">
                    <a16:creationId xmlns:a16="http://schemas.microsoft.com/office/drawing/2014/main" id="{F043BE84-CEF8-4E67-9CF6-0DFD178ECF36}"/>
                  </a:ext>
                </a:extLst>
              </p:cNvPr>
              <p:cNvSpPr/>
              <p:nvPr/>
            </p:nvSpPr>
            <p:spPr>
              <a:xfrm>
                <a:off x="2913532" y="269539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751" name="グループ化 3750">
              <a:extLst>
                <a:ext uri="{FF2B5EF4-FFF2-40B4-BE49-F238E27FC236}">
                  <a16:creationId xmlns:a16="http://schemas.microsoft.com/office/drawing/2014/main" id="{2A58F987-0B9F-4FAC-8DCD-25FA4AE9447D}"/>
                </a:ext>
              </a:extLst>
            </p:cNvPr>
            <p:cNvGrpSpPr/>
            <p:nvPr/>
          </p:nvGrpSpPr>
          <p:grpSpPr>
            <a:xfrm>
              <a:off x="5698234" y="4745567"/>
              <a:ext cx="91113" cy="91023"/>
              <a:chOff x="2913532" y="2640913"/>
              <a:chExt cx="91113" cy="91023"/>
            </a:xfrm>
            <a:solidFill>
              <a:schemeClr val="bg2">
                <a:lumMod val="90000"/>
              </a:schemeClr>
            </a:solidFill>
          </p:grpSpPr>
          <p:sp>
            <p:nvSpPr>
              <p:cNvPr id="3752" name="正方形/長方形 3751">
                <a:extLst>
                  <a:ext uri="{FF2B5EF4-FFF2-40B4-BE49-F238E27FC236}">
                    <a16:creationId xmlns:a16="http://schemas.microsoft.com/office/drawing/2014/main" id="{87AFDC97-56D0-4454-8ED7-89E0940663AA}"/>
                  </a:ext>
                </a:extLst>
              </p:cNvPr>
              <p:cNvSpPr/>
              <p:nvPr/>
            </p:nvSpPr>
            <p:spPr>
              <a:xfrm>
                <a:off x="2968645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53" name="正方形/長方形 3752">
                <a:extLst>
                  <a:ext uri="{FF2B5EF4-FFF2-40B4-BE49-F238E27FC236}">
                    <a16:creationId xmlns:a16="http://schemas.microsoft.com/office/drawing/2014/main" id="{3A3693DB-9DE7-48A2-B3A7-30280802A05E}"/>
                  </a:ext>
                </a:extLst>
              </p:cNvPr>
              <p:cNvSpPr/>
              <p:nvPr/>
            </p:nvSpPr>
            <p:spPr>
              <a:xfrm>
                <a:off x="2968645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54" name="正方形/長方形 3753">
                <a:extLst>
                  <a:ext uri="{FF2B5EF4-FFF2-40B4-BE49-F238E27FC236}">
                    <a16:creationId xmlns:a16="http://schemas.microsoft.com/office/drawing/2014/main" id="{EE556889-5F6A-4B08-8EAF-B9D970B3A669}"/>
                  </a:ext>
                </a:extLst>
              </p:cNvPr>
              <p:cNvSpPr/>
              <p:nvPr/>
            </p:nvSpPr>
            <p:spPr>
              <a:xfrm>
                <a:off x="2913532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55" name="正方形/長方形 3754">
                <a:extLst>
                  <a:ext uri="{FF2B5EF4-FFF2-40B4-BE49-F238E27FC236}">
                    <a16:creationId xmlns:a16="http://schemas.microsoft.com/office/drawing/2014/main" id="{0A68229C-35C1-44CE-984A-9812E20B1017}"/>
                  </a:ext>
                </a:extLst>
              </p:cNvPr>
              <p:cNvSpPr/>
              <p:nvPr/>
            </p:nvSpPr>
            <p:spPr>
              <a:xfrm>
                <a:off x="2913532" y="269539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756" name="グループ化 3755">
              <a:extLst>
                <a:ext uri="{FF2B5EF4-FFF2-40B4-BE49-F238E27FC236}">
                  <a16:creationId xmlns:a16="http://schemas.microsoft.com/office/drawing/2014/main" id="{A7C1065A-5F8A-42A6-AF50-6E1D30185092}"/>
                </a:ext>
              </a:extLst>
            </p:cNvPr>
            <p:cNvGrpSpPr/>
            <p:nvPr/>
          </p:nvGrpSpPr>
          <p:grpSpPr>
            <a:xfrm>
              <a:off x="5698234" y="4846101"/>
              <a:ext cx="91113" cy="91023"/>
              <a:chOff x="2913532" y="2640913"/>
              <a:chExt cx="91113" cy="91023"/>
            </a:xfrm>
            <a:solidFill>
              <a:schemeClr val="bg2">
                <a:lumMod val="90000"/>
              </a:schemeClr>
            </a:solidFill>
          </p:grpSpPr>
          <p:sp>
            <p:nvSpPr>
              <p:cNvPr id="3757" name="正方形/長方形 3756">
                <a:extLst>
                  <a:ext uri="{FF2B5EF4-FFF2-40B4-BE49-F238E27FC236}">
                    <a16:creationId xmlns:a16="http://schemas.microsoft.com/office/drawing/2014/main" id="{B32083BD-BF10-4457-B6E4-EFA4E9EEC567}"/>
                  </a:ext>
                </a:extLst>
              </p:cNvPr>
              <p:cNvSpPr/>
              <p:nvPr/>
            </p:nvSpPr>
            <p:spPr>
              <a:xfrm>
                <a:off x="2968645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58" name="正方形/長方形 3757">
                <a:extLst>
                  <a:ext uri="{FF2B5EF4-FFF2-40B4-BE49-F238E27FC236}">
                    <a16:creationId xmlns:a16="http://schemas.microsoft.com/office/drawing/2014/main" id="{3C55C0DB-DBA5-4AA7-90AA-E99D689736BC}"/>
                  </a:ext>
                </a:extLst>
              </p:cNvPr>
              <p:cNvSpPr/>
              <p:nvPr/>
            </p:nvSpPr>
            <p:spPr>
              <a:xfrm>
                <a:off x="2968645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59" name="正方形/長方形 3758">
                <a:extLst>
                  <a:ext uri="{FF2B5EF4-FFF2-40B4-BE49-F238E27FC236}">
                    <a16:creationId xmlns:a16="http://schemas.microsoft.com/office/drawing/2014/main" id="{98F279DC-CA48-49D1-8CAF-8B7DA9F904CA}"/>
                  </a:ext>
                </a:extLst>
              </p:cNvPr>
              <p:cNvSpPr/>
              <p:nvPr/>
            </p:nvSpPr>
            <p:spPr>
              <a:xfrm>
                <a:off x="2913532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60" name="正方形/長方形 3759">
                <a:extLst>
                  <a:ext uri="{FF2B5EF4-FFF2-40B4-BE49-F238E27FC236}">
                    <a16:creationId xmlns:a16="http://schemas.microsoft.com/office/drawing/2014/main" id="{2BA3B7DA-BE05-415F-B4D0-E69CE2CD2525}"/>
                  </a:ext>
                </a:extLst>
              </p:cNvPr>
              <p:cNvSpPr/>
              <p:nvPr/>
            </p:nvSpPr>
            <p:spPr>
              <a:xfrm>
                <a:off x="2913532" y="269539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761" name="グループ化 3760">
              <a:extLst>
                <a:ext uri="{FF2B5EF4-FFF2-40B4-BE49-F238E27FC236}">
                  <a16:creationId xmlns:a16="http://schemas.microsoft.com/office/drawing/2014/main" id="{71825D45-BEBB-4F28-99EF-2B9EF6ADEB2A}"/>
                </a:ext>
              </a:extLst>
            </p:cNvPr>
            <p:cNvGrpSpPr/>
            <p:nvPr/>
          </p:nvGrpSpPr>
          <p:grpSpPr>
            <a:xfrm>
              <a:off x="5927138" y="4839934"/>
              <a:ext cx="323141" cy="95800"/>
              <a:chOff x="5927138" y="4847269"/>
              <a:chExt cx="323141" cy="95800"/>
            </a:xfrm>
          </p:grpSpPr>
          <p:grpSp>
            <p:nvGrpSpPr>
              <p:cNvPr id="3762" name="グループ化 3761">
                <a:extLst>
                  <a:ext uri="{FF2B5EF4-FFF2-40B4-BE49-F238E27FC236}">
                    <a16:creationId xmlns:a16="http://schemas.microsoft.com/office/drawing/2014/main" id="{E1CFE71A-6652-4535-8628-1CEDA4869F4E}"/>
                  </a:ext>
                </a:extLst>
              </p:cNvPr>
              <p:cNvGrpSpPr/>
              <p:nvPr/>
            </p:nvGrpSpPr>
            <p:grpSpPr>
              <a:xfrm>
                <a:off x="6159166" y="4852046"/>
                <a:ext cx="91113" cy="91023"/>
                <a:chOff x="2913532" y="2640913"/>
                <a:chExt cx="91113" cy="9102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3773" name="正方形/長方形 3772">
                  <a:extLst>
                    <a:ext uri="{FF2B5EF4-FFF2-40B4-BE49-F238E27FC236}">
                      <a16:creationId xmlns:a16="http://schemas.microsoft.com/office/drawing/2014/main" id="{C8B00CCE-D3B5-4294-9F97-AF2F7E924D52}"/>
                    </a:ext>
                  </a:extLst>
                </p:cNvPr>
                <p:cNvSpPr/>
                <p:nvPr/>
              </p:nvSpPr>
              <p:spPr>
                <a:xfrm>
                  <a:off x="2968645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74" name="正方形/長方形 3773">
                  <a:extLst>
                    <a:ext uri="{FF2B5EF4-FFF2-40B4-BE49-F238E27FC236}">
                      <a16:creationId xmlns:a16="http://schemas.microsoft.com/office/drawing/2014/main" id="{0F80F6FA-9218-43EA-8C9D-A3561A0D16F6}"/>
                    </a:ext>
                  </a:extLst>
                </p:cNvPr>
                <p:cNvSpPr/>
                <p:nvPr/>
              </p:nvSpPr>
              <p:spPr>
                <a:xfrm>
                  <a:off x="2968645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75" name="正方形/長方形 3774">
                  <a:extLst>
                    <a:ext uri="{FF2B5EF4-FFF2-40B4-BE49-F238E27FC236}">
                      <a16:creationId xmlns:a16="http://schemas.microsoft.com/office/drawing/2014/main" id="{52DED069-3F73-4CAE-9694-44373C49395B}"/>
                    </a:ext>
                  </a:extLst>
                </p:cNvPr>
                <p:cNvSpPr/>
                <p:nvPr/>
              </p:nvSpPr>
              <p:spPr>
                <a:xfrm>
                  <a:off x="2913532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76" name="正方形/長方形 3775">
                  <a:extLst>
                    <a:ext uri="{FF2B5EF4-FFF2-40B4-BE49-F238E27FC236}">
                      <a16:creationId xmlns:a16="http://schemas.microsoft.com/office/drawing/2014/main" id="{1ED006A5-13EE-4862-B3A3-51BAF4807CF3}"/>
                    </a:ext>
                  </a:extLst>
                </p:cNvPr>
                <p:cNvSpPr/>
                <p:nvPr/>
              </p:nvSpPr>
              <p:spPr>
                <a:xfrm>
                  <a:off x="2913532" y="269539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763" name="グループ化 3762">
                <a:extLst>
                  <a:ext uri="{FF2B5EF4-FFF2-40B4-BE49-F238E27FC236}">
                    <a16:creationId xmlns:a16="http://schemas.microsoft.com/office/drawing/2014/main" id="{564AA0C6-10CD-4444-934F-3F37166A320F}"/>
                  </a:ext>
                </a:extLst>
              </p:cNvPr>
              <p:cNvGrpSpPr/>
              <p:nvPr/>
            </p:nvGrpSpPr>
            <p:grpSpPr>
              <a:xfrm>
                <a:off x="5927138" y="4847269"/>
                <a:ext cx="202233" cy="94208"/>
                <a:chOff x="6290174" y="4496532"/>
                <a:chExt cx="202233" cy="94208"/>
              </a:xfrm>
            </p:grpSpPr>
            <p:grpSp>
              <p:nvGrpSpPr>
                <p:cNvPr id="3764" name="グループ化 3763">
                  <a:extLst>
                    <a:ext uri="{FF2B5EF4-FFF2-40B4-BE49-F238E27FC236}">
                      <a16:creationId xmlns:a16="http://schemas.microsoft.com/office/drawing/2014/main" id="{6A97A2E8-B4DE-4C8D-9558-60A717BF1BE3}"/>
                    </a:ext>
                  </a:extLst>
                </p:cNvPr>
                <p:cNvGrpSpPr/>
                <p:nvPr/>
              </p:nvGrpSpPr>
              <p:grpSpPr>
                <a:xfrm>
                  <a:off x="6290174" y="4499717"/>
                  <a:ext cx="146106" cy="91023"/>
                  <a:chOff x="2913532" y="2640913"/>
                  <a:chExt cx="146106" cy="91023"/>
                </a:xfrm>
                <a:solidFill>
                  <a:schemeClr val="bg2">
                    <a:lumMod val="90000"/>
                  </a:schemeClr>
                </a:solidFill>
              </p:grpSpPr>
              <p:sp>
                <p:nvSpPr>
                  <p:cNvPr id="3767" name="正方形/長方形 3766">
                    <a:extLst>
                      <a:ext uri="{FF2B5EF4-FFF2-40B4-BE49-F238E27FC236}">
                        <a16:creationId xmlns:a16="http://schemas.microsoft.com/office/drawing/2014/main" id="{1EAD2BD1-97BE-436B-B09E-652E391FBFA5}"/>
                      </a:ext>
                    </a:extLst>
                  </p:cNvPr>
                  <p:cNvSpPr/>
                  <p:nvPr/>
                </p:nvSpPr>
                <p:spPr>
                  <a:xfrm>
                    <a:off x="3023638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768" name="正方形/長方形 3767">
                    <a:extLst>
                      <a:ext uri="{FF2B5EF4-FFF2-40B4-BE49-F238E27FC236}">
                        <a16:creationId xmlns:a16="http://schemas.microsoft.com/office/drawing/2014/main" id="{9CB2DD23-FAA0-43E2-9711-AD718A03E31B}"/>
                      </a:ext>
                    </a:extLst>
                  </p:cNvPr>
                  <p:cNvSpPr/>
                  <p:nvPr/>
                </p:nvSpPr>
                <p:spPr>
                  <a:xfrm>
                    <a:off x="2968645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769" name="正方形/長方形 3768">
                    <a:extLst>
                      <a:ext uri="{FF2B5EF4-FFF2-40B4-BE49-F238E27FC236}">
                        <a16:creationId xmlns:a16="http://schemas.microsoft.com/office/drawing/2014/main" id="{ADC637FA-D61B-4FED-93C0-9019BB358697}"/>
                      </a:ext>
                    </a:extLst>
                  </p:cNvPr>
                  <p:cNvSpPr/>
                  <p:nvPr/>
                </p:nvSpPr>
                <p:spPr>
                  <a:xfrm>
                    <a:off x="3023638" y="2695936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770" name="正方形/長方形 3769">
                    <a:extLst>
                      <a:ext uri="{FF2B5EF4-FFF2-40B4-BE49-F238E27FC236}">
                        <a16:creationId xmlns:a16="http://schemas.microsoft.com/office/drawing/2014/main" id="{3D874EAF-7518-41FE-B1FB-2D76B27E7FD9}"/>
                      </a:ext>
                    </a:extLst>
                  </p:cNvPr>
                  <p:cNvSpPr/>
                  <p:nvPr/>
                </p:nvSpPr>
                <p:spPr>
                  <a:xfrm>
                    <a:off x="2968645" y="2695936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771" name="正方形/長方形 3770">
                    <a:extLst>
                      <a:ext uri="{FF2B5EF4-FFF2-40B4-BE49-F238E27FC236}">
                        <a16:creationId xmlns:a16="http://schemas.microsoft.com/office/drawing/2014/main" id="{DB2AB5A3-1C5F-420F-8CF3-B75BA190E2DF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772" name="正方形/長方形 3771">
                    <a:extLst>
                      <a:ext uri="{FF2B5EF4-FFF2-40B4-BE49-F238E27FC236}">
                        <a16:creationId xmlns:a16="http://schemas.microsoft.com/office/drawing/2014/main" id="{4D6A73E0-161A-4C07-9405-A5456CE8E872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9539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3765" name="正方形/長方形 3764">
                  <a:extLst>
                    <a:ext uri="{FF2B5EF4-FFF2-40B4-BE49-F238E27FC236}">
                      <a16:creationId xmlns:a16="http://schemas.microsoft.com/office/drawing/2014/main" id="{7C0040E4-8175-4434-8D17-7E6C2D10183F}"/>
                    </a:ext>
                  </a:extLst>
                </p:cNvPr>
                <p:cNvSpPr/>
                <p:nvPr/>
              </p:nvSpPr>
              <p:spPr>
                <a:xfrm>
                  <a:off x="6456407" y="4496532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66" name="正方形/長方形 3765">
                  <a:extLst>
                    <a:ext uri="{FF2B5EF4-FFF2-40B4-BE49-F238E27FC236}">
                      <a16:creationId xmlns:a16="http://schemas.microsoft.com/office/drawing/2014/main" id="{200CC6A0-0A95-47A8-ACBF-8F3BEF907C6D}"/>
                    </a:ext>
                  </a:extLst>
                </p:cNvPr>
                <p:cNvSpPr/>
                <p:nvPr/>
              </p:nvSpPr>
              <p:spPr>
                <a:xfrm>
                  <a:off x="6456407" y="4553788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3777" name="グループ化 3776">
              <a:extLst>
                <a:ext uri="{FF2B5EF4-FFF2-40B4-BE49-F238E27FC236}">
                  <a16:creationId xmlns:a16="http://schemas.microsoft.com/office/drawing/2014/main" id="{8B783464-2819-4EC1-9D64-D3CA2E86DE63}"/>
                </a:ext>
              </a:extLst>
            </p:cNvPr>
            <p:cNvGrpSpPr/>
            <p:nvPr/>
          </p:nvGrpSpPr>
          <p:grpSpPr>
            <a:xfrm>
              <a:off x="5927138" y="4950984"/>
              <a:ext cx="323141" cy="95800"/>
              <a:chOff x="5927138" y="4847269"/>
              <a:chExt cx="323141" cy="95800"/>
            </a:xfrm>
          </p:grpSpPr>
          <p:grpSp>
            <p:nvGrpSpPr>
              <p:cNvPr id="3778" name="グループ化 3777">
                <a:extLst>
                  <a:ext uri="{FF2B5EF4-FFF2-40B4-BE49-F238E27FC236}">
                    <a16:creationId xmlns:a16="http://schemas.microsoft.com/office/drawing/2014/main" id="{595F80A9-DDE0-445E-8AF0-27E87CB5420F}"/>
                  </a:ext>
                </a:extLst>
              </p:cNvPr>
              <p:cNvGrpSpPr/>
              <p:nvPr/>
            </p:nvGrpSpPr>
            <p:grpSpPr>
              <a:xfrm>
                <a:off x="6159166" y="4852046"/>
                <a:ext cx="91113" cy="91023"/>
                <a:chOff x="2913532" y="2640913"/>
                <a:chExt cx="91113" cy="9102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3789" name="正方形/長方形 3788">
                  <a:extLst>
                    <a:ext uri="{FF2B5EF4-FFF2-40B4-BE49-F238E27FC236}">
                      <a16:creationId xmlns:a16="http://schemas.microsoft.com/office/drawing/2014/main" id="{27A41388-8277-49FB-944D-E7485CECBC16}"/>
                    </a:ext>
                  </a:extLst>
                </p:cNvPr>
                <p:cNvSpPr/>
                <p:nvPr/>
              </p:nvSpPr>
              <p:spPr>
                <a:xfrm>
                  <a:off x="2968645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90" name="正方形/長方形 3789">
                  <a:extLst>
                    <a:ext uri="{FF2B5EF4-FFF2-40B4-BE49-F238E27FC236}">
                      <a16:creationId xmlns:a16="http://schemas.microsoft.com/office/drawing/2014/main" id="{6305347B-5F19-43EC-8C2E-EFBE24F7DAD9}"/>
                    </a:ext>
                  </a:extLst>
                </p:cNvPr>
                <p:cNvSpPr/>
                <p:nvPr/>
              </p:nvSpPr>
              <p:spPr>
                <a:xfrm>
                  <a:off x="2968645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91" name="正方形/長方形 3790">
                  <a:extLst>
                    <a:ext uri="{FF2B5EF4-FFF2-40B4-BE49-F238E27FC236}">
                      <a16:creationId xmlns:a16="http://schemas.microsoft.com/office/drawing/2014/main" id="{480850C3-31B5-45B8-8223-2EFB68CA6EAF}"/>
                    </a:ext>
                  </a:extLst>
                </p:cNvPr>
                <p:cNvSpPr/>
                <p:nvPr/>
              </p:nvSpPr>
              <p:spPr>
                <a:xfrm>
                  <a:off x="2913532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92" name="正方形/長方形 3791">
                  <a:extLst>
                    <a:ext uri="{FF2B5EF4-FFF2-40B4-BE49-F238E27FC236}">
                      <a16:creationId xmlns:a16="http://schemas.microsoft.com/office/drawing/2014/main" id="{0F575864-18C7-42F3-B4F5-2E6B5946890F}"/>
                    </a:ext>
                  </a:extLst>
                </p:cNvPr>
                <p:cNvSpPr/>
                <p:nvPr/>
              </p:nvSpPr>
              <p:spPr>
                <a:xfrm>
                  <a:off x="2913532" y="269539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779" name="グループ化 3778">
                <a:extLst>
                  <a:ext uri="{FF2B5EF4-FFF2-40B4-BE49-F238E27FC236}">
                    <a16:creationId xmlns:a16="http://schemas.microsoft.com/office/drawing/2014/main" id="{051FC628-0F54-4FCB-ABBC-74A9862B2938}"/>
                  </a:ext>
                </a:extLst>
              </p:cNvPr>
              <p:cNvGrpSpPr/>
              <p:nvPr/>
            </p:nvGrpSpPr>
            <p:grpSpPr>
              <a:xfrm>
                <a:off x="5927138" y="4847269"/>
                <a:ext cx="202233" cy="94208"/>
                <a:chOff x="6290174" y="4496532"/>
                <a:chExt cx="202233" cy="94208"/>
              </a:xfrm>
            </p:grpSpPr>
            <p:grpSp>
              <p:nvGrpSpPr>
                <p:cNvPr id="3780" name="グループ化 3779">
                  <a:extLst>
                    <a:ext uri="{FF2B5EF4-FFF2-40B4-BE49-F238E27FC236}">
                      <a16:creationId xmlns:a16="http://schemas.microsoft.com/office/drawing/2014/main" id="{CBCBC507-57FA-48F8-9EEE-1769ADCFE703}"/>
                    </a:ext>
                  </a:extLst>
                </p:cNvPr>
                <p:cNvGrpSpPr/>
                <p:nvPr/>
              </p:nvGrpSpPr>
              <p:grpSpPr>
                <a:xfrm>
                  <a:off x="6290174" y="4499717"/>
                  <a:ext cx="146106" cy="91023"/>
                  <a:chOff x="2913532" y="2640913"/>
                  <a:chExt cx="146106" cy="91023"/>
                </a:xfrm>
                <a:solidFill>
                  <a:schemeClr val="bg2">
                    <a:lumMod val="90000"/>
                  </a:schemeClr>
                </a:solidFill>
              </p:grpSpPr>
              <p:sp>
                <p:nvSpPr>
                  <p:cNvPr id="3783" name="正方形/長方形 3782">
                    <a:extLst>
                      <a:ext uri="{FF2B5EF4-FFF2-40B4-BE49-F238E27FC236}">
                        <a16:creationId xmlns:a16="http://schemas.microsoft.com/office/drawing/2014/main" id="{2122B6F6-9E43-41C4-A066-976D6A3A593C}"/>
                      </a:ext>
                    </a:extLst>
                  </p:cNvPr>
                  <p:cNvSpPr/>
                  <p:nvPr/>
                </p:nvSpPr>
                <p:spPr>
                  <a:xfrm>
                    <a:off x="3023638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784" name="正方形/長方形 3783">
                    <a:extLst>
                      <a:ext uri="{FF2B5EF4-FFF2-40B4-BE49-F238E27FC236}">
                        <a16:creationId xmlns:a16="http://schemas.microsoft.com/office/drawing/2014/main" id="{DA41AFB4-4260-49BD-AFEE-4A9B9626C11E}"/>
                      </a:ext>
                    </a:extLst>
                  </p:cNvPr>
                  <p:cNvSpPr/>
                  <p:nvPr/>
                </p:nvSpPr>
                <p:spPr>
                  <a:xfrm>
                    <a:off x="2968645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785" name="正方形/長方形 3784">
                    <a:extLst>
                      <a:ext uri="{FF2B5EF4-FFF2-40B4-BE49-F238E27FC236}">
                        <a16:creationId xmlns:a16="http://schemas.microsoft.com/office/drawing/2014/main" id="{CCB1514F-DF28-46DE-8D08-77DD8313A232}"/>
                      </a:ext>
                    </a:extLst>
                  </p:cNvPr>
                  <p:cNvSpPr/>
                  <p:nvPr/>
                </p:nvSpPr>
                <p:spPr>
                  <a:xfrm>
                    <a:off x="3023638" y="2695936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786" name="正方形/長方形 3785">
                    <a:extLst>
                      <a:ext uri="{FF2B5EF4-FFF2-40B4-BE49-F238E27FC236}">
                        <a16:creationId xmlns:a16="http://schemas.microsoft.com/office/drawing/2014/main" id="{5640FD9F-BD84-42E3-8BF0-DBB72B082067}"/>
                      </a:ext>
                    </a:extLst>
                  </p:cNvPr>
                  <p:cNvSpPr/>
                  <p:nvPr/>
                </p:nvSpPr>
                <p:spPr>
                  <a:xfrm>
                    <a:off x="2968645" y="2695936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787" name="正方形/長方形 3786">
                    <a:extLst>
                      <a:ext uri="{FF2B5EF4-FFF2-40B4-BE49-F238E27FC236}">
                        <a16:creationId xmlns:a16="http://schemas.microsoft.com/office/drawing/2014/main" id="{8EEF9B74-B66D-4DC0-AF13-7E3FF826CE64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788" name="正方形/長方形 3787">
                    <a:extLst>
                      <a:ext uri="{FF2B5EF4-FFF2-40B4-BE49-F238E27FC236}">
                        <a16:creationId xmlns:a16="http://schemas.microsoft.com/office/drawing/2014/main" id="{A5D7A7F6-7CEF-4D15-8D36-E9BDD46A75C4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9539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3781" name="正方形/長方形 3780">
                  <a:extLst>
                    <a:ext uri="{FF2B5EF4-FFF2-40B4-BE49-F238E27FC236}">
                      <a16:creationId xmlns:a16="http://schemas.microsoft.com/office/drawing/2014/main" id="{7FFF564D-E054-4538-AFD9-06A50656B162}"/>
                    </a:ext>
                  </a:extLst>
                </p:cNvPr>
                <p:cNvSpPr/>
                <p:nvPr/>
              </p:nvSpPr>
              <p:spPr>
                <a:xfrm>
                  <a:off x="6456407" y="4496532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82" name="正方形/長方形 3781">
                  <a:extLst>
                    <a:ext uri="{FF2B5EF4-FFF2-40B4-BE49-F238E27FC236}">
                      <a16:creationId xmlns:a16="http://schemas.microsoft.com/office/drawing/2014/main" id="{CAC9453E-0A68-4D33-B297-61D4BF32D5C4}"/>
                    </a:ext>
                  </a:extLst>
                </p:cNvPr>
                <p:cNvSpPr/>
                <p:nvPr/>
              </p:nvSpPr>
              <p:spPr>
                <a:xfrm>
                  <a:off x="6456407" y="4553788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3793" name="グループ化 3792">
              <a:extLst>
                <a:ext uri="{FF2B5EF4-FFF2-40B4-BE49-F238E27FC236}">
                  <a16:creationId xmlns:a16="http://schemas.microsoft.com/office/drawing/2014/main" id="{8DF34482-8750-499D-9E1E-451334AF4A07}"/>
                </a:ext>
              </a:extLst>
            </p:cNvPr>
            <p:cNvGrpSpPr/>
            <p:nvPr/>
          </p:nvGrpSpPr>
          <p:grpSpPr>
            <a:xfrm>
              <a:off x="5927138" y="5062317"/>
              <a:ext cx="323141" cy="95800"/>
              <a:chOff x="5927138" y="4847269"/>
              <a:chExt cx="323141" cy="95800"/>
            </a:xfrm>
          </p:grpSpPr>
          <p:grpSp>
            <p:nvGrpSpPr>
              <p:cNvPr id="3794" name="グループ化 3793">
                <a:extLst>
                  <a:ext uri="{FF2B5EF4-FFF2-40B4-BE49-F238E27FC236}">
                    <a16:creationId xmlns:a16="http://schemas.microsoft.com/office/drawing/2014/main" id="{DCC9787B-0621-4832-9FAB-BF7179D4D436}"/>
                  </a:ext>
                </a:extLst>
              </p:cNvPr>
              <p:cNvGrpSpPr/>
              <p:nvPr/>
            </p:nvGrpSpPr>
            <p:grpSpPr>
              <a:xfrm>
                <a:off x="6159166" y="4852046"/>
                <a:ext cx="91113" cy="91023"/>
                <a:chOff x="2913532" y="2640913"/>
                <a:chExt cx="91113" cy="9102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3805" name="正方形/長方形 3804">
                  <a:extLst>
                    <a:ext uri="{FF2B5EF4-FFF2-40B4-BE49-F238E27FC236}">
                      <a16:creationId xmlns:a16="http://schemas.microsoft.com/office/drawing/2014/main" id="{3B93E4C3-7376-4DDD-992E-07F183B3873F}"/>
                    </a:ext>
                  </a:extLst>
                </p:cNvPr>
                <p:cNvSpPr/>
                <p:nvPr/>
              </p:nvSpPr>
              <p:spPr>
                <a:xfrm>
                  <a:off x="2968645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06" name="正方形/長方形 3805">
                  <a:extLst>
                    <a:ext uri="{FF2B5EF4-FFF2-40B4-BE49-F238E27FC236}">
                      <a16:creationId xmlns:a16="http://schemas.microsoft.com/office/drawing/2014/main" id="{A4EA200A-14E8-414A-B9BE-5E0ACAC89582}"/>
                    </a:ext>
                  </a:extLst>
                </p:cNvPr>
                <p:cNvSpPr/>
                <p:nvPr/>
              </p:nvSpPr>
              <p:spPr>
                <a:xfrm>
                  <a:off x="2968645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07" name="正方形/長方形 3806">
                  <a:extLst>
                    <a:ext uri="{FF2B5EF4-FFF2-40B4-BE49-F238E27FC236}">
                      <a16:creationId xmlns:a16="http://schemas.microsoft.com/office/drawing/2014/main" id="{88D87BAC-BCBF-4565-A115-BA7E1BA812E0}"/>
                    </a:ext>
                  </a:extLst>
                </p:cNvPr>
                <p:cNvSpPr/>
                <p:nvPr/>
              </p:nvSpPr>
              <p:spPr>
                <a:xfrm>
                  <a:off x="2913532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08" name="正方形/長方形 3807">
                  <a:extLst>
                    <a:ext uri="{FF2B5EF4-FFF2-40B4-BE49-F238E27FC236}">
                      <a16:creationId xmlns:a16="http://schemas.microsoft.com/office/drawing/2014/main" id="{3DA6685A-0EB8-427D-A7CB-F38B4F1E6A17}"/>
                    </a:ext>
                  </a:extLst>
                </p:cNvPr>
                <p:cNvSpPr/>
                <p:nvPr/>
              </p:nvSpPr>
              <p:spPr>
                <a:xfrm>
                  <a:off x="2913532" y="269539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795" name="グループ化 3794">
                <a:extLst>
                  <a:ext uri="{FF2B5EF4-FFF2-40B4-BE49-F238E27FC236}">
                    <a16:creationId xmlns:a16="http://schemas.microsoft.com/office/drawing/2014/main" id="{4AEBDB49-DAC1-4A40-B340-51D048F6B7BB}"/>
                  </a:ext>
                </a:extLst>
              </p:cNvPr>
              <p:cNvGrpSpPr/>
              <p:nvPr/>
            </p:nvGrpSpPr>
            <p:grpSpPr>
              <a:xfrm>
                <a:off x="5927138" y="4847269"/>
                <a:ext cx="202233" cy="94208"/>
                <a:chOff x="6290174" y="4496532"/>
                <a:chExt cx="202233" cy="94208"/>
              </a:xfrm>
            </p:grpSpPr>
            <p:grpSp>
              <p:nvGrpSpPr>
                <p:cNvPr id="3796" name="グループ化 3795">
                  <a:extLst>
                    <a:ext uri="{FF2B5EF4-FFF2-40B4-BE49-F238E27FC236}">
                      <a16:creationId xmlns:a16="http://schemas.microsoft.com/office/drawing/2014/main" id="{E1DECCC8-482C-4CF9-A5A6-B9804CF48066}"/>
                    </a:ext>
                  </a:extLst>
                </p:cNvPr>
                <p:cNvGrpSpPr/>
                <p:nvPr/>
              </p:nvGrpSpPr>
              <p:grpSpPr>
                <a:xfrm>
                  <a:off x="6290174" y="4499717"/>
                  <a:ext cx="146106" cy="91023"/>
                  <a:chOff x="2913532" y="2640913"/>
                  <a:chExt cx="146106" cy="91023"/>
                </a:xfrm>
                <a:solidFill>
                  <a:schemeClr val="bg2">
                    <a:lumMod val="90000"/>
                  </a:schemeClr>
                </a:solidFill>
              </p:grpSpPr>
              <p:sp>
                <p:nvSpPr>
                  <p:cNvPr id="3799" name="正方形/長方形 3798">
                    <a:extLst>
                      <a:ext uri="{FF2B5EF4-FFF2-40B4-BE49-F238E27FC236}">
                        <a16:creationId xmlns:a16="http://schemas.microsoft.com/office/drawing/2014/main" id="{B99E5821-68C1-4EE2-BB50-159D4300E4FE}"/>
                      </a:ext>
                    </a:extLst>
                  </p:cNvPr>
                  <p:cNvSpPr/>
                  <p:nvPr/>
                </p:nvSpPr>
                <p:spPr>
                  <a:xfrm>
                    <a:off x="3023638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800" name="正方形/長方形 3799">
                    <a:extLst>
                      <a:ext uri="{FF2B5EF4-FFF2-40B4-BE49-F238E27FC236}">
                        <a16:creationId xmlns:a16="http://schemas.microsoft.com/office/drawing/2014/main" id="{934C7EEF-7991-4A79-B136-EB3D12BC3D6E}"/>
                      </a:ext>
                    </a:extLst>
                  </p:cNvPr>
                  <p:cNvSpPr/>
                  <p:nvPr/>
                </p:nvSpPr>
                <p:spPr>
                  <a:xfrm>
                    <a:off x="2968645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801" name="正方形/長方形 3800">
                    <a:extLst>
                      <a:ext uri="{FF2B5EF4-FFF2-40B4-BE49-F238E27FC236}">
                        <a16:creationId xmlns:a16="http://schemas.microsoft.com/office/drawing/2014/main" id="{399F7216-EC28-42FC-A2E7-8D6AEB359E7C}"/>
                      </a:ext>
                    </a:extLst>
                  </p:cNvPr>
                  <p:cNvSpPr/>
                  <p:nvPr/>
                </p:nvSpPr>
                <p:spPr>
                  <a:xfrm>
                    <a:off x="3023638" y="2695936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802" name="正方形/長方形 3801">
                    <a:extLst>
                      <a:ext uri="{FF2B5EF4-FFF2-40B4-BE49-F238E27FC236}">
                        <a16:creationId xmlns:a16="http://schemas.microsoft.com/office/drawing/2014/main" id="{A11FBD05-4CB9-47CE-9AA4-CB2C1B212246}"/>
                      </a:ext>
                    </a:extLst>
                  </p:cNvPr>
                  <p:cNvSpPr/>
                  <p:nvPr/>
                </p:nvSpPr>
                <p:spPr>
                  <a:xfrm>
                    <a:off x="2968645" y="2695936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803" name="正方形/長方形 3802">
                    <a:extLst>
                      <a:ext uri="{FF2B5EF4-FFF2-40B4-BE49-F238E27FC236}">
                        <a16:creationId xmlns:a16="http://schemas.microsoft.com/office/drawing/2014/main" id="{0AC8801D-63D2-4C08-8F30-915FB395B691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804" name="正方形/長方形 3803">
                    <a:extLst>
                      <a:ext uri="{FF2B5EF4-FFF2-40B4-BE49-F238E27FC236}">
                        <a16:creationId xmlns:a16="http://schemas.microsoft.com/office/drawing/2014/main" id="{BA4B4C46-23C8-4C0C-85B1-939E34445F6D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9539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3797" name="正方形/長方形 3796">
                  <a:extLst>
                    <a:ext uri="{FF2B5EF4-FFF2-40B4-BE49-F238E27FC236}">
                      <a16:creationId xmlns:a16="http://schemas.microsoft.com/office/drawing/2014/main" id="{5473C3A2-484F-4CCF-9767-F35153AFD9C9}"/>
                    </a:ext>
                  </a:extLst>
                </p:cNvPr>
                <p:cNvSpPr/>
                <p:nvPr/>
              </p:nvSpPr>
              <p:spPr>
                <a:xfrm>
                  <a:off x="6456407" y="4496532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98" name="正方形/長方形 3797">
                  <a:extLst>
                    <a:ext uri="{FF2B5EF4-FFF2-40B4-BE49-F238E27FC236}">
                      <a16:creationId xmlns:a16="http://schemas.microsoft.com/office/drawing/2014/main" id="{A2F89372-991E-4526-87D2-D1504450F254}"/>
                    </a:ext>
                  </a:extLst>
                </p:cNvPr>
                <p:cNvSpPr/>
                <p:nvPr/>
              </p:nvSpPr>
              <p:spPr>
                <a:xfrm>
                  <a:off x="6456407" y="4553788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3809" name="グループ化 3808">
              <a:extLst>
                <a:ext uri="{FF2B5EF4-FFF2-40B4-BE49-F238E27FC236}">
                  <a16:creationId xmlns:a16="http://schemas.microsoft.com/office/drawing/2014/main" id="{90FF89E6-E3A9-479B-9A86-DA2D89ADFD3C}"/>
                </a:ext>
              </a:extLst>
            </p:cNvPr>
            <p:cNvGrpSpPr/>
            <p:nvPr/>
          </p:nvGrpSpPr>
          <p:grpSpPr>
            <a:xfrm>
              <a:off x="5701047" y="4960794"/>
              <a:ext cx="91113" cy="91023"/>
              <a:chOff x="2913532" y="2640913"/>
              <a:chExt cx="91113" cy="91023"/>
            </a:xfrm>
            <a:solidFill>
              <a:schemeClr val="bg2">
                <a:lumMod val="90000"/>
              </a:schemeClr>
            </a:solidFill>
          </p:grpSpPr>
          <p:sp>
            <p:nvSpPr>
              <p:cNvPr id="3810" name="正方形/長方形 3809">
                <a:extLst>
                  <a:ext uri="{FF2B5EF4-FFF2-40B4-BE49-F238E27FC236}">
                    <a16:creationId xmlns:a16="http://schemas.microsoft.com/office/drawing/2014/main" id="{B03ED15D-CAF7-4E76-9458-33B91825CBF4}"/>
                  </a:ext>
                </a:extLst>
              </p:cNvPr>
              <p:cNvSpPr/>
              <p:nvPr/>
            </p:nvSpPr>
            <p:spPr>
              <a:xfrm>
                <a:off x="2968645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11" name="正方形/長方形 3810">
                <a:extLst>
                  <a:ext uri="{FF2B5EF4-FFF2-40B4-BE49-F238E27FC236}">
                    <a16:creationId xmlns:a16="http://schemas.microsoft.com/office/drawing/2014/main" id="{8CF58107-4968-4A6E-929F-57616E9DB974}"/>
                  </a:ext>
                </a:extLst>
              </p:cNvPr>
              <p:cNvSpPr/>
              <p:nvPr/>
            </p:nvSpPr>
            <p:spPr>
              <a:xfrm>
                <a:off x="2968645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12" name="正方形/長方形 3811">
                <a:extLst>
                  <a:ext uri="{FF2B5EF4-FFF2-40B4-BE49-F238E27FC236}">
                    <a16:creationId xmlns:a16="http://schemas.microsoft.com/office/drawing/2014/main" id="{800EC353-0C60-42C7-862F-FD167E64B0D9}"/>
                  </a:ext>
                </a:extLst>
              </p:cNvPr>
              <p:cNvSpPr/>
              <p:nvPr/>
            </p:nvSpPr>
            <p:spPr>
              <a:xfrm>
                <a:off x="2913532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813" name="グループ化 3812">
              <a:extLst>
                <a:ext uri="{FF2B5EF4-FFF2-40B4-BE49-F238E27FC236}">
                  <a16:creationId xmlns:a16="http://schemas.microsoft.com/office/drawing/2014/main" id="{49CC7E2E-D0C0-47A9-84C5-A7402FC9F3E3}"/>
                </a:ext>
              </a:extLst>
            </p:cNvPr>
            <p:cNvGrpSpPr/>
            <p:nvPr/>
          </p:nvGrpSpPr>
          <p:grpSpPr>
            <a:xfrm>
              <a:off x="5701047" y="5084009"/>
              <a:ext cx="91113" cy="91023"/>
              <a:chOff x="2913532" y="2640913"/>
              <a:chExt cx="91113" cy="91023"/>
            </a:xfrm>
            <a:solidFill>
              <a:schemeClr val="bg2">
                <a:lumMod val="90000"/>
              </a:schemeClr>
            </a:solidFill>
          </p:grpSpPr>
          <p:sp>
            <p:nvSpPr>
              <p:cNvPr id="3814" name="正方形/長方形 3813">
                <a:extLst>
                  <a:ext uri="{FF2B5EF4-FFF2-40B4-BE49-F238E27FC236}">
                    <a16:creationId xmlns:a16="http://schemas.microsoft.com/office/drawing/2014/main" id="{E76CF18D-3146-46CC-8A21-2D464CAF50BF}"/>
                  </a:ext>
                </a:extLst>
              </p:cNvPr>
              <p:cNvSpPr/>
              <p:nvPr/>
            </p:nvSpPr>
            <p:spPr>
              <a:xfrm>
                <a:off x="2968645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15" name="正方形/長方形 3814">
                <a:extLst>
                  <a:ext uri="{FF2B5EF4-FFF2-40B4-BE49-F238E27FC236}">
                    <a16:creationId xmlns:a16="http://schemas.microsoft.com/office/drawing/2014/main" id="{59A16186-5AF3-457E-87AE-0CC5282DB116}"/>
                  </a:ext>
                </a:extLst>
              </p:cNvPr>
              <p:cNvSpPr/>
              <p:nvPr/>
            </p:nvSpPr>
            <p:spPr>
              <a:xfrm>
                <a:off x="2968645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16" name="正方形/長方形 3815">
                <a:extLst>
                  <a:ext uri="{FF2B5EF4-FFF2-40B4-BE49-F238E27FC236}">
                    <a16:creationId xmlns:a16="http://schemas.microsoft.com/office/drawing/2014/main" id="{EAA63852-7E69-42B5-9B45-1D81368C7A36}"/>
                  </a:ext>
                </a:extLst>
              </p:cNvPr>
              <p:cNvSpPr/>
              <p:nvPr/>
            </p:nvSpPr>
            <p:spPr>
              <a:xfrm>
                <a:off x="2913532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17" name="正方形/長方形 3816">
                <a:extLst>
                  <a:ext uri="{FF2B5EF4-FFF2-40B4-BE49-F238E27FC236}">
                    <a16:creationId xmlns:a16="http://schemas.microsoft.com/office/drawing/2014/main" id="{47233089-4BB2-4CEC-A8C6-E0C182AEDBA7}"/>
                  </a:ext>
                </a:extLst>
              </p:cNvPr>
              <p:cNvSpPr/>
              <p:nvPr/>
            </p:nvSpPr>
            <p:spPr>
              <a:xfrm>
                <a:off x="2913532" y="269539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818" name="グループ化 3817">
              <a:extLst>
                <a:ext uri="{FF2B5EF4-FFF2-40B4-BE49-F238E27FC236}">
                  <a16:creationId xmlns:a16="http://schemas.microsoft.com/office/drawing/2014/main" id="{057D8EF8-8BBB-41C8-8D0C-49582B493725}"/>
                </a:ext>
              </a:extLst>
            </p:cNvPr>
            <p:cNvGrpSpPr/>
            <p:nvPr/>
          </p:nvGrpSpPr>
          <p:grpSpPr>
            <a:xfrm>
              <a:off x="5927138" y="5182687"/>
              <a:ext cx="323141" cy="95800"/>
              <a:chOff x="5927138" y="4847269"/>
              <a:chExt cx="323141" cy="95800"/>
            </a:xfrm>
          </p:grpSpPr>
          <p:grpSp>
            <p:nvGrpSpPr>
              <p:cNvPr id="3819" name="グループ化 3818">
                <a:extLst>
                  <a:ext uri="{FF2B5EF4-FFF2-40B4-BE49-F238E27FC236}">
                    <a16:creationId xmlns:a16="http://schemas.microsoft.com/office/drawing/2014/main" id="{F6AE256D-3B09-4BB1-A6C4-AAF3EF98CCF5}"/>
                  </a:ext>
                </a:extLst>
              </p:cNvPr>
              <p:cNvGrpSpPr/>
              <p:nvPr/>
            </p:nvGrpSpPr>
            <p:grpSpPr>
              <a:xfrm>
                <a:off x="6159166" y="4852046"/>
                <a:ext cx="91113" cy="91023"/>
                <a:chOff x="2913532" y="2640913"/>
                <a:chExt cx="91113" cy="9102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3830" name="正方形/長方形 3829">
                  <a:extLst>
                    <a:ext uri="{FF2B5EF4-FFF2-40B4-BE49-F238E27FC236}">
                      <a16:creationId xmlns:a16="http://schemas.microsoft.com/office/drawing/2014/main" id="{1A4E52D0-397C-4C45-AF60-4C7E31035759}"/>
                    </a:ext>
                  </a:extLst>
                </p:cNvPr>
                <p:cNvSpPr/>
                <p:nvPr/>
              </p:nvSpPr>
              <p:spPr>
                <a:xfrm>
                  <a:off x="2968645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31" name="正方形/長方形 3830">
                  <a:extLst>
                    <a:ext uri="{FF2B5EF4-FFF2-40B4-BE49-F238E27FC236}">
                      <a16:creationId xmlns:a16="http://schemas.microsoft.com/office/drawing/2014/main" id="{3098A4E6-DA83-41D3-B1D7-487B1D40FAF1}"/>
                    </a:ext>
                  </a:extLst>
                </p:cNvPr>
                <p:cNvSpPr/>
                <p:nvPr/>
              </p:nvSpPr>
              <p:spPr>
                <a:xfrm>
                  <a:off x="2968645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32" name="正方形/長方形 3831">
                  <a:extLst>
                    <a:ext uri="{FF2B5EF4-FFF2-40B4-BE49-F238E27FC236}">
                      <a16:creationId xmlns:a16="http://schemas.microsoft.com/office/drawing/2014/main" id="{5279BEB8-EF52-4500-98F7-090F1172AE5D}"/>
                    </a:ext>
                  </a:extLst>
                </p:cNvPr>
                <p:cNvSpPr/>
                <p:nvPr/>
              </p:nvSpPr>
              <p:spPr>
                <a:xfrm>
                  <a:off x="2913532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33" name="正方形/長方形 3832">
                  <a:extLst>
                    <a:ext uri="{FF2B5EF4-FFF2-40B4-BE49-F238E27FC236}">
                      <a16:creationId xmlns:a16="http://schemas.microsoft.com/office/drawing/2014/main" id="{FD5B1DD7-874E-499E-8608-9B05A972AF1A}"/>
                    </a:ext>
                  </a:extLst>
                </p:cNvPr>
                <p:cNvSpPr/>
                <p:nvPr/>
              </p:nvSpPr>
              <p:spPr>
                <a:xfrm>
                  <a:off x="2913532" y="269539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820" name="グループ化 3819">
                <a:extLst>
                  <a:ext uri="{FF2B5EF4-FFF2-40B4-BE49-F238E27FC236}">
                    <a16:creationId xmlns:a16="http://schemas.microsoft.com/office/drawing/2014/main" id="{DD7B654B-8947-4BF6-9A77-6C682AE98E34}"/>
                  </a:ext>
                </a:extLst>
              </p:cNvPr>
              <p:cNvGrpSpPr/>
              <p:nvPr/>
            </p:nvGrpSpPr>
            <p:grpSpPr>
              <a:xfrm>
                <a:off x="5927138" y="4847269"/>
                <a:ext cx="202233" cy="94208"/>
                <a:chOff x="6290174" y="4496532"/>
                <a:chExt cx="202233" cy="94208"/>
              </a:xfrm>
            </p:grpSpPr>
            <p:grpSp>
              <p:nvGrpSpPr>
                <p:cNvPr id="3821" name="グループ化 3820">
                  <a:extLst>
                    <a:ext uri="{FF2B5EF4-FFF2-40B4-BE49-F238E27FC236}">
                      <a16:creationId xmlns:a16="http://schemas.microsoft.com/office/drawing/2014/main" id="{ED03528D-4E3E-428E-BFAA-C63B27821A68}"/>
                    </a:ext>
                  </a:extLst>
                </p:cNvPr>
                <p:cNvGrpSpPr/>
                <p:nvPr/>
              </p:nvGrpSpPr>
              <p:grpSpPr>
                <a:xfrm>
                  <a:off x="6290174" y="4499717"/>
                  <a:ext cx="146106" cy="91023"/>
                  <a:chOff x="2913532" y="2640913"/>
                  <a:chExt cx="146106" cy="91023"/>
                </a:xfrm>
                <a:solidFill>
                  <a:schemeClr val="bg2">
                    <a:lumMod val="90000"/>
                  </a:schemeClr>
                </a:solidFill>
              </p:grpSpPr>
              <p:sp>
                <p:nvSpPr>
                  <p:cNvPr id="3824" name="正方形/長方形 3823">
                    <a:extLst>
                      <a:ext uri="{FF2B5EF4-FFF2-40B4-BE49-F238E27FC236}">
                        <a16:creationId xmlns:a16="http://schemas.microsoft.com/office/drawing/2014/main" id="{BA6C5E42-A625-4E46-82B1-1C40608F2849}"/>
                      </a:ext>
                    </a:extLst>
                  </p:cNvPr>
                  <p:cNvSpPr/>
                  <p:nvPr/>
                </p:nvSpPr>
                <p:spPr>
                  <a:xfrm>
                    <a:off x="3023638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825" name="正方形/長方形 3824">
                    <a:extLst>
                      <a:ext uri="{FF2B5EF4-FFF2-40B4-BE49-F238E27FC236}">
                        <a16:creationId xmlns:a16="http://schemas.microsoft.com/office/drawing/2014/main" id="{7E4470A5-3CFE-4F01-8F6C-B84A1E004C50}"/>
                      </a:ext>
                    </a:extLst>
                  </p:cNvPr>
                  <p:cNvSpPr/>
                  <p:nvPr/>
                </p:nvSpPr>
                <p:spPr>
                  <a:xfrm>
                    <a:off x="2968645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826" name="正方形/長方形 3825">
                    <a:extLst>
                      <a:ext uri="{FF2B5EF4-FFF2-40B4-BE49-F238E27FC236}">
                        <a16:creationId xmlns:a16="http://schemas.microsoft.com/office/drawing/2014/main" id="{708451D0-841D-4ACC-BDE5-16471ED78AC5}"/>
                      </a:ext>
                    </a:extLst>
                  </p:cNvPr>
                  <p:cNvSpPr/>
                  <p:nvPr/>
                </p:nvSpPr>
                <p:spPr>
                  <a:xfrm>
                    <a:off x="3023638" y="2695936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827" name="正方形/長方形 3826">
                    <a:extLst>
                      <a:ext uri="{FF2B5EF4-FFF2-40B4-BE49-F238E27FC236}">
                        <a16:creationId xmlns:a16="http://schemas.microsoft.com/office/drawing/2014/main" id="{5E60F6A5-7EA1-4B80-B605-61C7B0C07C0C}"/>
                      </a:ext>
                    </a:extLst>
                  </p:cNvPr>
                  <p:cNvSpPr/>
                  <p:nvPr/>
                </p:nvSpPr>
                <p:spPr>
                  <a:xfrm>
                    <a:off x="2968645" y="2695936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828" name="正方形/長方形 3827">
                    <a:extLst>
                      <a:ext uri="{FF2B5EF4-FFF2-40B4-BE49-F238E27FC236}">
                        <a16:creationId xmlns:a16="http://schemas.microsoft.com/office/drawing/2014/main" id="{3D85BBA2-F48D-4E65-80ED-434C3D1F13A7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829" name="正方形/長方形 3828">
                    <a:extLst>
                      <a:ext uri="{FF2B5EF4-FFF2-40B4-BE49-F238E27FC236}">
                        <a16:creationId xmlns:a16="http://schemas.microsoft.com/office/drawing/2014/main" id="{BE634E80-A784-4FBA-8E71-0537196D65EB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9539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3822" name="正方形/長方形 3821">
                  <a:extLst>
                    <a:ext uri="{FF2B5EF4-FFF2-40B4-BE49-F238E27FC236}">
                      <a16:creationId xmlns:a16="http://schemas.microsoft.com/office/drawing/2014/main" id="{60C414AF-6571-48CB-B0DC-8BAC9CCA9C80}"/>
                    </a:ext>
                  </a:extLst>
                </p:cNvPr>
                <p:cNvSpPr/>
                <p:nvPr/>
              </p:nvSpPr>
              <p:spPr>
                <a:xfrm>
                  <a:off x="6456407" y="4496532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23" name="正方形/長方形 3822">
                  <a:extLst>
                    <a:ext uri="{FF2B5EF4-FFF2-40B4-BE49-F238E27FC236}">
                      <a16:creationId xmlns:a16="http://schemas.microsoft.com/office/drawing/2014/main" id="{00EF9A7D-93BD-4A2D-A8A0-AB6525E558E2}"/>
                    </a:ext>
                  </a:extLst>
                </p:cNvPr>
                <p:cNvSpPr/>
                <p:nvPr/>
              </p:nvSpPr>
              <p:spPr>
                <a:xfrm>
                  <a:off x="6456407" y="4553788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3834" name="グループ化 3833">
              <a:extLst>
                <a:ext uri="{FF2B5EF4-FFF2-40B4-BE49-F238E27FC236}">
                  <a16:creationId xmlns:a16="http://schemas.microsoft.com/office/drawing/2014/main" id="{046F3DF1-4A16-4DFB-B445-E109EEF3D2D1}"/>
                </a:ext>
              </a:extLst>
            </p:cNvPr>
            <p:cNvGrpSpPr/>
            <p:nvPr/>
          </p:nvGrpSpPr>
          <p:grpSpPr>
            <a:xfrm>
              <a:off x="5703134" y="5201136"/>
              <a:ext cx="91113" cy="91023"/>
              <a:chOff x="2913532" y="2640913"/>
              <a:chExt cx="91113" cy="91023"/>
            </a:xfrm>
            <a:solidFill>
              <a:schemeClr val="bg2">
                <a:lumMod val="90000"/>
              </a:schemeClr>
            </a:solidFill>
          </p:grpSpPr>
          <p:sp>
            <p:nvSpPr>
              <p:cNvPr id="3835" name="正方形/長方形 3834">
                <a:extLst>
                  <a:ext uri="{FF2B5EF4-FFF2-40B4-BE49-F238E27FC236}">
                    <a16:creationId xmlns:a16="http://schemas.microsoft.com/office/drawing/2014/main" id="{147FE023-1D82-4356-97FD-A9324DF95593}"/>
                  </a:ext>
                </a:extLst>
              </p:cNvPr>
              <p:cNvSpPr/>
              <p:nvPr/>
            </p:nvSpPr>
            <p:spPr>
              <a:xfrm>
                <a:off x="2968645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36" name="正方形/長方形 3835">
                <a:extLst>
                  <a:ext uri="{FF2B5EF4-FFF2-40B4-BE49-F238E27FC236}">
                    <a16:creationId xmlns:a16="http://schemas.microsoft.com/office/drawing/2014/main" id="{3FD87412-760F-47F8-9228-3E4CB77BE06E}"/>
                  </a:ext>
                </a:extLst>
              </p:cNvPr>
              <p:cNvSpPr/>
              <p:nvPr/>
            </p:nvSpPr>
            <p:spPr>
              <a:xfrm>
                <a:off x="2968645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37" name="正方形/長方形 3836">
                <a:extLst>
                  <a:ext uri="{FF2B5EF4-FFF2-40B4-BE49-F238E27FC236}">
                    <a16:creationId xmlns:a16="http://schemas.microsoft.com/office/drawing/2014/main" id="{64D9852C-FD15-4110-BBCE-529733069C46}"/>
                  </a:ext>
                </a:extLst>
              </p:cNvPr>
              <p:cNvSpPr/>
              <p:nvPr/>
            </p:nvSpPr>
            <p:spPr>
              <a:xfrm>
                <a:off x="2913532" y="269539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838" name="グループ化 3837">
              <a:extLst>
                <a:ext uri="{FF2B5EF4-FFF2-40B4-BE49-F238E27FC236}">
                  <a16:creationId xmlns:a16="http://schemas.microsoft.com/office/drawing/2014/main" id="{029D090B-1C15-45F0-A873-55321DF60BA6}"/>
                </a:ext>
              </a:extLst>
            </p:cNvPr>
            <p:cNvGrpSpPr/>
            <p:nvPr/>
          </p:nvGrpSpPr>
          <p:grpSpPr>
            <a:xfrm>
              <a:off x="5703134" y="5353667"/>
              <a:ext cx="91113" cy="90480"/>
              <a:chOff x="2913532" y="2640913"/>
              <a:chExt cx="91113" cy="90480"/>
            </a:xfrm>
            <a:solidFill>
              <a:schemeClr val="bg2">
                <a:lumMod val="90000"/>
              </a:schemeClr>
            </a:solidFill>
          </p:grpSpPr>
          <p:sp>
            <p:nvSpPr>
              <p:cNvPr id="3839" name="正方形/長方形 3838">
                <a:extLst>
                  <a:ext uri="{FF2B5EF4-FFF2-40B4-BE49-F238E27FC236}">
                    <a16:creationId xmlns:a16="http://schemas.microsoft.com/office/drawing/2014/main" id="{BB4401F1-49E8-4366-BA7E-0590F41596A8}"/>
                  </a:ext>
                </a:extLst>
              </p:cNvPr>
              <p:cNvSpPr/>
              <p:nvPr/>
            </p:nvSpPr>
            <p:spPr>
              <a:xfrm>
                <a:off x="2968645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40" name="正方形/長方形 3839">
                <a:extLst>
                  <a:ext uri="{FF2B5EF4-FFF2-40B4-BE49-F238E27FC236}">
                    <a16:creationId xmlns:a16="http://schemas.microsoft.com/office/drawing/2014/main" id="{03C855D6-FCCD-4407-BA64-3C8A793578D9}"/>
                  </a:ext>
                </a:extLst>
              </p:cNvPr>
              <p:cNvSpPr/>
              <p:nvPr/>
            </p:nvSpPr>
            <p:spPr>
              <a:xfrm>
                <a:off x="2913532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41" name="正方形/長方形 3840">
                <a:extLst>
                  <a:ext uri="{FF2B5EF4-FFF2-40B4-BE49-F238E27FC236}">
                    <a16:creationId xmlns:a16="http://schemas.microsoft.com/office/drawing/2014/main" id="{B5A77FF9-004B-4268-A136-761B6C3F739F}"/>
                  </a:ext>
                </a:extLst>
              </p:cNvPr>
              <p:cNvSpPr/>
              <p:nvPr/>
            </p:nvSpPr>
            <p:spPr>
              <a:xfrm>
                <a:off x="2913532" y="269539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842" name="グループ化 3841">
              <a:extLst>
                <a:ext uri="{FF2B5EF4-FFF2-40B4-BE49-F238E27FC236}">
                  <a16:creationId xmlns:a16="http://schemas.microsoft.com/office/drawing/2014/main" id="{41A72440-2235-4858-9BB2-892D6FB8E16A}"/>
                </a:ext>
              </a:extLst>
            </p:cNvPr>
            <p:cNvGrpSpPr/>
            <p:nvPr/>
          </p:nvGrpSpPr>
          <p:grpSpPr>
            <a:xfrm>
              <a:off x="5704680" y="5464576"/>
              <a:ext cx="91113" cy="91023"/>
              <a:chOff x="2913532" y="2640913"/>
              <a:chExt cx="91113" cy="91023"/>
            </a:xfrm>
            <a:solidFill>
              <a:schemeClr val="bg2">
                <a:lumMod val="90000"/>
              </a:schemeClr>
            </a:solidFill>
          </p:grpSpPr>
          <p:sp>
            <p:nvSpPr>
              <p:cNvPr id="3843" name="正方形/長方形 3842">
                <a:extLst>
                  <a:ext uri="{FF2B5EF4-FFF2-40B4-BE49-F238E27FC236}">
                    <a16:creationId xmlns:a16="http://schemas.microsoft.com/office/drawing/2014/main" id="{9A4BFB45-8C04-4772-8194-6B92E0FEBFDA}"/>
                  </a:ext>
                </a:extLst>
              </p:cNvPr>
              <p:cNvSpPr/>
              <p:nvPr/>
            </p:nvSpPr>
            <p:spPr>
              <a:xfrm>
                <a:off x="2968645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44" name="正方形/長方形 3843">
                <a:extLst>
                  <a:ext uri="{FF2B5EF4-FFF2-40B4-BE49-F238E27FC236}">
                    <a16:creationId xmlns:a16="http://schemas.microsoft.com/office/drawing/2014/main" id="{71C669E5-D778-4F7D-9AA6-B869696C0DD5}"/>
                  </a:ext>
                </a:extLst>
              </p:cNvPr>
              <p:cNvSpPr/>
              <p:nvPr/>
            </p:nvSpPr>
            <p:spPr>
              <a:xfrm>
                <a:off x="2913532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845" name="正方形/長方形 3844">
              <a:extLst>
                <a:ext uri="{FF2B5EF4-FFF2-40B4-BE49-F238E27FC236}">
                  <a16:creationId xmlns:a16="http://schemas.microsoft.com/office/drawing/2014/main" id="{087BFF14-D255-423D-A0DF-4908E648ABBF}"/>
                </a:ext>
              </a:extLst>
            </p:cNvPr>
            <p:cNvSpPr/>
            <p:nvPr/>
          </p:nvSpPr>
          <p:spPr>
            <a:xfrm>
              <a:off x="6588620" y="5590541"/>
              <a:ext cx="36000" cy="252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46" name="正方形/長方形 3845">
              <a:extLst>
                <a:ext uri="{FF2B5EF4-FFF2-40B4-BE49-F238E27FC236}">
                  <a16:creationId xmlns:a16="http://schemas.microsoft.com/office/drawing/2014/main" id="{876DCE16-FC51-4FAA-962C-701D212BD70A}"/>
                </a:ext>
              </a:extLst>
            </p:cNvPr>
            <p:cNvSpPr/>
            <p:nvPr/>
          </p:nvSpPr>
          <p:spPr>
            <a:xfrm>
              <a:off x="6533507" y="5545298"/>
              <a:ext cx="36000" cy="2016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47" name="正方形/長方形 3846">
              <a:extLst>
                <a:ext uri="{FF2B5EF4-FFF2-40B4-BE49-F238E27FC236}">
                  <a16:creationId xmlns:a16="http://schemas.microsoft.com/office/drawing/2014/main" id="{2BA131DB-4C8C-4210-9C98-3758B4CAFC5A}"/>
                </a:ext>
              </a:extLst>
            </p:cNvPr>
            <p:cNvSpPr/>
            <p:nvPr/>
          </p:nvSpPr>
          <p:spPr>
            <a:xfrm>
              <a:off x="6588620" y="5469270"/>
              <a:ext cx="36000" cy="108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48" name="正方形/長方形 3847">
              <a:extLst>
                <a:ext uri="{FF2B5EF4-FFF2-40B4-BE49-F238E27FC236}">
                  <a16:creationId xmlns:a16="http://schemas.microsoft.com/office/drawing/2014/main" id="{BC3638C0-C0B7-4DA1-B03A-4DE6DF7EBAF6}"/>
                </a:ext>
              </a:extLst>
            </p:cNvPr>
            <p:cNvSpPr/>
            <p:nvPr/>
          </p:nvSpPr>
          <p:spPr>
            <a:xfrm>
              <a:off x="6588620" y="5853062"/>
              <a:ext cx="36000" cy="216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49" name="正方形/長方形 3848">
              <a:extLst>
                <a:ext uri="{FF2B5EF4-FFF2-40B4-BE49-F238E27FC236}">
                  <a16:creationId xmlns:a16="http://schemas.microsoft.com/office/drawing/2014/main" id="{EC133A1A-59C2-4957-BF9A-B07C3830DBFD}"/>
                </a:ext>
              </a:extLst>
            </p:cNvPr>
            <p:cNvSpPr/>
            <p:nvPr/>
          </p:nvSpPr>
          <p:spPr>
            <a:xfrm>
              <a:off x="6588620" y="6086579"/>
              <a:ext cx="36000" cy="216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850" name="グループ化 3849">
              <a:extLst>
                <a:ext uri="{FF2B5EF4-FFF2-40B4-BE49-F238E27FC236}">
                  <a16:creationId xmlns:a16="http://schemas.microsoft.com/office/drawing/2014/main" id="{CD11182E-43D7-4574-9F1D-5EC61FFDAC34}"/>
                </a:ext>
              </a:extLst>
            </p:cNvPr>
            <p:cNvGrpSpPr/>
            <p:nvPr/>
          </p:nvGrpSpPr>
          <p:grpSpPr>
            <a:xfrm>
              <a:off x="5927138" y="5302203"/>
              <a:ext cx="323141" cy="95800"/>
              <a:chOff x="5927138" y="4847269"/>
              <a:chExt cx="323141" cy="95800"/>
            </a:xfrm>
          </p:grpSpPr>
          <p:grpSp>
            <p:nvGrpSpPr>
              <p:cNvPr id="3851" name="グループ化 3850">
                <a:extLst>
                  <a:ext uri="{FF2B5EF4-FFF2-40B4-BE49-F238E27FC236}">
                    <a16:creationId xmlns:a16="http://schemas.microsoft.com/office/drawing/2014/main" id="{0F992E79-BA44-4E76-8673-D56806FCEC3D}"/>
                  </a:ext>
                </a:extLst>
              </p:cNvPr>
              <p:cNvGrpSpPr/>
              <p:nvPr/>
            </p:nvGrpSpPr>
            <p:grpSpPr>
              <a:xfrm>
                <a:off x="6159166" y="4852046"/>
                <a:ext cx="91113" cy="91023"/>
                <a:chOff x="2913532" y="2640913"/>
                <a:chExt cx="91113" cy="9102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3861" name="正方形/長方形 3860">
                  <a:extLst>
                    <a:ext uri="{FF2B5EF4-FFF2-40B4-BE49-F238E27FC236}">
                      <a16:creationId xmlns:a16="http://schemas.microsoft.com/office/drawing/2014/main" id="{AACBE6E4-6B98-45B3-9453-8DA7599784FF}"/>
                    </a:ext>
                  </a:extLst>
                </p:cNvPr>
                <p:cNvSpPr/>
                <p:nvPr/>
              </p:nvSpPr>
              <p:spPr>
                <a:xfrm>
                  <a:off x="2968645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62" name="正方形/長方形 3861">
                  <a:extLst>
                    <a:ext uri="{FF2B5EF4-FFF2-40B4-BE49-F238E27FC236}">
                      <a16:creationId xmlns:a16="http://schemas.microsoft.com/office/drawing/2014/main" id="{94D460A5-08B9-4B17-B20F-47D199E4659C}"/>
                    </a:ext>
                  </a:extLst>
                </p:cNvPr>
                <p:cNvSpPr/>
                <p:nvPr/>
              </p:nvSpPr>
              <p:spPr>
                <a:xfrm>
                  <a:off x="2968645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63" name="正方形/長方形 3862">
                  <a:extLst>
                    <a:ext uri="{FF2B5EF4-FFF2-40B4-BE49-F238E27FC236}">
                      <a16:creationId xmlns:a16="http://schemas.microsoft.com/office/drawing/2014/main" id="{342F1A4B-7672-4DC1-992B-9749B1BE7511}"/>
                    </a:ext>
                  </a:extLst>
                </p:cNvPr>
                <p:cNvSpPr/>
                <p:nvPr/>
              </p:nvSpPr>
              <p:spPr>
                <a:xfrm>
                  <a:off x="2913532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64" name="正方形/長方形 3863">
                  <a:extLst>
                    <a:ext uri="{FF2B5EF4-FFF2-40B4-BE49-F238E27FC236}">
                      <a16:creationId xmlns:a16="http://schemas.microsoft.com/office/drawing/2014/main" id="{860352E2-5877-4E90-9641-4F23EFD7406C}"/>
                    </a:ext>
                  </a:extLst>
                </p:cNvPr>
                <p:cNvSpPr/>
                <p:nvPr/>
              </p:nvSpPr>
              <p:spPr>
                <a:xfrm>
                  <a:off x="2913532" y="269539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852" name="グループ化 3851">
                <a:extLst>
                  <a:ext uri="{FF2B5EF4-FFF2-40B4-BE49-F238E27FC236}">
                    <a16:creationId xmlns:a16="http://schemas.microsoft.com/office/drawing/2014/main" id="{A8558B43-97F9-4DA5-98E7-C83C0B52AE11}"/>
                  </a:ext>
                </a:extLst>
              </p:cNvPr>
              <p:cNvGrpSpPr/>
              <p:nvPr/>
            </p:nvGrpSpPr>
            <p:grpSpPr>
              <a:xfrm>
                <a:off x="5927138" y="4847269"/>
                <a:ext cx="202233" cy="94208"/>
                <a:chOff x="6290174" y="4496532"/>
                <a:chExt cx="202233" cy="94208"/>
              </a:xfrm>
            </p:grpSpPr>
            <p:grpSp>
              <p:nvGrpSpPr>
                <p:cNvPr id="3853" name="グループ化 3852">
                  <a:extLst>
                    <a:ext uri="{FF2B5EF4-FFF2-40B4-BE49-F238E27FC236}">
                      <a16:creationId xmlns:a16="http://schemas.microsoft.com/office/drawing/2014/main" id="{ACE4E21E-C12E-4D9B-88DC-34E6D90834D0}"/>
                    </a:ext>
                  </a:extLst>
                </p:cNvPr>
                <p:cNvGrpSpPr/>
                <p:nvPr/>
              </p:nvGrpSpPr>
              <p:grpSpPr>
                <a:xfrm>
                  <a:off x="6290174" y="4499717"/>
                  <a:ext cx="146106" cy="91023"/>
                  <a:chOff x="2913532" y="2640913"/>
                  <a:chExt cx="146106" cy="91023"/>
                </a:xfrm>
                <a:solidFill>
                  <a:schemeClr val="bg2">
                    <a:lumMod val="90000"/>
                  </a:schemeClr>
                </a:solidFill>
              </p:grpSpPr>
              <p:sp>
                <p:nvSpPr>
                  <p:cNvPr id="3856" name="正方形/長方形 3855">
                    <a:extLst>
                      <a:ext uri="{FF2B5EF4-FFF2-40B4-BE49-F238E27FC236}">
                        <a16:creationId xmlns:a16="http://schemas.microsoft.com/office/drawing/2014/main" id="{7332D54F-0AD3-4295-B468-8EFC2E475A21}"/>
                      </a:ext>
                    </a:extLst>
                  </p:cNvPr>
                  <p:cNvSpPr/>
                  <p:nvPr/>
                </p:nvSpPr>
                <p:spPr>
                  <a:xfrm>
                    <a:off x="3023638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857" name="正方形/長方形 3856">
                    <a:extLst>
                      <a:ext uri="{FF2B5EF4-FFF2-40B4-BE49-F238E27FC236}">
                        <a16:creationId xmlns:a16="http://schemas.microsoft.com/office/drawing/2014/main" id="{C4CFA60C-6CD2-42A4-A2E7-A4912C17F13C}"/>
                      </a:ext>
                    </a:extLst>
                  </p:cNvPr>
                  <p:cNvSpPr/>
                  <p:nvPr/>
                </p:nvSpPr>
                <p:spPr>
                  <a:xfrm>
                    <a:off x="3023638" y="2695936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858" name="正方形/長方形 3857">
                    <a:extLst>
                      <a:ext uri="{FF2B5EF4-FFF2-40B4-BE49-F238E27FC236}">
                        <a16:creationId xmlns:a16="http://schemas.microsoft.com/office/drawing/2014/main" id="{18F50B7C-EF66-403D-B35A-8E175BA8A4AF}"/>
                      </a:ext>
                    </a:extLst>
                  </p:cNvPr>
                  <p:cNvSpPr/>
                  <p:nvPr/>
                </p:nvSpPr>
                <p:spPr>
                  <a:xfrm>
                    <a:off x="2968645" y="2695936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859" name="正方形/長方形 3858">
                    <a:extLst>
                      <a:ext uri="{FF2B5EF4-FFF2-40B4-BE49-F238E27FC236}">
                        <a16:creationId xmlns:a16="http://schemas.microsoft.com/office/drawing/2014/main" id="{42AEFF8F-C734-4B3C-8746-61FF5DE775B4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860" name="正方形/長方形 3859">
                    <a:extLst>
                      <a:ext uri="{FF2B5EF4-FFF2-40B4-BE49-F238E27FC236}">
                        <a16:creationId xmlns:a16="http://schemas.microsoft.com/office/drawing/2014/main" id="{0F8F39B8-26B5-4C3B-AE3C-B66DE0076A28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9539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3854" name="正方形/長方形 3853">
                  <a:extLst>
                    <a:ext uri="{FF2B5EF4-FFF2-40B4-BE49-F238E27FC236}">
                      <a16:creationId xmlns:a16="http://schemas.microsoft.com/office/drawing/2014/main" id="{6837BA81-52CF-4F03-B2FE-59C85A334ED9}"/>
                    </a:ext>
                  </a:extLst>
                </p:cNvPr>
                <p:cNvSpPr/>
                <p:nvPr/>
              </p:nvSpPr>
              <p:spPr>
                <a:xfrm>
                  <a:off x="6456407" y="4496532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55" name="正方形/長方形 3854">
                  <a:extLst>
                    <a:ext uri="{FF2B5EF4-FFF2-40B4-BE49-F238E27FC236}">
                      <a16:creationId xmlns:a16="http://schemas.microsoft.com/office/drawing/2014/main" id="{A77DADF4-31F6-4A26-9FF1-D101A865B268}"/>
                    </a:ext>
                  </a:extLst>
                </p:cNvPr>
                <p:cNvSpPr/>
                <p:nvPr/>
              </p:nvSpPr>
              <p:spPr>
                <a:xfrm>
                  <a:off x="6456407" y="4553788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3865" name="グループ化 3864">
              <a:extLst>
                <a:ext uri="{FF2B5EF4-FFF2-40B4-BE49-F238E27FC236}">
                  <a16:creationId xmlns:a16="http://schemas.microsoft.com/office/drawing/2014/main" id="{18C89B8F-BB51-4838-9ABD-1B57C74DB6EF}"/>
                </a:ext>
              </a:extLst>
            </p:cNvPr>
            <p:cNvGrpSpPr/>
            <p:nvPr/>
          </p:nvGrpSpPr>
          <p:grpSpPr>
            <a:xfrm>
              <a:off x="5927138" y="5408464"/>
              <a:ext cx="323141" cy="95800"/>
              <a:chOff x="5927138" y="4847269"/>
              <a:chExt cx="323141" cy="95800"/>
            </a:xfrm>
          </p:grpSpPr>
          <p:grpSp>
            <p:nvGrpSpPr>
              <p:cNvPr id="3866" name="グループ化 3865">
                <a:extLst>
                  <a:ext uri="{FF2B5EF4-FFF2-40B4-BE49-F238E27FC236}">
                    <a16:creationId xmlns:a16="http://schemas.microsoft.com/office/drawing/2014/main" id="{4CE4DD32-E980-41B0-9CE2-39A8D7DB847B}"/>
                  </a:ext>
                </a:extLst>
              </p:cNvPr>
              <p:cNvGrpSpPr/>
              <p:nvPr/>
            </p:nvGrpSpPr>
            <p:grpSpPr>
              <a:xfrm>
                <a:off x="6159166" y="4852046"/>
                <a:ext cx="91113" cy="91023"/>
                <a:chOff x="2913532" y="2640913"/>
                <a:chExt cx="91113" cy="9102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3877" name="正方形/長方形 3876">
                  <a:extLst>
                    <a:ext uri="{FF2B5EF4-FFF2-40B4-BE49-F238E27FC236}">
                      <a16:creationId xmlns:a16="http://schemas.microsoft.com/office/drawing/2014/main" id="{563F13BA-4625-4A3F-A9C9-124720D48247}"/>
                    </a:ext>
                  </a:extLst>
                </p:cNvPr>
                <p:cNvSpPr/>
                <p:nvPr/>
              </p:nvSpPr>
              <p:spPr>
                <a:xfrm>
                  <a:off x="2968645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78" name="正方形/長方形 3877">
                  <a:extLst>
                    <a:ext uri="{FF2B5EF4-FFF2-40B4-BE49-F238E27FC236}">
                      <a16:creationId xmlns:a16="http://schemas.microsoft.com/office/drawing/2014/main" id="{C757774E-CDE2-4EDC-872A-B8975AB67A72}"/>
                    </a:ext>
                  </a:extLst>
                </p:cNvPr>
                <p:cNvSpPr/>
                <p:nvPr/>
              </p:nvSpPr>
              <p:spPr>
                <a:xfrm>
                  <a:off x="2968645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79" name="正方形/長方形 3878">
                  <a:extLst>
                    <a:ext uri="{FF2B5EF4-FFF2-40B4-BE49-F238E27FC236}">
                      <a16:creationId xmlns:a16="http://schemas.microsoft.com/office/drawing/2014/main" id="{5078A629-5C38-46C0-8D3C-5D09E047566C}"/>
                    </a:ext>
                  </a:extLst>
                </p:cNvPr>
                <p:cNvSpPr/>
                <p:nvPr/>
              </p:nvSpPr>
              <p:spPr>
                <a:xfrm>
                  <a:off x="2913532" y="269539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867" name="グループ化 3866">
                <a:extLst>
                  <a:ext uri="{FF2B5EF4-FFF2-40B4-BE49-F238E27FC236}">
                    <a16:creationId xmlns:a16="http://schemas.microsoft.com/office/drawing/2014/main" id="{440A3C3E-4526-43D2-995E-DFCD40703B91}"/>
                  </a:ext>
                </a:extLst>
              </p:cNvPr>
              <p:cNvGrpSpPr/>
              <p:nvPr/>
            </p:nvGrpSpPr>
            <p:grpSpPr>
              <a:xfrm>
                <a:off x="5927138" y="4847269"/>
                <a:ext cx="202233" cy="94208"/>
                <a:chOff x="6290174" y="4496532"/>
                <a:chExt cx="202233" cy="94208"/>
              </a:xfrm>
            </p:grpSpPr>
            <p:grpSp>
              <p:nvGrpSpPr>
                <p:cNvPr id="3868" name="グループ化 3867">
                  <a:extLst>
                    <a:ext uri="{FF2B5EF4-FFF2-40B4-BE49-F238E27FC236}">
                      <a16:creationId xmlns:a16="http://schemas.microsoft.com/office/drawing/2014/main" id="{B66CE2F6-6E69-44A0-A383-9770C537F71B}"/>
                    </a:ext>
                  </a:extLst>
                </p:cNvPr>
                <p:cNvGrpSpPr/>
                <p:nvPr/>
              </p:nvGrpSpPr>
              <p:grpSpPr>
                <a:xfrm>
                  <a:off x="6290174" y="4499717"/>
                  <a:ext cx="146106" cy="91023"/>
                  <a:chOff x="2913532" y="2640913"/>
                  <a:chExt cx="146106" cy="91023"/>
                </a:xfrm>
                <a:solidFill>
                  <a:schemeClr val="bg2">
                    <a:lumMod val="90000"/>
                  </a:schemeClr>
                </a:solidFill>
              </p:grpSpPr>
              <p:sp>
                <p:nvSpPr>
                  <p:cNvPr id="3871" name="正方形/長方形 3870">
                    <a:extLst>
                      <a:ext uri="{FF2B5EF4-FFF2-40B4-BE49-F238E27FC236}">
                        <a16:creationId xmlns:a16="http://schemas.microsoft.com/office/drawing/2014/main" id="{3E814FCB-326A-4E15-8F21-1A63A27C7903}"/>
                      </a:ext>
                    </a:extLst>
                  </p:cNvPr>
                  <p:cNvSpPr/>
                  <p:nvPr/>
                </p:nvSpPr>
                <p:spPr>
                  <a:xfrm>
                    <a:off x="3023638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872" name="正方形/長方形 3871">
                    <a:extLst>
                      <a:ext uri="{FF2B5EF4-FFF2-40B4-BE49-F238E27FC236}">
                        <a16:creationId xmlns:a16="http://schemas.microsoft.com/office/drawing/2014/main" id="{15AC4695-912B-4F7B-86A9-8947D179C5ED}"/>
                      </a:ext>
                    </a:extLst>
                  </p:cNvPr>
                  <p:cNvSpPr/>
                  <p:nvPr/>
                </p:nvSpPr>
                <p:spPr>
                  <a:xfrm>
                    <a:off x="2968645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873" name="正方形/長方形 3872">
                    <a:extLst>
                      <a:ext uri="{FF2B5EF4-FFF2-40B4-BE49-F238E27FC236}">
                        <a16:creationId xmlns:a16="http://schemas.microsoft.com/office/drawing/2014/main" id="{12E015CE-2CD7-4F52-B4AD-F009F0F0AC8F}"/>
                      </a:ext>
                    </a:extLst>
                  </p:cNvPr>
                  <p:cNvSpPr/>
                  <p:nvPr/>
                </p:nvSpPr>
                <p:spPr>
                  <a:xfrm>
                    <a:off x="3023638" y="2695936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874" name="正方形/長方形 3873">
                    <a:extLst>
                      <a:ext uri="{FF2B5EF4-FFF2-40B4-BE49-F238E27FC236}">
                        <a16:creationId xmlns:a16="http://schemas.microsoft.com/office/drawing/2014/main" id="{23C81F41-956E-466F-9640-3FED9225036A}"/>
                      </a:ext>
                    </a:extLst>
                  </p:cNvPr>
                  <p:cNvSpPr/>
                  <p:nvPr/>
                </p:nvSpPr>
                <p:spPr>
                  <a:xfrm>
                    <a:off x="2968645" y="2695936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875" name="正方形/長方形 3874">
                    <a:extLst>
                      <a:ext uri="{FF2B5EF4-FFF2-40B4-BE49-F238E27FC236}">
                        <a16:creationId xmlns:a16="http://schemas.microsoft.com/office/drawing/2014/main" id="{5EB468E9-27C9-4A21-94BD-FF433E3ED98C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876" name="正方形/長方形 3875">
                    <a:extLst>
                      <a:ext uri="{FF2B5EF4-FFF2-40B4-BE49-F238E27FC236}">
                        <a16:creationId xmlns:a16="http://schemas.microsoft.com/office/drawing/2014/main" id="{4A57B485-CA10-4459-B415-575B24F88C21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9539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3869" name="正方形/長方形 3868">
                  <a:extLst>
                    <a:ext uri="{FF2B5EF4-FFF2-40B4-BE49-F238E27FC236}">
                      <a16:creationId xmlns:a16="http://schemas.microsoft.com/office/drawing/2014/main" id="{164EA6E0-CFE2-4EC5-BAE8-5D22D7B48B74}"/>
                    </a:ext>
                  </a:extLst>
                </p:cNvPr>
                <p:cNvSpPr/>
                <p:nvPr/>
              </p:nvSpPr>
              <p:spPr>
                <a:xfrm>
                  <a:off x="6456407" y="4496532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70" name="正方形/長方形 3869">
                  <a:extLst>
                    <a:ext uri="{FF2B5EF4-FFF2-40B4-BE49-F238E27FC236}">
                      <a16:creationId xmlns:a16="http://schemas.microsoft.com/office/drawing/2014/main" id="{0C759AA8-633E-4487-B9AA-2F1ABA6339AB}"/>
                    </a:ext>
                  </a:extLst>
                </p:cNvPr>
                <p:cNvSpPr/>
                <p:nvPr/>
              </p:nvSpPr>
              <p:spPr>
                <a:xfrm>
                  <a:off x="6456407" y="4553788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3880" name="グループ化 3879">
              <a:extLst>
                <a:ext uri="{FF2B5EF4-FFF2-40B4-BE49-F238E27FC236}">
                  <a16:creationId xmlns:a16="http://schemas.microsoft.com/office/drawing/2014/main" id="{3EB14AD1-1040-409C-B1D7-87B614474EBA}"/>
                </a:ext>
              </a:extLst>
            </p:cNvPr>
            <p:cNvGrpSpPr/>
            <p:nvPr/>
          </p:nvGrpSpPr>
          <p:grpSpPr>
            <a:xfrm>
              <a:off x="5927138" y="5520193"/>
              <a:ext cx="323141" cy="95800"/>
              <a:chOff x="5927138" y="4847269"/>
              <a:chExt cx="323141" cy="95800"/>
            </a:xfrm>
          </p:grpSpPr>
          <p:grpSp>
            <p:nvGrpSpPr>
              <p:cNvPr id="3881" name="グループ化 3880">
                <a:extLst>
                  <a:ext uri="{FF2B5EF4-FFF2-40B4-BE49-F238E27FC236}">
                    <a16:creationId xmlns:a16="http://schemas.microsoft.com/office/drawing/2014/main" id="{10679A45-13A2-4673-A3B4-3BCAAA51FDA4}"/>
                  </a:ext>
                </a:extLst>
              </p:cNvPr>
              <p:cNvGrpSpPr/>
              <p:nvPr/>
            </p:nvGrpSpPr>
            <p:grpSpPr>
              <a:xfrm>
                <a:off x="6159166" y="4852046"/>
                <a:ext cx="91113" cy="91023"/>
                <a:chOff x="2913532" y="2640913"/>
                <a:chExt cx="91113" cy="9102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3892" name="正方形/長方形 3891">
                  <a:extLst>
                    <a:ext uri="{FF2B5EF4-FFF2-40B4-BE49-F238E27FC236}">
                      <a16:creationId xmlns:a16="http://schemas.microsoft.com/office/drawing/2014/main" id="{19DF442D-6C89-436C-ACEB-1D1EBB63CAA0}"/>
                    </a:ext>
                  </a:extLst>
                </p:cNvPr>
                <p:cNvSpPr/>
                <p:nvPr/>
              </p:nvSpPr>
              <p:spPr>
                <a:xfrm>
                  <a:off x="2968645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93" name="正方形/長方形 3892">
                  <a:extLst>
                    <a:ext uri="{FF2B5EF4-FFF2-40B4-BE49-F238E27FC236}">
                      <a16:creationId xmlns:a16="http://schemas.microsoft.com/office/drawing/2014/main" id="{3D4F9064-EDC4-4DAF-9859-FFD0109BB5CD}"/>
                    </a:ext>
                  </a:extLst>
                </p:cNvPr>
                <p:cNvSpPr/>
                <p:nvPr/>
              </p:nvSpPr>
              <p:spPr>
                <a:xfrm>
                  <a:off x="2968645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94" name="正方形/長方形 3893">
                  <a:extLst>
                    <a:ext uri="{FF2B5EF4-FFF2-40B4-BE49-F238E27FC236}">
                      <a16:creationId xmlns:a16="http://schemas.microsoft.com/office/drawing/2014/main" id="{351D33F3-42B0-4BE8-AFEF-DF108B2D1339}"/>
                    </a:ext>
                  </a:extLst>
                </p:cNvPr>
                <p:cNvSpPr/>
                <p:nvPr/>
              </p:nvSpPr>
              <p:spPr>
                <a:xfrm>
                  <a:off x="2913532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882" name="グループ化 3881">
                <a:extLst>
                  <a:ext uri="{FF2B5EF4-FFF2-40B4-BE49-F238E27FC236}">
                    <a16:creationId xmlns:a16="http://schemas.microsoft.com/office/drawing/2014/main" id="{B4648097-088F-415F-9075-4F1613750736}"/>
                  </a:ext>
                </a:extLst>
              </p:cNvPr>
              <p:cNvGrpSpPr/>
              <p:nvPr/>
            </p:nvGrpSpPr>
            <p:grpSpPr>
              <a:xfrm>
                <a:off x="5927138" y="4847269"/>
                <a:ext cx="202233" cy="94208"/>
                <a:chOff x="6290174" y="4496532"/>
                <a:chExt cx="202233" cy="94208"/>
              </a:xfrm>
            </p:grpSpPr>
            <p:grpSp>
              <p:nvGrpSpPr>
                <p:cNvPr id="3883" name="グループ化 3882">
                  <a:extLst>
                    <a:ext uri="{FF2B5EF4-FFF2-40B4-BE49-F238E27FC236}">
                      <a16:creationId xmlns:a16="http://schemas.microsoft.com/office/drawing/2014/main" id="{EF1E48EA-3044-4037-A98C-7B4C931A4C03}"/>
                    </a:ext>
                  </a:extLst>
                </p:cNvPr>
                <p:cNvGrpSpPr/>
                <p:nvPr/>
              </p:nvGrpSpPr>
              <p:grpSpPr>
                <a:xfrm>
                  <a:off x="6290174" y="4499717"/>
                  <a:ext cx="146106" cy="91023"/>
                  <a:chOff x="2913532" y="2640913"/>
                  <a:chExt cx="146106" cy="91023"/>
                </a:xfrm>
                <a:solidFill>
                  <a:schemeClr val="bg2">
                    <a:lumMod val="90000"/>
                  </a:schemeClr>
                </a:solidFill>
              </p:grpSpPr>
              <p:sp>
                <p:nvSpPr>
                  <p:cNvPr id="3886" name="正方形/長方形 3885">
                    <a:extLst>
                      <a:ext uri="{FF2B5EF4-FFF2-40B4-BE49-F238E27FC236}">
                        <a16:creationId xmlns:a16="http://schemas.microsoft.com/office/drawing/2014/main" id="{5C1D04E2-5362-446F-A67D-4BAE38FF49FE}"/>
                      </a:ext>
                    </a:extLst>
                  </p:cNvPr>
                  <p:cNvSpPr/>
                  <p:nvPr/>
                </p:nvSpPr>
                <p:spPr>
                  <a:xfrm>
                    <a:off x="3023638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887" name="正方形/長方形 3886">
                    <a:extLst>
                      <a:ext uri="{FF2B5EF4-FFF2-40B4-BE49-F238E27FC236}">
                        <a16:creationId xmlns:a16="http://schemas.microsoft.com/office/drawing/2014/main" id="{FA4EBD0C-90B1-4D91-83E0-37AE916BE2C7}"/>
                      </a:ext>
                    </a:extLst>
                  </p:cNvPr>
                  <p:cNvSpPr/>
                  <p:nvPr/>
                </p:nvSpPr>
                <p:spPr>
                  <a:xfrm>
                    <a:off x="2968645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888" name="正方形/長方形 3887">
                    <a:extLst>
                      <a:ext uri="{FF2B5EF4-FFF2-40B4-BE49-F238E27FC236}">
                        <a16:creationId xmlns:a16="http://schemas.microsoft.com/office/drawing/2014/main" id="{774F7E18-FB93-4904-9FB2-6BD267F7E413}"/>
                      </a:ext>
                    </a:extLst>
                  </p:cNvPr>
                  <p:cNvSpPr/>
                  <p:nvPr/>
                </p:nvSpPr>
                <p:spPr>
                  <a:xfrm>
                    <a:off x="3023638" y="2695936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889" name="正方形/長方形 3888">
                    <a:extLst>
                      <a:ext uri="{FF2B5EF4-FFF2-40B4-BE49-F238E27FC236}">
                        <a16:creationId xmlns:a16="http://schemas.microsoft.com/office/drawing/2014/main" id="{39ED0A08-F3F0-449B-AE67-622A40A23A40}"/>
                      </a:ext>
                    </a:extLst>
                  </p:cNvPr>
                  <p:cNvSpPr/>
                  <p:nvPr/>
                </p:nvSpPr>
                <p:spPr>
                  <a:xfrm>
                    <a:off x="2968645" y="2695936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890" name="正方形/長方形 3889">
                    <a:extLst>
                      <a:ext uri="{FF2B5EF4-FFF2-40B4-BE49-F238E27FC236}">
                        <a16:creationId xmlns:a16="http://schemas.microsoft.com/office/drawing/2014/main" id="{18A6BE7F-1DA4-470D-9262-7075F02B1CEF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891" name="正方形/長方形 3890">
                    <a:extLst>
                      <a:ext uri="{FF2B5EF4-FFF2-40B4-BE49-F238E27FC236}">
                        <a16:creationId xmlns:a16="http://schemas.microsoft.com/office/drawing/2014/main" id="{96A40D13-528D-4512-9464-E6DFAC0309B1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9539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3884" name="正方形/長方形 3883">
                  <a:extLst>
                    <a:ext uri="{FF2B5EF4-FFF2-40B4-BE49-F238E27FC236}">
                      <a16:creationId xmlns:a16="http://schemas.microsoft.com/office/drawing/2014/main" id="{BAC6ACB9-A113-4223-AB0F-C3FBDCB065B1}"/>
                    </a:ext>
                  </a:extLst>
                </p:cNvPr>
                <p:cNvSpPr/>
                <p:nvPr/>
              </p:nvSpPr>
              <p:spPr>
                <a:xfrm>
                  <a:off x="6456407" y="4496532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85" name="正方形/長方形 3884">
                  <a:extLst>
                    <a:ext uri="{FF2B5EF4-FFF2-40B4-BE49-F238E27FC236}">
                      <a16:creationId xmlns:a16="http://schemas.microsoft.com/office/drawing/2014/main" id="{58D56E00-460A-4BD6-86C3-0A24E04C0A1C}"/>
                    </a:ext>
                  </a:extLst>
                </p:cNvPr>
                <p:cNvSpPr/>
                <p:nvPr/>
              </p:nvSpPr>
              <p:spPr>
                <a:xfrm>
                  <a:off x="6456407" y="4553788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3895" name="グループ化 3894">
              <a:extLst>
                <a:ext uri="{FF2B5EF4-FFF2-40B4-BE49-F238E27FC236}">
                  <a16:creationId xmlns:a16="http://schemas.microsoft.com/office/drawing/2014/main" id="{9B0C2588-8385-4FD1-85B1-3FB60CE867BA}"/>
                </a:ext>
              </a:extLst>
            </p:cNvPr>
            <p:cNvGrpSpPr/>
            <p:nvPr/>
          </p:nvGrpSpPr>
          <p:grpSpPr>
            <a:xfrm>
              <a:off x="5927138" y="5631428"/>
              <a:ext cx="323141" cy="95800"/>
              <a:chOff x="5927138" y="4847269"/>
              <a:chExt cx="323141" cy="95800"/>
            </a:xfrm>
          </p:grpSpPr>
          <p:grpSp>
            <p:nvGrpSpPr>
              <p:cNvPr id="3896" name="グループ化 3895">
                <a:extLst>
                  <a:ext uri="{FF2B5EF4-FFF2-40B4-BE49-F238E27FC236}">
                    <a16:creationId xmlns:a16="http://schemas.microsoft.com/office/drawing/2014/main" id="{CE7764A9-611D-4C61-A1FF-D96152B61AA0}"/>
                  </a:ext>
                </a:extLst>
              </p:cNvPr>
              <p:cNvGrpSpPr/>
              <p:nvPr/>
            </p:nvGrpSpPr>
            <p:grpSpPr>
              <a:xfrm>
                <a:off x="6159166" y="4852046"/>
                <a:ext cx="91113" cy="91023"/>
                <a:chOff x="2913532" y="2640913"/>
                <a:chExt cx="91113" cy="9102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3906" name="正方形/長方形 3905">
                  <a:extLst>
                    <a:ext uri="{FF2B5EF4-FFF2-40B4-BE49-F238E27FC236}">
                      <a16:creationId xmlns:a16="http://schemas.microsoft.com/office/drawing/2014/main" id="{E6563140-14A2-4E76-9497-A63F0A154ED4}"/>
                    </a:ext>
                  </a:extLst>
                </p:cNvPr>
                <p:cNvSpPr/>
                <p:nvPr/>
              </p:nvSpPr>
              <p:spPr>
                <a:xfrm>
                  <a:off x="2968645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07" name="正方形/長方形 3906">
                  <a:extLst>
                    <a:ext uri="{FF2B5EF4-FFF2-40B4-BE49-F238E27FC236}">
                      <a16:creationId xmlns:a16="http://schemas.microsoft.com/office/drawing/2014/main" id="{FCD2C57D-2375-4B42-90B7-FE08B4868D28}"/>
                    </a:ext>
                  </a:extLst>
                </p:cNvPr>
                <p:cNvSpPr/>
                <p:nvPr/>
              </p:nvSpPr>
              <p:spPr>
                <a:xfrm>
                  <a:off x="2968645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08" name="正方形/長方形 3907">
                  <a:extLst>
                    <a:ext uri="{FF2B5EF4-FFF2-40B4-BE49-F238E27FC236}">
                      <a16:creationId xmlns:a16="http://schemas.microsoft.com/office/drawing/2014/main" id="{C527932A-09E8-44A5-B868-345448356BC3}"/>
                    </a:ext>
                  </a:extLst>
                </p:cNvPr>
                <p:cNvSpPr/>
                <p:nvPr/>
              </p:nvSpPr>
              <p:spPr>
                <a:xfrm>
                  <a:off x="2913532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09" name="正方形/長方形 3908">
                  <a:extLst>
                    <a:ext uri="{FF2B5EF4-FFF2-40B4-BE49-F238E27FC236}">
                      <a16:creationId xmlns:a16="http://schemas.microsoft.com/office/drawing/2014/main" id="{7BE7AFDF-11E7-4C08-B036-84B2D70C0581}"/>
                    </a:ext>
                  </a:extLst>
                </p:cNvPr>
                <p:cNvSpPr/>
                <p:nvPr/>
              </p:nvSpPr>
              <p:spPr>
                <a:xfrm>
                  <a:off x="2913532" y="269539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897" name="グループ化 3896">
                <a:extLst>
                  <a:ext uri="{FF2B5EF4-FFF2-40B4-BE49-F238E27FC236}">
                    <a16:creationId xmlns:a16="http://schemas.microsoft.com/office/drawing/2014/main" id="{64D72097-628A-4CA5-9E1D-481635846930}"/>
                  </a:ext>
                </a:extLst>
              </p:cNvPr>
              <p:cNvGrpSpPr/>
              <p:nvPr/>
            </p:nvGrpSpPr>
            <p:grpSpPr>
              <a:xfrm>
                <a:off x="5927138" y="4847269"/>
                <a:ext cx="202233" cy="94208"/>
                <a:chOff x="6290174" y="4496532"/>
                <a:chExt cx="202233" cy="94208"/>
              </a:xfrm>
            </p:grpSpPr>
            <p:grpSp>
              <p:nvGrpSpPr>
                <p:cNvPr id="3898" name="グループ化 3897">
                  <a:extLst>
                    <a:ext uri="{FF2B5EF4-FFF2-40B4-BE49-F238E27FC236}">
                      <a16:creationId xmlns:a16="http://schemas.microsoft.com/office/drawing/2014/main" id="{0CD7FB5D-7ED0-4DCF-A8CC-F9A2B05F2016}"/>
                    </a:ext>
                  </a:extLst>
                </p:cNvPr>
                <p:cNvGrpSpPr/>
                <p:nvPr/>
              </p:nvGrpSpPr>
              <p:grpSpPr>
                <a:xfrm>
                  <a:off x="6290174" y="4499717"/>
                  <a:ext cx="146106" cy="91023"/>
                  <a:chOff x="2913532" y="2640913"/>
                  <a:chExt cx="146106" cy="91023"/>
                </a:xfrm>
                <a:solidFill>
                  <a:schemeClr val="bg2">
                    <a:lumMod val="90000"/>
                  </a:schemeClr>
                </a:solidFill>
              </p:grpSpPr>
              <p:sp>
                <p:nvSpPr>
                  <p:cNvPr id="3901" name="正方形/長方形 3900">
                    <a:extLst>
                      <a:ext uri="{FF2B5EF4-FFF2-40B4-BE49-F238E27FC236}">
                        <a16:creationId xmlns:a16="http://schemas.microsoft.com/office/drawing/2014/main" id="{D14FBB45-27A4-422E-8A00-8B96F3478CCF}"/>
                      </a:ext>
                    </a:extLst>
                  </p:cNvPr>
                  <p:cNvSpPr/>
                  <p:nvPr/>
                </p:nvSpPr>
                <p:spPr>
                  <a:xfrm>
                    <a:off x="3023638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902" name="正方形/長方形 3901">
                    <a:extLst>
                      <a:ext uri="{FF2B5EF4-FFF2-40B4-BE49-F238E27FC236}">
                        <a16:creationId xmlns:a16="http://schemas.microsoft.com/office/drawing/2014/main" id="{EBE16843-8422-43EF-A5D4-D45DA42EA716}"/>
                      </a:ext>
                    </a:extLst>
                  </p:cNvPr>
                  <p:cNvSpPr/>
                  <p:nvPr/>
                </p:nvSpPr>
                <p:spPr>
                  <a:xfrm>
                    <a:off x="3023638" y="2695936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903" name="正方形/長方形 3902">
                    <a:extLst>
                      <a:ext uri="{FF2B5EF4-FFF2-40B4-BE49-F238E27FC236}">
                        <a16:creationId xmlns:a16="http://schemas.microsoft.com/office/drawing/2014/main" id="{BCA682AA-D9E6-4036-B217-319636AFAB6D}"/>
                      </a:ext>
                    </a:extLst>
                  </p:cNvPr>
                  <p:cNvSpPr/>
                  <p:nvPr/>
                </p:nvSpPr>
                <p:spPr>
                  <a:xfrm>
                    <a:off x="2968645" y="2695936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904" name="正方形/長方形 3903">
                    <a:extLst>
                      <a:ext uri="{FF2B5EF4-FFF2-40B4-BE49-F238E27FC236}">
                        <a16:creationId xmlns:a16="http://schemas.microsoft.com/office/drawing/2014/main" id="{CD4CE17E-3444-4807-85A2-1DB6D1657C7A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905" name="正方形/長方形 3904">
                    <a:extLst>
                      <a:ext uri="{FF2B5EF4-FFF2-40B4-BE49-F238E27FC236}">
                        <a16:creationId xmlns:a16="http://schemas.microsoft.com/office/drawing/2014/main" id="{B19175C2-9B2E-46CD-9830-9E952B6B6652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9539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3899" name="正方形/長方形 3898">
                  <a:extLst>
                    <a:ext uri="{FF2B5EF4-FFF2-40B4-BE49-F238E27FC236}">
                      <a16:creationId xmlns:a16="http://schemas.microsoft.com/office/drawing/2014/main" id="{00BC0FD2-EEEF-4E6C-A284-48DE2A835F42}"/>
                    </a:ext>
                  </a:extLst>
                </p:cNvPr>
                <p:cNvSpPr/>
                <p:nvPr/>
              </p:nvSpPr>
              <p:spPr>
                <a:xfrm>
                  <a:off x="6456407" y="4496532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00" name="正方形/長方形 3899">
                  <a:extLst>
                    <a:ext uri="{FF2B5EF4-FFF2-40B4-BE49-F238E27FC236}">
                      <a16:creationId xmlns:a16="http://schemas.microsoft.com/office/drawing/2014/main" id="{38690759-98A0-4D15-BEF8-5099C16A0B99}"/>
                    </a:ext>
                  </a:extLst>
                </p:cNvPr>
                <p:cNvSpPr/>
                <p:nvPr/>
              </p:nvSpPr>
              <p:spPr>
                <a:xfrm>
                  <a:off x="6456407" y="4553788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3910" name="グループ化 3909">
              <a:extLst>
                <a:ext uri="{FF2B5EF4-FFF2-40B4-BE49-F238E27FC236}">
                  <a16:creationId xmlns:a16="http://schemas.microsoft.com/office/drawing/2014/main" id="{5687C585-A4A1-4920-9D8C-75811EF27445}"/>
                </a:ext>
              </a:extLst>
            </p:cNvPr>
            <p:cNvGrpSpPr/>
            <p:nvPr/>
          </p:nvGrpSpPr>
          <p:grpSpPr>
            <a:xfrm>
              <a:off x="5927138" y="5752234"/>
              <a:ext cx="323141" cy="95800"/>
              <a:chOff x="5927138" y="4847269"/>
              <a:chExt cx="323141" cy="95800"/>
            </a:xfrm>
          </p:grpSpPr>
          <p:grpSp>
            <p:nvGrpSpPr>
              <p:cNvPr id="3911" name="グループ化 3910">
                <a:extLst>
                  <a:ext uri="{FF2B5EF4-FFF2-40B4-BE49-F238E27FC236}">
                    <a16:creationId xmlns:a16="http://schemas.microsoft.com/office/drawing/2014/main" id="{3B3CFBAC-5B19-484F-81D5-941053711E26}"/>
                  </a:ext>
                </a:extLst>
              </p:cNvPr>
              <p:cNvGrpSpPr/>
              <p:nvPr/>
            </p:nvGrpSpPr>
            <p:grpSpPr>
              <a:xfrm>
                <a:off x="6159166" y="4852046"/>
                <a:ext cx="91113" cy="91023"/>
                <a:chOff x="2913532" y="2640913"/>
                <a:chExt cx="91113" cy="9102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3921" name="正方形/長方形 3920">
                  <a:extLst>
                    <a:ext uri="{FF2B5EF4-FFF2-40B4-BE49-F238E27FC236}">
                      <a16:creationId xmlns:a16="http://schemas.microsoft.com/office/drawing/2014/main" id="{EC4E7716-E45D-4C28-A0C2-18A7849864FA}"/>
                    </a:ext>
                  </a:extLst>
                </p:cNvPr>
                <p:cNvSpPr/>
                <p:nvPr/>
              </p:nvSpPr>
              <p:spPr>
                <a:xfrm>
                  <a:off x="2968645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22" name="正方形/長方形 3921">
                  <a:extLst>
                    <a:ext uri="{FF2B5EF4-FFF2-40B4-BE49-F238E27FC236}">
                      <a16:creationId xmlns:a16="http://schemas.microsoft.com/office/drawing/2014/main" id="{E73841D9-F31A-4467-869E-9DFDEE429252}"/>
                    </a:ext>
                  </a:extLst>
                </p:cNvPr>
                <p:cNvSpPr/>
                <p:nvPr/>
              </p:nvSpPr>
              <p:spPr>
                <a:xfrm>
                  <a:off x="2968645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23" name="正方形/長方形 3922">
                  <a:extLst>
                    <a:ext uri="{FF2B5EF4-FFF2-40B4-BE49-F238E27FC236}">
                      <a16:creationId xmlns:a16="http://schemas.microsoft.com/office/drawing/2014/main" id="{A206D233-1F3D-448A-B2CB-8D6C229C209E}"/>
                    </a:ext>
                  </a:extLst>
                </p:cNvPr>
                <p:cNvSpPr/>
                <p:nvPr/>
              </p:nvSpPr>
              <p:spPr>
                <a:xfrm>
                  <a:off x="2913532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912" name="グループ化 3911">
                <a:extLst>
                  <a:ext uri="{FF2B5EF4-FFF2-40B4-BE49-F238E27FC236}">
                    <a16:creationId xmlns:a16="http://schemas.microsoft.com/office/drawing/2014/main" id="{77FC7999-38F3-4D3B-A456-45ECAC71ED8B}"/>
                  </a:ext>
                </a:extLst>
              </p:cNvPr>
              <p:cNvGrpSpPr/>
              <p:nvPr/>
            </p:nvGrpSpPr>
            <p:grpSpPr>
              <a:xfrm>
                <a:off x="5927138" y="4847269"/>
                <a:ext cx="202233" cy="94208"/>
                <a:chOff x="6290174" y="4496532"/>
                <a:chExt cx="202233" cy="94208"/>
              </a:xfrm>
            </p:grpSpPr>
            <p:grpSp>
              <p:nvGrpSpPr>
                <p:cNvPr id="3913" name="グループ化 3912">
                  <a:extLst>
                    <a:ext uri="{FF2B5EF4-FFF2-40B4-BE49-F238E27FC236}">
                      <a16:creationId xmlns:a16="http://schemas.microsoft.com/office/drawing/2014/main" id="{023A0301-9023-4BF1-8DF7-A704E8D5991D}"/>
                    </a:ext>
                  </a:extLst>
                </p:cNvPr>
                <p:cNvGrpSpPr/>
                <p:nvPr/>
              </p:nvGrpSpPr>
              <p:grpSpPr>
                <a:xfrm>
                  <a:off x="6290174" y="4499717"/>
                  <a:ext cx="146106" cy="91023"/>
                  <a:chOff x="2913532" y="2640913"/>
                  <a:chExt cx="146106" cy="91023"/>
                </a:xfrm>
                <a:solidFill>
                  <a:schemeClr val="bg2">
                    <a:lumMod val="90000"/>
                  </a:schemeClr>
                </a:solidFill>
              </p:grpSpPr>
              <p:sp>
                <p:nvSpPr>
                  <p:cNvPr id="3916" name="正方形/長方形 3915">
                    <a:extLst>
                      <a:ext uri="{FF2B5EF4-FFF2-40B4-BE49-F238E27FC236}">
                        <a16:creationId xmlns:a16="http://schemas.microsoft.com/office/drawing/2014/main" id="{EA2DCE67-DAAC-4D5A-B0C4-CD5EEBDF8200}"/>
                      </a:ext>
                    </a:extLst>
                  </p:cNvPr>
                  <p:cNvSpPr/>
                  <p:nvPr/>
                </p:nvSpPr>
                <p:spPr>
                  <a:xfrm>
                    <a:off x="2968645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917" name="正方形/長方形 3916">
                    <a:extLst>
                      <a:ext uri="{FF2B5EF4-FFF2-40B4-BE49-F238E27FC236}">
                        <a16:creationId xmlns:a16="http://schemas.microsoft.com/office/drawing/2014/main" id="{2ABA410C-CE36-485B-A153-CED9F6B38DD3}"/>
                      </a:ext>
                    </a:extLst>
                  </p:cNvPr>
                  <p:cNvSpPr/>
                  <p:nvPr/>
                </p:nvSpPr>
                <p:spPr>
                  <a:xfrm>
                    <a:off x="3023638" y="2695936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918" name="正方形/長方形 3917">
                    <a:extLst>
                      <a:ext uri="{FF2B5EF4-FFF2-40B4-BE49-F238E27FC236}">
                        <a16:creationId xmlns:a16="http://schemas.microsoft.com/office/drawing/2014/main" id="{B0FBB548-AAA1-4158-A595-CD082088ACDA}"/>
                      </a:ext>
                    </a:extLst>
                  </p:cNvPr>
                  <p:cNvSpPr/>
                  <p:nvPr/>
                </p:nvSpPr>
                <p:spPr>
                  <a:xfrm>
                    <a:off x="2968645" y="2695936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919" name="正方形/長方形 3918">
                    <a:extLst>
                      <a:ext uri="{FF2B5EF4-FFF2-40B4-BE49-F238E27FC236}">
                        <a16:creationId xmlns:a16="http://schemas.microsoft.com/office/drawing/2014/main" id="{76C0A21A-4D98-4422-A12F-F071370FAC10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920" name="正方形/長方形 3919">
                    <a:extLst>
                      <a:ext uri="{FF2B5EF4-FFF2-40B4-BE49-F238E27FC236}">
                        <a16:creationId xmlns:a16="http://schemas.microsoft.com/office/drawing/2014/main" id="{F1061486-8B22-47B8-9DD8-612C29C0335F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9539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3914" name="正方形/長方形 3913">
                  <a:extLst>
                    <a:ext uri="{FF2B5EF4-FFF2-40B4-BE49-F238E27FC236}">
                      <a16:creationId xmlns:a16="http://schemas.microsoft.com/office/drawing/2014/main" id="{3F2240A1-E278-4FF2-AD28-B01448FD8ECF}"/>
                    </a:ext>
                  </a:extLst>
                </p:cNvPr>
                <p:cNvSpPr/>
                <p:nvPr/>
              </p:nvSpPr>
              <p:spPr>
                <a:xfrm>
                  <a:off x="6456407" y="4496532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15" name="正方形/長方形 3914">
                  <a:extLst>
                    <a:ext uri="{FF2B5EF4-FFF2-40B4-BE49-F238E27FC236}">
                      <a16:creationId xmlns:a16="http://schemas.microsoft.com/office/drawing/2014/main" id="{0C64D383-71C8-4073-972C-1E6F01640DFE}"/>
                    </a:ext>
                  </a:extLst>
                </p:cNvPr>
                <p:cNvSpPr/>
                <p:nvPr/>
              </p:nvSpPr>
              <p:spPr>
                <a:xfrm>
                  <a:off x="6456407" y="4553788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sp>
          <p:nvSpPr>
            <p:cNvPr id="3924" name="正方形/長方形 3923">
              <a:extLst>
                <a:ext uri="{FF2B5EF4-FFF2-40B4-BE49-F238E27FC236}">
                  <a16:creationId xmlns:a16="http://schemas.microsoft.com/office/drawing/2014/main" id="{DA4A2DA4-829E-4B75-BA93-0203DF2D205B}"/>
                </a:ext>
              </a:extLst>
            </p:cNvPr>
            <p:cNvSpPr/>
            <p:nvPr/>
          </p:nvSpPr>
          <p:spPr>
            <a:xfrm>
              <a:off x="5826056" y="6256165"/>
              <a:ext cx="36000" cy="216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25" name="正方形/長方形 3924">
              <a:extLst>
                <a:ext uri="{FF2B5EF4-FFF2-40B4-BE49-F238E27FC236}">
                  <a16:creationId xmlns:a16="http://schemas.microsoft.com/office/drawing/2014/main" id="{230F284F-2E9B-4ACD-BD64-F0FC2FE6844B}"/>
                </a:ext>
              </a:extLst>
            </p:cNvPr>
            <p:cNvSpPr/>
            <p:nvPr/>
          </p:nvSpPr>
          <p:spPr>
            <a:xfrm>
              <a:off x="5831815" y="4811821"/>
              <a:ext cx="36000" cy="1656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26" name="正方形/長方形 3925">
              <a:extLst>
                <a:ext uri="{FF2B5EF4-FFF2-40B4-BE49-F238E27FC236}">
                  <a16:creationId xmlns:a16="http://schemas.microsoft.com/office/drawing/2014/main" id="{BC8E243A-0C15-46E9-BCA5-BAE265A9D3FE}"/>
                </a:ext>
              </a:extLst>
            </p:cNvPr>
            <p:cNvSpPr/>
            <p:nvPr/>
          </p:nvSpPr>
          <p:spPr>
            <a:xfrm>
              <a:off x="5454820" y="6292909"/>
              <a:ext cx="54000" cy="108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27" name="正方形/長方形 3926">
              <a:extLst>
                <a:ext uri="{FF2B5EF4-FFF2-40B4-BE49-F238E27FC236}">
                  <a16:creationId xmlns:a16="http://schemas.microsoft.com/office/drawing/2014/main" id="{3BC9C9F7-76A9-475D-BAA0-02D281B4837B}"/>
                </a:ext>
              </a:extLst>
            </p:cNvPr>
            <p:cNvSpPr/>
            <p:nvPr/>
          </p:nvSpPr>
          <p:spPr>
            <a:xfrm>
              <a:off x="5305211" y="6375861"/>
              <a:ext cx="54000" cy="108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28" name="正方形/長方形 3927">
              <a:extLst>
                <a:ext uri="{FF2B5EF4-FFF2-40B4-BE49-F238E27FC236}">
                  <a16:creationId xmlns:a16="http://schemas.microsoft.com/office/drawing/2014/main" id="{0F4A6264-6F81-4528-8462-4BAE4712894E}"/>
                </a:ext>
              </a:extLst>
            </p:cNvPr>
            <p:cNvSpPr/>
            <p:nvPr/>
          </p:nvSpPr>
          <p:spPr>
            <a:xfrm>
              <a:off x="5308580" y="6498663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929" name="グループ化 3928">
              <a:extLst>
                <a:ext uri="{FF2B5EF4-FFF2-40B4-BE49-F238E27FC236}">
                  <a16:creationId xmlns:a16="http://schemas.microsoft.com/office/drawing/2014/main" id="{21877438-484A-4481-8B50-AF96F22BCD71}"/>
                </a:ext>
              </a:extLst>
            </p:cNvPr>
            <p:cNvGrpSpPr/>
            <p:nvPr/>
          </p:nvGrpSpPr>
          <p:grpSpPr>
            <a:xfrm>
              <a:off x="5554779" y="4208827"/>
              <a:ext cx="355224" cy="55196"/>
              <a:chOff x="5305622" y="4275068"/>
              <a:chExt cx="355224" cy="55196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3930" name="正方形/長方形 3929">
                <a:extLst>
                  <a:ext uri="{FF2B5EF4-FFF2-40B4-BE49-F238E27FC236}">
                    <a16:creationId xmlns:a16="http://schemas.microsoft.com/office/drawing/2014/main" id="{386531D6-4B7C-406D-B6F9-6CC2E3E04AE0}"/>
                  </a:ext>
                </a:extLst>
              </p:cNvPr>
              <p:cNvSpPr/>
              <p:nvPr/>
            </p:nvSpPr>
            <p:spPr>
              <a:xfrm>
                <a:off x="5305622" y="4276264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31" name="正方形/長方形 3930">
                <a:extLst>
                  <a:ext uri="{FF2B5EF4-FFF2-40B4-BE49-F238E27FC236}">
                    <a16:creationId xmlns:a16="http://schemas.microsoft.com/office/drawing/2014/main" id="{BD16014A-035E-4A64-91A1-AE58B7FF53EA}"/>
                  </a:ext>
                </a:extLst>
              </p:cNvPr>
              <p:cNvSpPr/>
              <p:nvPr/>
            </p:nvSpPr>
            <p:spPr>
              <a:xfrm>
                <a:off x="5382519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32" name="正方形/長方形 3931">
                <a:extLst>
                  <a:ext uri="{FF2B5EF4-FFF2-40B4-BE49-F238E27FC236}">
                    <a16:creationId xmlns:a16="http://schemas.microsoft.com/office/drawing/2014/main" id="{A981C162-7E3F-4A26-85FD-65A970C6C48D}"/>
                  </a:ext>
                </a:extLst>
              </p:cNvPr>
              <p:cNvSpPr/>
              <p:nvPr/>
            </p:nvSpPr>
            <p:spPr>
              <a:xfrm>
                <a:off x="5450879" y="4275554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33" name="正方形/長方形 3932">
                <a:extLst>
                  <a:ext uri="{FF2B5EF4-FFF2-40B4-BE49-F238E27FC236}">
                    <a16:creationId xmlns:a16="http://schemas.microsoft.com/office/drawing/2014/main" id="{796AF97F-D695-420B-BD6D-510B2E991BED}"/>
                  </a:ext>
                </a:extLst>
              </p:cNvPr>
              <p:cNvSpPr/>
              <p:nvPr/>
            </p:nvSpPr>
            <p:spPr>
              <a:xfrm>
                <a:off x="5535222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34" name="正方形/長方形 3933">
                <a:extLst>
                  <a:ext uri="{FF2B5EF4-FFF2-40B4-BE49-F238E27FC236}">
                    <a16:creationId xmlns:a16="http://schemas.microsoft.com/office/drawing/2014/main" id="{C90BDA2E-4820-4E35-9BC8-38785C6E1DED}"/>
                  </a:ext>
                </a:extLst>
              </p:cNvPr>
              <p:cNvSpPr/>
              <p:nvPr/>
            </p:nvSpPr>
            <p:spPr>
              <a:xfrm>
                <a:off x="5606846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935" name="グループ化 3934">
              <a:extLst>
                <a:ext uri="{FF2B5EF4-FFF2-40B4-BE49-F238E27FC236}">
                  <a16:creationId xmlns:a16="http://schemas.microsoft.com/office/drawing/2014/main" id="{112922C5-8BC0-46FE-9686-016B73D4CD3B}"/>
                </a:ext>
              </a:extLst>
            </p:cNvPr>
            <p:cNvGrpSpPr/>
            <p:nvPr/>
          </p:nvGrpSpPr>
          <p:grpSpPr>
            <a:xfrm>
              <a:off x="5541053" y="3962420"/>
              <a:ext cx="650337" cy="225478"/>
              <a:chOff x="5541053" y="3962420"/>
              <a:chExt cx="650337" cy="225478"/>
            </a:xfrm>
          </p:grpSpPr>
          <p:grpSp>
            <p:nvGrpSpPr>
              <p:cNvPr id="3936" name="グループ化 3935">
                <a:extLst>
                  <a:ext uri="{FF2B5EF4-FFF2-40B4-BE49-F238E27FC236}">
                    <a16:creationId xmlns:a16="http://schemas.microsoft.com/office/drawing/2014/main" id="{773B79B3-400C-4950-AC10-09FE24CF98A4}"/>
                  </a:ext>
                </a:extLst>
              </p:cNvPr>
              <p:cNvGrpSpPr/>
              <p:nvPr/>
            </p:nvGrpSpPr>
            <p:grpSpPr>
              <a:xfrm>
                <a:off x="5541053" y="4130702"/>
                <a:ext cx="355224" cy="55196"/>
                <a:chOff x="5305622" y="4275068"/>
                <a:chExt cx="355224" cy="55196"/>
              </a:xfrm>
              <a:solidFill>
                <a:schemeClr val="tx1">
                  <a:lumMod val="50000"/>
                  <a:lumOff val="50000"/>
                </a:schemeClr>
              </a:solidFill>
            </p:grpSpPr>
            <p:sp>
              <p:nvSpPr>
                <p:cNvPr id="3964" name="正方形/長方形 3963">
                  <a:extLst>
                    <a:ext uri="{FF2B5EF4-FFF2-40B4-BE49-F238E27FC236}">
                      <a16:creationId xmlns:a16="http://schemas.microsoft.com/office/drawing/2014/main" id="{342DAE65-E81B-4F37-8616-7DDCA80817B6}"/>
                    </a:ext>
                  </a:extLst>
                </p:cNvPr>
                <p:cNvSpPr/>
                <p:nvPr/>
              </p:nvSpPr>
              <p:spPr>
                <a:xfrm>
                  <a:off x="5305622" y="4276264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65" name="正方形/長方形 3964">
                  <a:extLst>
                    <a:ext uri="{FF2B5EF4-FFF2-40B4-BE49-F238E27FC236}">
                      <a16:creationId xmlns:a16="http://schemas.microsoft.com/office/drawing/2014/main" id="{54BD0FA8-40EE-4379-BF63-CA18451E814F}"/>
                    </a:ext>
                  </a:extLst>
                </p:cNvPr>
                <p:cNvSpPr/>
                <p:nvPr/>
              </p:nvSpPr>
              <p:spPr>
                <a:xfrm>
                  <a:off x="5382519" y="4275068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66" name="正方形/長方形 3965">
                  <a:extLst>
                    <a:ext uri="{FF2B5EF4-FFF2-40B4-BE49-F238E27FC236}">
                      <a16:creationId xmlns:a16="http://schemas.microsoft.com/office/drawing/2014/main" id="{6666D553-925F-477B-9460-145921842385}"/>
                    </a:ext>
                  </a:extLst>
                </p:cNvPr>
                <p:cNvSpPr/>
                <p:nvPr/>
              </p:nvSpPr>
              <p:spPr>
                <a:xfrm>
                  <a:off x="5450879" y="4275554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67" name="正方形/長方形 3966">
                  <a:extLst>
                    <a:ext uri="{FF2B5EF4-FFF2-40B4-BE49-F238E27FC236}">
                      <a16:creationId xmlns:a16="http://schemas.microsoft.com/office/drawing/2014/main" id="{E615EF3B-D9F5-40CE-BC6F-6CA1FB46CDCF}"/>
                    </a:ext>
                  </a:extLst>
                </p:cNvPr>
                <p:cNvSpPr/>
                <p:nvPr/>
              </p:nvSpPr>
              <p:spPr>
                <a:xfrm>
                  <a:off x="5535222" y="4275068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68" name="正方形/長方形 3967">
                  <a:extLst>
                    <a:ext uri="{FF2B5EF4-FFF2-40B4-BE49-F238E27FC236}">
                      <a16:creationId xmlns:a16="http://schemas.microsoft.com/office/drawing/2014/main" id="{44C77DF9-183F-4385-90E3-2D1AFEA4ADCD}"/>
                    </a:ext>
                  </a:extLst>
                </p:cNvPr>
                <p:cNvSpPr/>
                <p:nvPr/>
              </p:nvSpPr>
              <p:spPr>
                <a:xfrm>
                  <a:off x="5606846" y="4275068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937" name="グループ化 3936">
                <a:extLst>
                  <a:ext uri="{FF2B5EF4-FFF2-40B4-BE49-F238E27FC236}">
                    <a16:creationId xmlns:a16="http://schemas.microsoft.com/office/drawing/2014/main" id="{4113425D-BBDB-4885-AEC7-98261DB69431}"/>
                  </a:ext>
                </a:extLst>
              </p:cNvPr>
              <p:cNvGrpSpPr/>
              <p:nvPr/>
            </p:nvGrpSpPr>
            <p:grpSpPr>
              <a:xfrm>
                <a:off x="5922460" y="4132702"/>
                <a:ext cx="268930" cy="55196"/>
                <a:chOff x="5305622" y="4275068"/>
                <a:chExt cx="268930" cy="55196"/>
              </a:xfrm>
              <a:solidFill>
                <a:schemeClr val="tx1">
                  <a:lumMod val="50000"/>
                  <a:lumOff val="50000"/>
                </a:schemeClr>
              </a:solidFill>
            </p:grpSpPr>
            <p:sp>
              <p:nvSpPr>
                <p:cNvPr id="3960" name="正方形/長方形 3959">
                  <a:extLst>
                    <a:ext uri="{FF2B5EF4-FFF2-40B4-BE49-F238E27FC236}">
                      <a16:creationId xmlns:a16="http://schemas.microsoft.com/office/drawing/2014/main" id="{760806AA-2F48-4187-9DB6-51DEA8651148}"/>
                    </a:ext>
                  </a:extLst>
                </p:cNvPr>
                <p:cNvSpPr/>
                <p:nvPr/>
              </p:nvSpPr>
              <p:spPr>
                <a:xfrm>
                  <a:off x="5305622" y="4276264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61" name="正方形/長方形 3960">
                  <a:extLst>
                    <a:ext uri="{FF2B5EF4-FFF2-40B4-BE49-F238E27FC236}">
                      <a16:creationId xmlns:a16="http://schemas.microsoft.com/office/drawing/2014/main" id="{36F7D632-EB68-4736-9579-5B2B91E2588E}"/>
                    </a:ext>
                  </a:extLst>
                </p:cNvPr>
                <p:cNvSpPr/>
                <p:nvPr/>
              </p:nvSpPr>
              <p:spPr>
                <a:xfrm>
                  <a:off x="5377629" y="4275068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62" name="正方形/長方形 3961">
                  <a:extLst>
                    <a:ext uri="{FF2B5EF4-FFF2-40B4-BE49-F238E27FC236}">
                      <a16:creationId xmlns:a16="http://schemas.microsoft.com/office/drawing/2014/main" id="{AFB34755-4575-4377-ACD5-524677757E79}"/>
                    </a:ext>
                  </a:extLst>
                </p:cNvPr>
                <p:cNvSpPr/>
                <p:nvPr/>
              </p:nvSpPr>
              <p:spPr>
                <a:xfrm>
                  <a:off x="5450879" y="4275554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63" name="正方形/長方形 3962">
                  <a:extLst>
                    <a:ext uri="{FF2B5EF4-FFF2-40B4-BE49-F238E27FC236}">
                      <a16:creationId xmlns:a16="http://schemas.microsoft.com/office/drawing/2014/main" id="{0FB15704-3400-47B9-A9E0-52481B4262C0}"/>
                    </a:ext>
                  </a:extLst>
                </p:cNvPr>
                <p:cNvSpPr/>
                <p:nvPr/>
              </p:nvSpPr>
              <p:spPr>
                <a:xfrm>
                  <a:off x="5520552" y="4275068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938" name="グループ化 3937">
                <a:extLst>
                  <a:ext uri="{FF2B5EF4-FFF2-40B4-BE49-F238E27FC236}">
                    <a16:creationId xmlns:a16="http://schemas.microsoft.com/office/drawing/2014/main" id="{99CCFCD5-C40C-4110-8270-D1A9BF1191E8}"/>
                  </a:ext>
                </a:extLst>
              </p:cNvPr>
              <p:cNvGrpSpPr/>
              <p:nvPr/>
            </p:nvGrpSpPr>
            <p:grpSpPr>
              <a:xfrm>
                <a:off x="5541053" y="4047042"/>
                <a:ext cx="355224" cy="55196"/>
                <a:chOff x="5305622" y="4275068"/>
                <a:chExt cx="355224" cy="55196"/>
              </a:xfrm>
              <a:solidFill>
                <a:schemeClr val="tx1">
                  <a:lumMod val="50000"/>
                  <a:lumOff val="50000"/>
                </a:schemeClr>
              </a:solidFill>
            </p:grpSpPr>
            <p:sp>
              <p:nvSpPr>
                <p:cNvPr id="3955" name="正方形/長方形 3954">
                  <a:extLst>
                    <a:ext uri="{FF2B5EF4-FFF2-40B4-BE49-F238E27FC236}">
                      <a16:creationId xmlns:a16="http://schemas.microsoft.com/office/drawing/2014/main" id="{908B11D4-9FD9-41B7-B572-9F7D983BE754}"/>
                    </a:ext>
                  </a:extLst>
                </p:cNvPr>
                <p:cNvSpPr/>
                <p:nvPr/>
              </p:nvSpPr>
              <p:spPr>
                <a:xfrm>
                  <a:off x="5305622" y="4276264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56" name="正方形/長方形 3955">
                  <a:extLst>
                    <a:ext uri="{FF2B5EF4-FFF2-40B4-BE49-F238E27FC236}">
                      <a16:creationId xmlns:a16="http://schemas.microsoft.com/office/drawing/2014/main" id="{67EEA8FF-4FBB-4CCA-89D7-2892A4CD5A3B}"/>
                    </a:ext>
                  </a:extLst>
                </p:cNvPr>
                <p:cNvSpPr/>
                <p:nvPr/>
              </p:nvSpPr>
              <p:spPr>
                <a:xfrm>
                  <a:off x="5382519" y="4275068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57" name="正方形/長方形 3956">
                  <a:extLst>
                    <a:ext uri="{FF2B5EF4-FFF2-40B4-BE49-F238E27FC236}">
                      <a16:creationId xmlns:a16="http://schemas.microsoft.com/office/drawing/2014/main" id="{CC1880AA-8E2A-4D14-9048-B9EA039DB159}"/>
                    </a:ext>
                  </a:extLst>
                </p:cNvPr>
                <p:cNvSpPr/>
                <p:nvPr/>
              </p:nvSpPr>
              <p:spPr>
                <a:xfrm>
                  <a:off x="5450879" y="4275554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58" name="正方形/長方形 3957">
                  <a:extLst>
                    <a:ext uri="{FF2B5EF4-FFF2-40B4-BE49-F238E27FC236}">
                      <a16:creationId xmlns:a16="http://schemas.microsoft.com/office/drawing/2014/main" id="{D04CDCF8-3008-4883-BB27-6364C630ECC2}"/>
                    </a:ext>
                  </a:extLst>
                </p:cNvPr>
                <p:cNvSpPr/>
                <p:nvPr/>
              </p:nvSpPr>
              <p:spPr>
                <a:xfrm>
                  <a:off x="5535222" y="4275068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59" name="正方形/長方形 3958">
                  <a:extLst>
                    <a:ext uri="{FF2B5EF4-FFF2-40B4-BE49-F238E27FC236}">
                      <a16:creationId xmlns:a16="http://schemas.microsoft.com/office/drawing/2014/main" id="{AD031626-47B3-44FB-A5A4-F80DD6DF2274}"/>
                    </a:ext>
                  </a:extLst>
                </p:cNvPr>
                <p:cNvSpPr/>
                <p:nvPr/>
              </p:nvSpPr>
              <p:spPr>
                <a:xfrm>
                  <a:off x="5606846" y="4275068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939" name="グループ化 3938">
                <a:extLst>
                  <a:ext uri="{FF2B5EF4-FFF2-40B4-BE49-F238E27FC236}">
                    <a16:creationId xmlns:a16="http://schemas.microsoft.com/office/drawing/2014/main" id="{F80C3AB6-2070-45C2-9D9D-F7608D4A6FE3}"/>
                  </a:ext>
                </a:extLst>
              </p:cNvPr>
              <p:cNvGrpSpPr/>
              <p:nvPr/>
            </p:nvGrpSpPr>
            <p:grpSpPr>
              <a:xfrm>
                <a:off x="5922460" y="4049042"/>
                <a:ext cx="268930" cy="55196"/>
                <a:chOff x="5305622" y="4275068"/>
                <a:chExt cx="268930" cy="55196"/>
              </a:xfrm>
              <a:solidFill>
                <a:schemeClr val="tx1">
                  <a:lumMod val="50000"/>
                  <a:lumOff val="50000"/>
                </a:schemeClr>
              </a:solidFill>
            </p:grpSpPr>
            <p:sp>
              <p:nvSpPr>
                <p:cNvPr id="3951" name="正方形/長方形 3950">
                  <a:extLst>
                    <a:ext uri="{FF2B5EF4-FFF2-40B4-BE49-F238E27FC236}">
                      <a16:creationId xmlns:a16="http://schemas.microsoft.com/office/drawing/2014/main" id="{3D05FDB7-7187-4EDD-BABD-B9C7E0F0798A}"/>
                    </a:ext>
                  </a:extLst>
                </p:cNvPr>
                <p:cNvSpPr/>
                <p:nvPr/>
              </p:nvSpPr>
              <p:spPr>
                <a:xfrm>
                  <a:off x="5305622" y="4276264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52" name="正方形/長方形 3951">
                  <a:extLst>
                    <a:ext uri="{FF2B5EF4-FFF2-40B4-BE49-F238E27FC236}">
                      <a16:creationId xmlns:a16="http://schemas.microsoft.com/office/drawing/2014/main" id="{E22E640F-08C5-46E6-8B67-75FD343FC412}"/>
                    </a:ext>
                  </a:extLst>
                </p:cNvPr>
                <p:cNvSpPr/>
                <p:nvPr/>
              </p:nvSpPr>
              <p:spPr>
                <a:xfrm>
                  <a:off x="5377629" y="4275068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53" name="正方形/長方形 3952">
                  <a:extLst>
                    <a:ext uri="{FF2B5EF4-FFF2-40B4-BE49-F238E27FC236}">
                      <a16:creationId xmlns:a16="http://schemas.microsoft.com/office/drawing/2014/main" id="{E14FADA1-C06D-4CF7-9C0B-470A0B8A3A90}"/>
                    </a:ext>
                  </a:extLst>
                </p:cNvPr>
                <p:cNvSpPr/>
                <p:nvPr/>
              </p:nvSpPr>
              <p:spPr>
                <a:xfrm>
                  <a:off x="5450879" y="4275554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54" name="正方形/長方形 3953">
                  <a:extLst>
                    <a:ext uri="{FF2B5EF4-FFF2-40B4-BE49-F238E27FC236}">
                      <a16:creationId xmlns:a16="http://schemas.microsoft.com/office/drawing/2014/main" id="{8BBD9B8F-3C70-4983-9A7C-281E70BCBD47}"/>
                    </a:ext>
                  </a:extLst>
                </p:cNvPr>
                <p:cNvSpPr/>
                <p:nvPr/>
              </p:nvSpPr>
              <p:spPr>
                <a:xfrm>
                  <a:off x="5520552" y="4275068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940" name="グループ化 3939">
                <a:extLst>
                  <a:ext uri="{FF2B5EF4-FFF2-40B4-BE49-F238E27FC236}">
                    <a16:creationId xmlns:a16="http://schemas.microsoft.com/office/drawing/2014/main" id="{6BAADDB6-DA3D-4B05-8116-9FE265507967}"/>
                  </a:ext>
                </a:extLst>
              </p:cNvPr>
              <p:cNvGrpSpPr/>
              <p:nvPr/>
            </p:nvGrpSpPr>
            <p:grpSpPr>
              <a:xfrm>
                <a:off x="5541053" y="3962420"/>
                <a:ext cx="355224" cy="55196"/>
                <a:chOff x="5305622" y="4275068"/>
                <a:chExt cx="355224" cy="55196"/>
              </a:xfrm>
              <a:solidFill>
                <a:schemeClr val="tx1">
                  <a:lumMod val="50000"/>
                  <a:lumOff val="50000"/>
                </a:schemeClr>
              </a:solidFill>
            </p:grpSpPr>
            <p:sp>
              <p:nvSpPr>
                <p:cNvPr id="3946" name="正方形/長方形 3945">
                  <a:extLst>
                    <a:ext uri="{FF2B5EF4-FFF2-40B4-BE49-F238E27FC236}">
                      <a16:creationId xmlns:a16="http://schemas.microsoft.com/office/drawing/2014/main" id="{7410B2EC-5C6F-4BF8-AF15-F68C983F97A3}"/>
                    </a:ext>
                  </a:extLst>
                </p:cNvPr>
                <p:cNvSpPr/>
                <p:nvPr/>
              </p:nvSpPr>
              <p:spPr>
                <a:xfrm>
                  <a:off x="5305622" y="4276264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47" name="正方形/長方形 3946">
                  <a:extLst>
                    <a:ext uri="{FF2B5EF4-FFF2-40B4-BE49-F238E27FC236}">
                      <a16:creationId xmlns:a16="http://schemas.microsoft.com/office/drawing/2014/main" id="{CFCA9FE1-6217-47E8-A0BC-665465AD206D}"/>
                    </a:ext>
                  </a:extLst>
                </p:cNvPr>
                <p:cNvSpPr/>
                <p:nvPr/>
              </p:nvSpPr>
              <p:spPr>
                <a:xfrm>
                  <a:off x="5382519" y="4275068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48" name="正方形/長方形 3947">
                  <a:extLst>
                    <a:ext uri="{FF2B5EF4-FFF2-40B4-BE49-F238E27FC236}">
                      <a16:creationId xmlns:a16="http://schemas.microsoft.com/office/drawing/2014/main" id="{BAA5B5FC-7943-4C47-8DFA-C9EC85BAA9A5}"/>
                    </a:ext>
                  </a:extLst>
                </p:cNvPr>
                <p:cNvSpPr/>
                <p:nvPr/>
              </p:nvSpPr>
              <p:spPr>
                <a:xfrm>
                  <a:off x="5450879" y="4275554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49" name="正方形/長方形 3948">
                  <a:extLst>
                    <a:ext uri="{FF2B5EF4-FFF2-40B4-BE49-F238E27FC236}">
                      <a16:creationId xmlns:a16="http://schemas.microsoft.com/office/drawing/2014/main" id="{66C80832-EC5D-4325-B71A-DC9FD57B36C0}"/>
                    </a:ext>
                  </a:extLst>
                </p:cNvPr>
                <p:cNvSpPr/>
                <p:nvPr/>
              </p:nvSpPr>
              <p:spPr>
                <a:xfrm>
                  <a:off x="5535222" y="4275068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50" name="正方形/長方形 3949">
                  <a:extLst>
                    <a:ext uri="{FF2B5EF4-FFF2-40B4-BE49-F238E27FC236}">
                      <a16:creationId xmlns:a16="http://schemas.microsoft.com/office/drawing/2014/main" id="{9A66CAF8-3D95-40D5-9A12-D64D69737685}"/>
                    </a:ext>
                  </a:extLst>
                </p:cNvPr>
                <p:cNvSpPr/>
                <p:nvPr/>
              </p:nvSpPr>
              <p:spPr>
                <a:xfrm>
                  <a:off x="5606846" y="4275068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941" name="グループ化 3940">
                <a:extLst>
                  <a:ext uri="{FF2B5EF4-FFF2-40B4-BE49-F238E27FC236}">
                    <a16:creationId xmlns:a16="http://schemas.microsoft.com/office/drawing/2014/main" id="{9DD082C1-6376-4D58-9370-0F921B5FE3CD}"/>
                  </a:ext>
                </a:extLst>
              </p:cNvPr>
              <p:cNvGrpSpPr/>
              <p:nvPr/>
            </p:nvGrpSpPr>
            <p:grpSpPr>
              <a:xfrm>
                <a:off x="5922460" y="3964420"/>
                <a:ext cx="268930" cy="55196"/>
                <a:chOff x="5305622" y="4275068"/>
                <a:chExt cx="268930" cy="55196"/>
              </a:xfrm>
              <a:solidFill>
                <a:schemeClr val="tx1">
                  <a:lumMod val="50000"/>
                  <a:lumOff val="50000"/>
                </a:schemeClr>
              </a:solidFill>
            </p:grpSpPr>
            <p:sp>
              <p:nvSpPr>
                <p:cNvPr id="3942" name="正方形/長方形 3941">
                  <a:extLst>
                    <a:ext uri="{FF2B5EF4-FFF2-40B4-BE49-F238E27FC236}">
                      <a16:creationId xmlns:a16="http://schemas.microsoft.com/office/drawing/2014/main" id="{DE83D790-6A42-457F-A1B1-FAC2A513A56D}"/>
                    </a:ext>
                  </a:extLst>
                </p:cNvPr>
                <p:cNvSpPr/>
                <p:nvPr/>
              </p:nvSpPr>
              <p:spPr>
                <a:xfrm>
                  <a:off x="5305622" y="4276264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43" name="正方形/長方形 3942">
                  <a:extLst>
                    <a:ext uri="{FF2B5EF4-FFF2-40B4-BE49-F238E27FC236}">
                      <a16:creationId xmlns:a16="http://schemas.microsoft.com/office/drawing/2014/main" id="{72C5AD22-AC86-4B8C-8CF1-C1FAC4B5CD28}"/>
                    </a:ext>
                  </a:extLst>
                </p:cNvPr>
                <p:cNvSpPr/>
                <p:nvPr/>
              </p:nvSpPr>
              <p:spPr>
                <a:xfrm>
                  <a:off x="5377629" y="4275068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44" name="正方形/長方形 3943">
                  <a:extLst>
                    <a:ext uri="{FF2B5EF4-FFF2-40B4-BE49-F238E27FC236}">
                      <a16:creationId xmlns:a16="http://schemas.microsoft.com/office/drawing/2014/main" id="{8A8DCD58-C863-40F6-B5F9-45621351005F}"/>
                    </a:ext>
                  </a:extLst>
                </p:cNvPr>
                <p:cNvSpPr/>
                <p:nvPr/>
              </p:nvSpPr>
              <p:spPr>
                <a:xfrm>
                  <a:off x="5450879" y="4275554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45" name="正方形/長方形 3944">
                  <a:extLst>
                    <a:ext uri="{FF2B5EF4-FFF2-40B4-BE49-F238E27FC236}">
                      <a16:creationId xmlns:a16="http://schemas.microsoft.com/office/drawing/2014/main" id="{001E0960-0413-4C19-85FA-95C5C70A052F}"/>
                    </a:ext>
                  </a:extLst>
                </p:cNvPr>
                <p:cNvSpPr/>
                <p:nvPr/>
              </p:nvSpPr>
              <p:spPr>
                <a:xfrm>
                  <a:off x="5520552" y="4275068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3969" name="グループ化 3968">
              <a:extLst>
                <a:ext uri="{FF2B5EF4-FFF2-40B4-BE49-F238E27FC236}">
                  <a16:creationId xmlns:a16="http://schemas.microsoft.com/office/drawing/2014/main" id="{81BC0ECE-A543-47E3-A02E-3E8CB18F0E62}"/>
                </a:ext>
              </a:extLst>
            </p:cNvPr>
            <p:cNvGrpSpPr/>
            <p:nvPr/>
          </p:nvGrpSpPr>
          <p:grpSpPr>
            <a:xfrm>
              <a:off x="5541053" y="3714070"/>
              <a:ext cx="650337" cy="225478"/>
              <a:chOff x="5541053" y="3962420"/>
              <a:chExt cx="650337" cy="225478"/>
            </a:xfrm>
          </p:grpSpPr>
          <p:grpSp>
            <p:nvGrpSpPr>
              <p:cNvPr id="3970" name="グループ化 3969">
                <a:extLst>
                  <a:ext uri="{FF2B5EF4-FFF2-40B4-BE49-F238E27FC236}">
                    <a16:creationId xmlns:a16="http://schemas.microsoft.com/office/drawing/2014/main" id="{A7A401DF-B4AB-4A30-93DE-C87B3376D3F4}"/>
                  </a:ext>
                </a:extLst>
              </p:cNvPr>
              <p:cNvGrpSpPr/>
              <p:nvPr/>
            </p:nvGrpSpPr>
            <p:grpSpPr>
              <a:xfrm>
                <a:off x="5541053" y="4130702"/>
                <a:ext cx="355224" cy="55196"/>
                <a:chOff x="5305622" y="4275068"/>
                <a:chExt cx="355224" cy="55196"/>
              </a:xfrm>
              <a:solidFill>
                <a:schemeClr val="tx1">
                  <a:lumMod val="50000"/>
                  <a:lumOff val="50000"/>
                </a:schemeClr>
              </a:solidFill>
            </p:grpSpPr>
            <p:sp>
              <p:nvSpPr>
                <p:cNvPr id="3998" name="正方形/長方形 3997">
                  <a:extLst>
                    <a:ext uri="{FF2B5EF4-FFF2-40B4-BE49-F238E27FC236}">
                      <a16:creationId xmlns:a16="http://schemas.microsoft.com/office/drawing/2014/main" id="{B774C138-C419-440A-9CA6-7B5E0A7AC5AB}"/>
                    </a:ext>
                  </a:extLst>
                </p:cNvPr>
                <p:cNvSpPr/>
                <p:nvPr/>
              </p:nvSpPr>
              <p:spPr>
                <a:xfrm>
                  <a:off x="5305622" y="4276264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99" name="正方形/長方形 3998">
                  <a:extLst>
                    <a:ext uri="{FF2B5EF4-FFF2-40B4-BE49-F238E27FC236}">
                      <a16:creationId xmlns:a16="http://schemas.microsoft.com/office/drawing/2014/main" id="{33262EDF-B6DB-4BB7-B3E4-CB50382BBFF1}"/>
                    </a:ext>
                  </a:extLst>
                </p:cNvPr>
                <p:cNvSpPr/>
                <p:nvPr/>
              </p:nvSpPr>
              <p:spPr>
                <a:xfrm>
                  <a:off x="5382519" y="4275068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00" name="正方形/長方形 3999">
                  <a:extLst>
                    <a:ext uri="{FF2B5EF4-FFF2-40B4-BE49-F238E27FC236}">
                      <a16:creationId xmlns:a16="http://schemas.microsoft.com/office/drawing/2014/main" id="{53286466-B390-4C4E-8BF1-076A14A60E63}"/>
                    </a:ext>
                  </a:extLst>
                </p:cNvPr>
                <p:cNvSpPr/>
                <p:nvPr/>
              </p:nvSpPr>
              <p:spPr>
                <a:xfrm>
                  <a:off x="5450879" y="4275554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01" name="正方形/長方形 4000">
                  <a:extLst>
                    <a:ext uri="{FF2B5EF4-FFF2-40B4-BE49-F238E27FC236}">
                      <a16:creationId xmlns:a16="http://schemas.microsoft.com/office/drawing/2014/main" id="{D2AA458B-B8F5-4ED8-95F2-BF83B0F43ECA}"/>
                    </a:ext>
                  </a:extLst>
                </p:cNvPr>
                <p:cNvSpPr/>
                <p:nvPr/>
              </p:nvSpPr>
              <p:spPr>
                <a:xfrm>
                  <a:off x="5535222" y="4275068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02" name="正方形/長方形 4001">
                  <a:extLst>
                    <a:ext uri="{FF2B5EF4-FFF2-40B4-BE49-F238E27FC236}">
                      <a16:creationId xmlns:a16="http://schemas.microsoft.com/office/drawing/2014/main" id="{E76E7C9E-ADE7-48D3-9A3C-A412F100A1BC}"/>
                    </a:ext>
                  </a:extLst>
                </p:cNvPr>
                <p:cNvSpPr/>
                <p:nvPr/>
              </p:nvSpPr>
              <p:spPr>
                <a:xfrm>
                  <a:off x="5606846" y="4275068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971" name="グループ化 3970">
                <a:extLst>
                  <a:ext uri="{FF2B5EF4-FFF2-40B4-BE49-F238E27FC236}">
                    <a16:creationId xmlns:a16="http://schemas.microsoft.com/office/drawing/2014/main" id="{59C9507B-4023-4024-87D0-CF2A67D64C75}"/>
                  </a:ext>
                </a:extLst>
              </p:cNvPr>
              <p:cNvGrpSpPr/>
              <p:nvPr/>
            </p:nvGrpSpPr>
            <p:grpSpPr>
              <a:xfrm>
                <a:off x="5922460" y="4132702"/>
                <a:ext cx="268930" cy="55196"/>
                <a:chOff x="5305622" y="4275068"/>
                <a:chExt cx="268930" cy="55196"/>
              </a:xfrm>
              <a:solidFill>
                <a:schemeClr val="tx1">
                  <a:lumMod val="50000"/>
                  <a:lumOff val="50000"/>
                </a:schemeClr>
              </a:solidFill>
            </p:grpSpPr>
            <p:sp>
              <p:nvSpPr>
                <p:cNvPr id="3994" name="正方形/長方形 3993">
                  <a:extLst>
                    <a:ext uri="{FF2B5EF4-FFF2-40B4-BE49-F238E27FC236}">
                      <a16:creationId xmlns:a16="http://schemas.microsoft.com/office/drawing/2014/main" id="{1A1246C7-F568-4393-A642-D0E92F7E62FE}"/>
                    </a:ext>
                  </a:extLst>
                </p:cNvPr>
                <p:cNvSpPr/>
                <p:nvPr/>
              </p:nvSpPr>
              <p:spPr>
                <a:xfrm>
                  <a:off x="5305622" y="4276264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95" name="正方形/長方形 3994">
                  <a:extLst>
                    <a:ext uri="{FF2B5EF4-FFF2-40B4-BE49-F238E27FC236}">
                      <a16:creationId xmlns:a16="http://schemas.microsoft.com/office/drawing/2014/main" id="{4D1C7432-A46D-406D-AB17-3240495B58AB}"/>
                    </a:ext>
                  </a:extLst>
                </p:cNvPr>
                <p:cNvSpPr/>
                <p:nvPr/>
              </p:nvSpPr>
              <p:spPr>
                <a:xfrm>
                  <a:off x="5377629" y="4275068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96" name="正方形/長方形 3995">
                  <a:extLst>
                    <a:ext uri="{FF2B5EF4-FFF2-40B4-BE49-F238E27FC236}">
                      <a16:creationId xmlns:a16="http://schemas.microsoft.com/office/drawing/2014/main" id="{25AE0A54-647B-44ED-98BE-23C5926F18ED}"/>
                    </a:ext>
                  </a:extLst>
                </p:cNvPr>
                <p:cNvSpPr/>
                <p:nvPr/>
              </p:nvSpPr>
              <p:spPr>
                <a:xfrm>
                  <a:off x="5450879" y="4275554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97" name="正方形/長方形 3996">
                  <a:extLst>
                    <a:ext uri="{FF2B5EF4-FFF2-40B4-BE49-F238E27FC236}">
                      <a16:creationId xmlns:a16="http://schemas.microsoft.com/office/drawing/2014/main" id="{737F625D-01DB-4920-8108-CC160E6C00C3}"/>
                    </a:ext>
                  </a:extLst>
                </p:cNvPr>
                <p:cNvSpPr/>
                <p:nvPr/>
              </p:nvSpPr>
              <p:spPr>
                <a:xfrm>
                  <a:off x="5520552" y="4275068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972" name="グループ化 3971">
                <a:extLst>
                  <a:ext uri="{FF2B5EF4-FFF2-40B4-BE49-F238E27FC236}">
                    <a16:creationId xmlns:a16="http://schemas.microsoft.com/office/drawing/2014/main" id="{7EA04B2A-7F79-4387-9B96-1C70F33A0454}"/>
                  </a:ext>
                </a:extLst>
              </p:cNvPr>
              <p:cNvGrpSpPr/>
              <p:nvPr/>
            </p:nvGrpSpPr>
            <p:grpSpPr>
              <a:xfrm>
                <a:off x="5541053" y="4047042"/>
                <a:ext cx="355224" cy="55196"/>
                <a:chOff x="5305622" y="4275068"/>
                <a:chExt cx="355224" cy="55196"/>
              </a:xfrm>
              <a:solidFill>
                <a:schemeClr val="tx1">
                  <a:lumMod val="50000"/>
                  <a:lumOff val="50000"/>
                </a:schemeClr>
              </a:solidFill>
            </p:grpSpPr>
            <p:sp>
              <p:nvSpPr>
                <p:cNvPr id="3989" name="正方形/長方形 3988">
                  <a:extLst>
                    <a:ext uri="{FF2B5EF4-FFF2-40B4-BE49-F238E27FC236}">
                      <a16:creationId xmlns:a16="http://schemas.microsoft.com/office/drawing/2014/main" id="{03190C07-2C9B-4512-959B-BE04654B01B8}"/>
                    </a:ext>
                  </a:extLst>
                </p:cNvPr>
                <p:cNvSpPr/>
                <p:nvPr/>
              </p:nvSpPr>
              <p:spPr>
                <a:xfrm>
                  <a:off x="5305622" y="4276264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90" name="正方形/長方形 3989">
                  <a:extLst>
                    <a:ext uri="{FF2B5EF4-FFF2-40B4-BE49-F238E27FC236}">
                      <a16:creationId xmlns:a16="http://schemas.microsoft.com/office/drawing/2014/main" id="{7756D1BC-1110-4117-8B17-7275DAFCC931}"/>
                    </a:ext>
                  </a:extLst>
                </p:cNvPr>
                <p:cNvSpPr/>
                <p:nvPr/>
              </p:nvSpPr>
              <p:spPr>
                <a:xfrm>
                  <a:off x="5382519" y="4275068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91" name="正方形/長方形 3990">
                  <a:extLst>
                    <a:ext uri="{FF2B5EF4-FFF2-40B4-BE49-F238E27FC236}">
                      <a16:creationId xmlns:a16="http://schemas.microsoft.com/office/drawing/2014/main" id="{0E0B870C-D7BC-4FAC-91F0-0D9E2F861446}"/>
                    </a:ext>
                  </a:extLst>
                </p:cNvPr>
                <p:cNvSpPr/>
                <p:nvPr/>
              </p:nvSpPr>
              <p:spPr>
                <a:xfrm>
                  <a:off x="5450879" y="4275554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92" name="正方形/長方形 3991">
                  <a:extLst>
                    <a:ext uri="{FF2B5EF4-FFF2-40B4-BE49-F238E27FC236}">
                      <a16:creationId xmlns:a16="http://schemas.microsoft.com/office/drawing/2014/main" id="{245C0D2E-4624-4E87-8AE1-7376EFCAEFA6}"/>
                    </a:ext>
                  </a:extLst>
                </p:cNvPr>
                <p:cNvSpPr/>
                <p:nvPr/>
              </p:nvSpPr>
              <p:spPr>
                <a:xfrm>
                  <a:off x="5535222" y="4275068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93" name="正方形/長方形 3992">
                  <a:extLst>
                    <a:ext uri="{FF2B5EF4-FFF2-40B4-BE49-F238E27FC236}">
                      <a16:creationId xmlns:a16="http://schemas.microsoft.com/office/drawing/2014/main" id="{B460F6FC-B16D-4C00-969C-62B71F408B62}"/>
                    </a:ext>
                  </a:extLst>
                </p:cNvPr>
                <p:cNvSpPr/>
                <p:nvPr/>
              </p:nvSpPr>
              <p:spPr>
                <a:xfrm>
                  <a:off x="5606846" y="4275068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973" name="グループ化 3972">
                <a:extLst>
                  <a:ext uri="{FF2B5EF4-FFF2-40B4-BE49-F238E27FC236}">
                    <a16:creationId xmlns:a16="http://schemas.microsoft.com/office/drawing/2014/main" id="{E24E864E-911A-4088-8AB4-D8A6963FACFD}"/>
                  </a:ext>
                </a:extLst>
              </p:cNvPr>
              <p:cNvGrpSpPr/>
              <p:nvPr/>
            </p:nvGrpSpPr>
            <p:grpSpPr>
              <a:xfrm>
                <a:off x="5922460" y="4049042"/>
                <a:ext cx="268930" cy="55196"/>
                <a:chOff x="5305622" y="4275068"/>
                <a:chExt cx="268930" cy="55196"/>
              </a:xfrm>
              <a:solidFill>
                <a:schemeClr val="tx1">
                  <a:lumMod val="50000"/>
                  <a:lumOff val="50000"/>
                </a:schemeClr>
              </a:solidFill>
            </p:grpSpPr>
            <p:sp>
              <p:nvSpPr>
                <p:cNvPr id="3985" name="正方形/長方形 3984">
                  <a:extLst>
                    <a:ext uri="{FF2B5EF4-FFF2-40B4-BE49-F238E27FC236}">
                      <a16:creationId xmlns:a16="http://schemas.microsoft.com/office/drawing/2014/main" id="{EE25DF14-95CE-4362-AF78-DB7FB367E391}"/>
                    </a:ext>
                  </a:extLst>
                </p:cNvPr>
                <p:cNvSpPr/>
                <p:nvPr/>
              </p:nvSpPr>
              <p:spPr>
                <a:xfrm>
                  <a:off x="5305622" y="4276264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86" name="正方形/長方形 3985">
                  <a:extLst>
                    <a:ext uri="{FF2B5EF4-FFF2-40B4-BE49-F238E27FC236}">
                      <a16:creationId xmlns:a16="http://schemas.microsoft.com/office/drawing/2014/main" id="{075B5725-353D-414D-97DE-3882D45F4CDE}"/>
                    </a:ext>
                  </a:extLst>
                </p:cNvPr>
                <p:cNvSpPr/>
                <p:nvPr/>
              </p:nvSpPr>
              <p:spPr>
                <a:xfrm>
                  <a:off x="5377629" y="4275068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87" name="正方形/長方形 3986">
                  <a:extLst>
                    <a:ext uri="{FF2B5EF4-FFF2-40B4-BE49-F238E27FC236}">
                      <a16:creationId xmlns:a16="http://schemas.microsoft.com/office/drawing/2014/main" id="{50F80B72-0586-4ED2-9C02-233CAE5AE5AF}"/>
                    </a:ext>
                  </a:extLst>
                </p:cNvPr>
                <p:cNvSpPr/>
                <p:nvPr/>
              </p:nvSpPr>
              <p:spPr>
                <a:xfrm>
                  <a:off x="5450879" y="4275554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88" name="正方形/長方形 3987">
                  <a:extLst>
                    <a:ext uri="{FF2B5EF4-FFF2-40B4-BE49-F238E27FC236}">
                      <a16:creationId xmlns:a16="http://schemas.microsoft.com/office/drawing/2014/main" id="{3D6793C5-CE58-49E8-B789-5EDE6C7C38DE}"/>
                    </a:ext>
                  </a:extLst>
                </p:cNvPr>
                <p:cNvSpPr/>
                <p:nvPr/>
              </p:nvSpPr>
              <p:spPr>
                <a:xfrm>
                  <a:off x="5520552" y="4275068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974" name="グループ化 3973">
                <a:extLst>
                  <a:ext uri="{FF2B5EF4-FFF2-40B4-BE49-F238E27FC236}">
                    <a16:creationId xmlns:a16="http://schemas.microsoft.com/office/drawing/2014/main" id="{162BC040-64A4-4C15-8877-7DA108A6B267}"/>
                  </a:ext>
                </a:extLst>
              </p:cNvPr>
              <p:cNvGrpSpPr/>
              <p:nvPr/>
            </p:nvGrpSpPr>
            <p:grpSpPr>
              <a:xfrm>
                <a:off x="5541053" y="3962420"/>
                <a:ext cx="355224" cy="55196"/>
                <a:chOff x="5305622" y="4275068"/>
                <a:chExt cx="355224" cy="55196"/>
              </a:xfrm>
              <a:solidFill>
                <a:schemeClr val="tx1">
                  <a:lumMod val="50000"/>
                  <a:lumOff val="50000"/>
                </a:schemeClr>
              </a:solidFill>
            </p:grpSpPr>
            <p:sp>
              <p:nvSpPr>
                <p:cNvPr id="3980" name="正方形/長方形 3979">
                  <a:extLst>
                    <a:ext uri="{FF2B5EF4-FFF2-40B4-BE49-F238E27FC236}">
                      <a16:creationId xmlns:a16="http://schemas.microsoft.com/office/drawing/2014/main" id="{68FCEFB7-A6B9-4B56-8252-4A1AB14CC926}"/>
                    </a:ext>
                  </a:extLst>
                </p:cNvPr>
                <p:cNvSpPr/>
                <p:nvPr/>
              </p:nvSpPr>
              <p:spPr>
                <a:xfrm>
                  <a:off x="5305622" y="4276264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81" name="正方形/長方形 3980">
                  <a:extLst>
                    <a:ext uri="{FF2B5EF4-FFF2-40B4-BE49-F238E27FC236}">
                      <a16:creationId xmlns:a16="http://schemas.microsoft.com/office/drawing/2014/main" id="{79095D7A-4BFC-4CCF-9F4A-6218A84C8EF9}"/>
                    </a:ext>
                  </a:extLst>
                </p:cNvPr>
                <p:cNvSpPr/>
                <p:nvPr/>
              </p:nvSpPr>
              <p:spPr>
                <a:xfrm>
                  <a:off x="5382519" y="4275068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82" name="正方形/長方形 3981">
                  <a:extLst>
                    <a:ext uri="{FF2B5EF4-FFF2-40B4-BE49-F238E27FC236}">
                      <a16:creationId xmlns:a16="http://schemas.microsoft.com/office/drawing/2014/main" id="{C8162E5A-38CD-4841-AE8A-EF1BB83A13D8}"/>
                    </a:ext>
                  </a:extLst>
                </p:cNvPr>
                <p:cNvSpPr/>
                <p:nvPr/>
              </p:nvSpPr>
              <p:spPr>
                <a:xfrm>
                  <a:off x="5450879" y="4275554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83" name="正方形/長方形 3982">
                  <a:extLst>
                    <a:ext uri="{FF2B5EF4-FFF2-40B4-BE49-F238E27FC236}">
                      <a16:creationId xmlns:a16="http://schemas.microsoft.com/office/drawing/2014/main" id="{D171D7A3-DE9F-4908-B8F4-27BFCDF7904F}"/>
                    </a:ext>
                  </a:extLst>
                </p:cNvPr>
                <p:cNvSpPr/>
                <p:nvPr/>
              </p:nvSpPr>
              <p:spPr>
                <a:xfrm>
                  <a:off x="5535222" y="4275068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84" name="正方形/長方形 3983">
                  <a:extLst>
                    <a:ext uri="{FF2B5EF4-FFF2-40B4-BE49-F238E27FC236}">
                      <a16:creationId xmlns:a16="http://schemas.microsoft.com/office/drawing/2014/main" id="{D6678D9D-C4F7-4934-A9D6-624BA1ED2383}"/>
                    </a:ext>
                  </a:extLst>
                </p:cNvPr>
                <p:cNvSpPr/>
                <p:nvPr/>
              </p:nvSpPr>
              <p:spPr>
                <a:xfrm>
                  <a:off x="5606846" y="4275068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975" name="グループ化 3974">
                <a:extLst>
                  <a:ext uri="{FF2B5EF4-FFF2-40B4-BE49-F238E27FC236}">
                    <a16:creationId xmlns:a16="http://schemas.microsoft.com/office/drawing/2014/main" id="{D54C63C5-FF62-4AE0-874B-9AEC66ECC465}"/>
                  </a:ext>
                </a:extLst>
              </p:cNvPr>
              <p:cNvGrpSpPr/>
              <p:nvPr/>
            </p:nvGrpSpPr>
            <p:grpSpPr>
              <a:xfrm>
                <a:off x="5922460" y="3964420"/>
                <a:ext cx="268930" cy="55196"/>
                <a:chOff x="5305622" y="4275068"/>
                <a:chExt cx="268930" cy="55196"/>
              </a:xfrm>
              <a:solidFill>
                <a:schemeClr val="tx1">
                  <a:lumMod val="50000"/>
                  <a:lumOff val="50000"/>
                </a:schemeClr>
              </a:solidFill>
            </p:grpSpPr>
            <p:sp>
              <p:nvSpPr>
                <p:cNvPr id="3976" name="正方形/長方形 3975">
                  <a:extLst>
                    <a:ext uri="{FF2B5EF4-FFF2-40B4-BE49-F238E27FC236}">
                      <a16:creationId xmlns:a16="http://schemas.microsoft.com/office/drawing/2014/main" id="{8D30D8B9-BA93-45B9-93B7-83E88BA53D65}"/>
                    </a:ext>
                  </a:extLst>
                </p:cNvPr>
                <p:cNvSpPr/>
                <p:nvPr/>
              </p:nvSpPr>
              <p:spPr>
                <a:xfrm>
                  <a:off x="5305622" y="4276264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77" name="正方形/長方形 3976">
                  <a:extLst>
                    <a:ext uri="{FF2B5EF4-FFF2-40B4-BE49-F238E27FC236}">
                      <a16:creationId xmlns:a16="http://schemas.microsoft.com/office/drawing/2014/main" id="{FC8090E2-CF7A-4504-B915-634B0BAF23E5}"/>
                    </a:ext>
                  </a:extLst>
                </p:cNvPr>
                <p:cNvSpPr/>
                <p:nvPr/>
              </p:nvSpPr>
              <p:spPr>
                <a:xfrm>
                  <a:off x="5377629" y="4275068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78" name="正方形/長方形 3977">
                  <a:extLst>
                    <a:ext uri="{FF2B5EF4-FFF2-40B4-BE49-F238E27FC236}">
                      <a16:creationId xmlns:a16="http://schemas.microsoft.com/office/drawing/2014/main" id="{70E24C89-6F56-4385-821D-2A1373D78791}"/>
                    </a:ext>
                  </a:extLst>
                </p:cNvPr>
                <p:cNvSpPr/>
                <p:nvPr/>
              </p:nvSpPr>
              <p:spPr>
                <a:xfrm>
                  <a:off x="5450879" y="4275554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79" name="正方形/長方形 3978">
                  <a:extLst>
                    <a:ext uri="{FF2B5EF4-FFF2-40B4-BE49-F238E27FC236}">
                      <a16:creationId xmlns:a16="http://schemas.microsoft.com/office/drawing/2014/main" id="{E8DFCEBF-56D7-49F4-8D86-0DB199A7C400}"/>
                    </a:ext>
                  </a:extLst>
                </p:cNvPr>
                <p:cNvSpPr/>
                <p:nvPr/>
              </p:nvSpPr>
              <p:spPr>
                <a:xfrm>
                  <a:off x="5520552" y="4275068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4003" name="グループ化 4002">
              <a:extLst>
                <a:ext uri="{FF2B5EF4-FFF2-40B4-BE49-F238E27FC236}">
                  <a16:creationId xmlns:a16="http://schemas.microsoft.com/office/drawing/2014/main" id="{2D295A8F-FB22-4DB6-9BF5-AF92416B5D18}"/>
                </a:ext>
              </a:extLst>
            </p:cNvPr>
            <p:cNvGrpSpPr/>
            <p:nvPr/>
          </p:nvGrpSpPr>
          <p:grpSpPr>
            <a:xfrm>
              <a:off x="5541053" y="3463273"/>
              <a:ext cx="650337" cy="225478"/>
              <a:chOff x="5541053" y="3962420"/>
              <a:chExt cx="650337" cy="225478"/>
            </a:xfrm>
          </p:grpSpPr>
          <p:grpSp>
            <p:nvGrpSpPr>
              <p:cNvPr id="4004" name="グループ化 4003">
                <a:extLst>
                  <a:ext uri="{FF2B5EF4-FFF2-40B4-BE49-F238E27FC236}">
                    <a16:creationId xmlns:a16="http://schemas.microsoft.com/office/drawing/2014/main" id="{910D4E2D-C64E-4D54-B84F-0ED803B20A8E}"/>
                  </a:ext>
                </a:extLst>
              </p:cNvPr>
              <p:cNvGrpSpPr/>
              <p:nvPr/>
            </p:nvGrpSpPr>
            <p:grpSpPr>
              <a:xfrm>
                <a:off x="5541053" y="4130702"/>
                <a:ext cx="355224" cy="55196"/>
                <a:chOff x="5305622" y="4275068"/>
                <a:chExt cx="355224" cy="55196"/>
              </a:xfrm>
              <a:solidFill>
                <a:schemeClr val="tx1">
                  <a:lumMod val="50000"/>
                  <a:lumOff val="50000"/>
                </a:schemeClr>
              </a:solidFill>
            </p:grpSpPr>
            <p:sp>
              <p:nvSpPr>
                <p:cNvPr id="4032" name="正方形/長方形 4031">
                  <a:extLst>
                    <a:ext uri="{FF2B5EF4-FFF2-40B4-BE49-F238E27FC236}">
                      <a16:creationId xmlns:a16="http://schemas.microsoft.com/office/drawing/2014/main" id="{54E5F66D-7CCC-4A15-B809-BF095664B6E8}"/>
                    </a:ext>
                  </a:extLst>
                </p:cNvPr>
                <p:cNvSpPr/>
                <p:nvPr/>
              </p:nvSpPr>
              <p:spPr>
                <a:xfrm>
                  <a:off x="5305622" y="4276264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33" name="正方形/長方形 4032">
                  <a:extLst>
                    <a:ext uri="{FF2B5EF4-FFF2-40B4-BE49-F238E27FC236}">
                      <a16:creationId xmlns:a16="http://schemas.microsoft.com/office/drawing/2014/main" id="{0CA58591-E753-4784-A5EF-5495625C2B04}"/>
                    </a:ext>
                  </a:extLst>
                </p:cNvPr>
                <p:cNvSpPr/>
                <p:nvPr/>
              </p:nvSpPr>
              <p:spPr>
                <a:xfrm>
                  <a:off x="5382519" y="4275068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34" name="正方形/長方形 4033">
                  <a:extLst>
                    <a:ext uri="{FF2B5EF4-FFF2-40B4-BE49-F238E27FC236}">
                      <a16:creationId xmlns:a16="http://schemas.microsoft.com/office/drawing/2014/main" id="{E5A09C52-5D94-4E79-8218-8039CA3B11F5}"/>
                    </a:ext>
                  </a:extLst>
                </p:cNvPr>
                <p:cNvSpPr/>
                <p:nvPr/>
              </p:nvSpPr>
              <p:spPr>
                <a:xfrm>
                  <a:off x="5450879" y="4275554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35" name="正方形/長方形 4034">
                  <a:extLst>
                    <a:ext uri="{FF2B5EF4-FFF2-40B4-BE49-F238E27FC236}">
                      <a16:creationId xmlns:a16="http://schemas.microsoft.com/office/drawing/2014/main" id="{FCC18DC4-E00F-432D-AA6B-EA0847231716}"/>
                    </a:ext>
                  </a:extLst>
                </p:cNvPr>
                <p:cNvSpPr/>
                <p:nvPr/>
              </p:nvSpPr>
              <p:spPr>
                <a:xfrm>
                  <a:off x="5535222" y="4275068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36" name="正方形/長方形 4035">
                  <a:extLst>
                    <a:ext uri="{FF2B5EF4-FFF2-40B4-BE49-F238E27FC236}">
                      <a16:creationId xmlns:a16="http://schemas.microsoft.com/office/drawing/2014/main" id="{9D0B4186-0E0F-4A4F-A7B2-E2ECF79D2514}"/>
                    </a:ext>
                  </a:extLst>
                </p:cNvPr>
                <p:cNvSpPr/>
                <p:nvPr/>
              </p:nvSpPr>
              <p:spPr>
                <a:xfrm>
                  <a:off x="5606846" y="4275068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005" name="グループ化 4004">
                <a:extLst>
                  <a:ext uri="{FF2B5EF4-FFF2-40B4-BE49-F238E27FC236}">
                    <a16:creationId xmlns:a16="http://schemas.microsoft.com/office/drawing/2014/main" id="{51F5194E-68CD-4A00-8891-E8AA667D1023}"/>
                  </a:ext>
                </a:extLst>
              </p:cNvPr>
              <p:cNvGrpSpPr/>
              <p:nvPr/>
            </p:nvGrpSpPr>
            <p:grpSpPr>
              <a:xfrm>
                <a:off x="5922460" y="4132702"/>
                <a:ext cx="268930" cy="55196"/>
                <a:chOff x="5305622" y="4275068"/>
                <a:chExt cx="268930" cy="55196"/>
              </a:xfrm>
              <a:solidFill>
                <a:schemeClr val="tx1">
                  <a:lumMod val="50000"/>
                  <a:lumOff val="50000"/>
                </a:schemeClr>
              </a:solidFill>
            </p:grpSpPr>
            <p:sp>
              <p:nvSpPr>
                <p:cNvPr id="4028" name="正方形/長方形 4027">
                  <a:extLst>
                    <a:ext uri="{FF2B5EF4-FFF2-40B4-BE49-F238E27FC236}">
                      <a16:creationId xmlns:a16="http://schemas.microsoft.com/office/drawing/2014/main" id="{E3ED032A-EEB5-45AB-9637-DD316E61C2B4}"/>
                    </a:ext>
                  </a:extLst>
                </p:cNvPr>
                <p:cNvSpPr/>
                <p:nvPr/>
              </p:nvSpPr>
              <p:spPr>
                <a:xfrm>
                  <a:off x="5305622" y="4276264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29" name="正方形/長方形 4028">
                  <a:extLst>
                    <a:ext uri="{FF2B5EF4-FFF2-40B4-BE49-F238E27FC236}">
                      <a16:creationId xmlns:a16="http://schemas.microsoft.com/office/drawing/2014/main" id="{39A0604C-2395-403A-9EA6-796FF5EAE375}"/>
                    </a:ext>
                  </a:extLst>
                </p:cNvPr>
                <p:cNvSpPr/>
                <p:nvPr/>
              </p:nvSpPr>
              <p:spPr>
                <a:xfrm>
                  <a:off x="5377629" y="4275068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30" name="正方形/長方形 4029">
                  <a:extLst>
                    <a:ext uri="{FF2B5EF4-FFF2-40B4-BE49-F238E27FC236}">
                      <a16:creationId xmlns:a16="http://schemas.microsoft.com/office/drawing/2014/main" id="{1083E5DB-1205-456C-8CD5-AF91A0ABE9ED}"/>
                    </a:ext>
                  </a:extLst>
                </p:cNvPr>
                <p:cNvSpPr/>
                <p:nvPr/>
              </p:nvSpPr>
              <p:spPr>
                <a:xfrm>
                  <a:off x="5450879" y="4275554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31" name="正方形/長方形 4030">
                  <a:extLst>
                    <a:ext uri="{FF2B5EF4-FFF2-40B4-BE49-F238E27FC236}">
                      <a16:creationId xmlns:a16="http://schemas.microsoft.com/office/drawing/2014/main" id="{E9181778-8CBF-4F37-BEED-FE69B017EA42}"/>
                    </a:ext>
                  </a:extLst>
                </p:cNvPr>
                <p:cNvSpPr/>
                <p:nvPr/>
              </p:nvSpPr>
              <p:spPr>
                <a:xfrm>
                  <a:off x="5520552" y="4275068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006" name="グループ化 4005">
                <a:extLst>
                  <a:ext uri="{FF2B5EF4-FFF2-40B4-BE49-F238E27FC236}">
                    <a16:creationId xmlns:a16="http://schemas.microsoft.com/office/drawing/2014/main" id="{3627CEB7-BFCD-4863-8A4E-8D37476BFFD9}"/>
                  </a:ext>
                </a:extLst>
              </p:cNvPr>
              <p:cNvGrpSpPr/>
              <p:nvPr/>
            </p:nvGrpSpPr>
            <p:grpSpPr>
              <a:xfrm>
                <a:off x="5541053" y="4047042"/>
                <a:ext cx="355224" cy="55196"/>
                <a:chOff x="5305622" y="4275068"/>
                <a:chExt cx="355224" cy="55196"/>
              </a:xfrm>
              <a:solidFill>
                <a:schemeClr val="tx1">
                  <a:lumMod val="50000"/>
                  <a:lumOff val="50000"/>
                </a:schemeClr>
              </a:solidFill>
            </p:grpSpPr>
            <p:sp>
              <p:nvSpPr>
                <p:cNvPr id="4023" name="正方形/長方形 4022">
                  <a:extLst>
                    <a:ext uri="{FF2B5EF4-FFF2-40B4-BE49-F238E27FC236}">
                      <a16:creationId xmlns:a16="http://schemas.microsoft.com/office/drawing/2014/main" id="{DDD2AE58-8065-42EE-B225-14A5E7019FF5}"/>
                    </a:ext>
                  </a:extLst>
                </p:cNvPr>
                <p:cNvSpPr/>
                <p:nvPr/>
              </p:nvSpPr>
              <p:spPr>
                <a:xfrm>
                  <a:off x="5305622" y="4276264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24" name="正方形/長方形 4023">
                  <a:extLst>
                    <a:ext uri="{FF2B5EF4-FFF2-40B4-BE49-F238E27FC236}">
                      <a16:creationId xmlns:a16="http://schemas.microsoft.com/office/drawing/2014/main" id="{B68B5CBA-77A8-4B6D-B25D-16F65ED1AAF4}"/>
                    </a:ext>
                  </a:extLst>
                </p:cNvPr>
                <p:cNvSpPr/>
                <p:nvPr/>
              </p:nvSpPr>
              <p:spPr>
                <a:xfrm>
                  <a:off x="5382519" y="4275068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25" name="正方形/長方形 4024">
                  <a:extLst>
                    <a:ext uri="{FF2B5EF4-FFF2-40B4-BE49-F238E27FC236}">
                      <a16:creationId xmlns:a16="http://schemas.microsoft.com/office/drawing/2014/main" id="{E5DE84D8-4EB8-4D91-B7A2-2593A67B95ED}"/>
                    </a:ext>
                  </a:extLst>
                </p:cNvPr>
                <p:cNvSpPr/>
                <p:nvPr/>
              </p:nvSpPr>
              <p:spPr>
                <a:xfrm>
                  <a:off x="5450879" y="4275554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26" name="正方形/長方形 4025">
                  <a:extLst>
                    <a:ext uri="{FF2B5EF4-FFF2-40B4-BE49-F238E27FC236}">
                      <a16:creationId xmlns:a16="http://schemas.microsoft.com/office/drawing/2014/main" id="{550366FC-3AA9-424A-9539-E3F31F235407}"/>
                    </a:ext>
                  </a:extLst>
                </p:cNvPr>
                <p:cNvSpPr/>
                <p:nvPr/>
              </p:nvSpPr>
              <p:spPr>
                <a:xfrm>
                  <a:off x="5535222" y="4275068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27" name="正方形/長方形 4026">
                  <a:extLst>
                    <a:ext uri="{FF2B5EF4-FFF2-40B4-BE49-F238E27FC236}">
                      <a16:creationId xmlns:a16="http://schemas.microsoft.com/office/drawing/2014/main" id="{4AD090DF-DBA9-4105-9EA0-EF0B49A79FD2}"/>
                    </a:ext>
                  </a:extLst>
                </p:cNvPr>
                <p:cNvSpPr/>
                <p:nvPr/>
              </p:nvSpPr>
              <p:spPr>
                <a:xfrm>
                  <a:off x="5606846" y="4275068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007" name="グループ化 4006">
                <a:extLst>
                  <a:ext uri="{FF2B5EF4-FFF2-40B4-BE49-F238E27FC236}">
                    <a16:creationId xmlns:a16="http://schemas.microsoft.com/office/drawing/2014/main" id="{190282F2-B131-4625-A892-88315F1D6CFB}"/>
                  </a:ext>
                </a:extLst>
              </p:cNvPr>
              <p:cNvGrpSpPr/>
              <p:nvPr/>
            </p:nvGrpSpPr>
            <p:grpSpPr>
              <a:xfrm>
                <a:off x="5922460" y="4049042"/>
                <a:ext cx="268930" cy="55196"/>
                <a:chOff x="5305622" y="4275068"/>
                <a:chExt cx="268930" cy="55196"/>
              </a:xfrm>
              <a:solidFill>
                <a:schemeClr val="tx1">
                  <a:lumMod val="50000"/>
                  <a:lumOff val="50000"/>
                </a:schemeClr>
              </a:solidFill>
            </p:grpSpPr>
            <p:sp>
              <p:nvSpPr>
                <p:cNvPr id="4019" name="正方形/長方形 4018">
                  <a:extLst>
                    <a:ext uri="{FF2B5EF4-FFF2-40B4-BE49-F238E27FC236}">
                      <a16:creationId xmlns:a16="http://schemas.microsoft.com/office/drawing/2014/main" id="{977CA7F4-1F4C-4636-A15F-33718BFCDAB5}"/>
                    </a:ext>
                  </a:extLst>
                </p:cNvPr>
                <p:cNvSpPr/>
                <p:nvPr/>
              </p:nvSpPr>
              <p:spPr>
                <a:xfrm>
                  <a:off x="5305622" y="4276264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20" name="正方形/長方形 4019">
                  <a:extLst>
                    <a:ext uri="{FF2B5EF4-FFF2-40B4-BE49-F238E27FC236}">
                      <a16:creationId xmlns:a16="http://schemas.microsoft.com/office/drawing/2014/main" id="{74B528FC-50D3-419F-BA16-DC9EE11EC4D4}"/>
                    </a:ext>
                  </a:extLst>
                </p:cNvPr>
                <p:cNvSpPr/>
                <p:nvPr/>
              </p:nvSpPr>
              <p:spPr>
                <a:xfrm>
                  <a:off x="5377629" y="4275068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21" name="正方形/長方形 4020">
                  <a:extLst>
                    <a:ext uri="{FF2B5EF4-FFF2-40B4-BE49-F238E27FC236}">
                      <a16:creationId xmlns:a16="http://schemas.microsoft.com/office/drawing/2014/main" id="{A9354A03-2C36-439E-9D1C-EB3AB2B6308E}"/>
                    </a:ext>
                  </a:extLst>
                </p:cNvPr>
                <p:cNvSpPr/>
                <p:nvPr/>
              </p:nvSpPr>
              <p:spPr>
                <a:xfrm>
                  <a:off x="5450879" y="4275554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22" name="正方形/長方形 4021">
                  <a:extLst>
                    <a:ext uri="{FF2B5EF4-FFF2-40B4-BE49-F238E27FC236}">
                      <a16:creationId xmlns:a16="http://schemas.microsoft.com/office/drawing/2014/main" id="{DF36F2F6-D275-486D-87C6-E96B2939BE05}"/>
                    </a:ext>
                  </a:extLst>
                </p:cNvPr>
                <p:cNvSpPr/>
                <p:nvPr/>
              </p:nvSpPr>
              <p:spPr>
                <a:xfrm>
                  <a:off x="5520552" y="4275068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008" name="グループ化 4007">
                <a:extLst>
                  <a:ext uri="{FF2B5EF4-FFF2-40B4-BE49-F238E27FC236}">
                    <a16:creationId xmlns:a16="http://schemas.microsoft.com/office/drawing/2014/main" id="{00C080D9-B47A-4E4B-A0C5-B56D87F1592A}"/>
                  </a:ext>
                </a:extLst>
              </p:cNvPr>
              <p:cNvGrpSpPr/>
              <p:nvPr/>
            </p:nvGrpSpPr>
            <p:grpSpPr>
              <a:xfrm>
                <a:off x="5541053" y="3962420"/>
                <a:ext cx="355224" cy="55196"/>
                <a:chOff x="5305622" y="4275068"/>
                <a:chExt cx="355224" cy="55196"/>
              </a:xfrm>
              <a:solidFill>
                <a:schemeClr val="tx1">
                  <a:lumMod val="50000"/>
                  <a:lumOff val="50000"/>
                </a:schemeClr>
              </a:solidFill>
            </p:grpSpPr>
            <p:sp>
              <p:nvSpPr>
                <p:cNvPr id="4014" name="正方形/長方形 4013">
                  <a:extLst>
                    <a:ext uri="{FF2B5EF4-FFF2-40B4-BE49-F238E27FC236}">
                      <a16:creationId xmlns:a16="http://schemas.microsoft.com/office/drawing/2014/main" id="{67174F32-7206-4B3D-81F2-E1DEE4152D84}"/>
                    </a:ext>
                  </a:extLst>
                </p:cNvPr>
                <p:cNvSpPr/>
                <p:nvPr/>
              </p:nvSpPr>
              <p:spPr>
                <a:xfrm>
                  <a:off x="5305622" y="4276264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15" name="正方形/長方形 4014">
                  <a:extLst>
                    <a:ext uri="{FF2B5EF4-FFF2-40B4-BE49-F238E27FC236}">
                      <a16:creationId xmlns:a16="http://schemas.microsoft.com/office/drawing/2014/main" id="{415DA86F-EB2D-49A0-98B1-2C3059E8E183}"/>
                    </a:ext>
                  </a:extLst>
                </p:cNvPr>
                <p:cNvSpPr/>
                <p:nvPr/>
              </p:nvSpPr>
              <p:spPr>
                <a:xfrm>
                  <a:off x="5382519" y="4275068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16" name="正方形/長方形 4015">
                  <a:extLst>
                    <a:ext uri="{FF2B5EF4-FFF2-40B4-BE49-F238E27FC236}">
                      <a16:creationId xmlns:a16="http://schemas.microsoft.com/office/drawing/2014/main" id="{DCECB1AA-A80F-41BA-9CD9-33CADE13001E}"/>
                    </a:ext>
                  </a:extLst>
                </p:cNvPr>
                <p:cNvSpPr/>
                <p:nvPr/>
              </p:nvSpPr>
              <p:spPr>
                <a:xfrm>
                  <a:off x="5450879" y="4275554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17" name="正方形/長方形 4016">
                  <a:extLst>
                    <a:ext uri="{FF2B5EF4-FFF2-40B4-BE49-F238E27FC236}">
                      <a16:creationId xmlns:a16="http://schemas.microsoft.com/office/drawing/2014/main" id="{AFCFA8B8-822F-4EC0-B613-597D9046C117}"/>
                    </a:ext>
                  </a:extLst>
                </p:cNvPr>
                <p:cNvSpPr/>
                <p:nvPr/>
              </p:nvSpPr>
              <p:spPr>
                <a:xfrm>
                  <a:off x="5535222" y="4275068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18" name="正方形/長方形 4017">
                  <a:extLst>
                    <a:ext uri="{FF2B5EF4-FFF2-40B4-BE49-F238E27FC236}">
                      <a16:creationId xmlns:a16="http://schemas.microsoft.com/office/drawing/2014/main" id="{DA2682A7-C359-46E5-8FDB-EEE2FF328F54}"/>
                    </a:ext>
                  </a:extLst>
                </p:cNvPr>
                <p:cNvSpPr/>
                <p:nvPr/>
              </p:nvSpPr>
              <p:spPr>
                <a:xfrm>
                  <a:off x="5606846" y="4275068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009" name="グループ化 4008">
                <a:extLst>
                  <a:ext uri="{FF2B5EF4-FFF2-40B4-BE49-F238E27FC236}">
                    <a16:creationId xmlns:a16="http://schemas.microsoft.com/office/drawing/2014/main" id="{4DED505E-1414-4453-96AC-F4DF2C00550F}"/>
                  </a:ext>
                </a:extLst>
              </p:cNvPr>
              <p:cNvGrpSpPr/>
              <p:nvPr/>
            </p:nvGrpSpPr>
            <p:grpSpPr>
              <a:xfrm>
                <a:off x="5922460" y="3964420"/>
                <a:ext cx="268930" cy="55196"/>
                <a:chOff x="5305622" y="4275068"/>
                <a:chExt cx="268930" cy="55196"/>
              </a:xfrm>
              <a:solidFill>
                <a:schemeClr val="tx1">
                  <a:lumMod val="50000"/>
                  <a:lumOff val="50000"/>
                </a:schemeClr>
              </a:solidFill>
            </p:grpSpPr>
            <p:sp>
              <p:nvSpPr>
                <p:cNvPr id="4010" name="正方形/長方形 4009">
                  <a:extLst>
                    <a:ext uri="{FF2B5EF4-FFF2-40B4-BE49-F238E27FC236}">
                      <a16:creationId xmlns:a16="http://schemas.microsoft.com/office/drawing/2014/main" id="{7B1E0A49-BB31-418B-9B73-8D5F59B2DABA}"/>
                    </a:ext>
                  </a:extLst>
                </p:cNvPr>
                <p:cNvSpPr/>
                <p:nvPr/>
              </p:nvSpPr>
              <p:spPr>
                <a:xfrm>
                  <a:off x="5305622" y="4276264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11" name="正方形/長方形 4010">
                  <a:extLst>
                    <a:ext uri="{FF2B5EF4-FFF2-40B4-BE49-F238E27FC236}">
                      <a16:creationId xmlns:a16="http://schemas.microsoft.com/office/drawing/2014/main" id="{6B685F05-D56C-4C72-98BA-3C23C742B675}"/>
                    </a:ext>
                  </a:extLst>
                </p:cNvPr>
                <p:cNvSpPr/>
                <p:nvPr/>
              </p:nvSpPr>
              <p:spPr>
                <a:xfrm>
                  <a:off x="5377629" y="4275068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12" name="正方形/長方形 4011">
                  <a:extLst>
                    <a:ext uri="{FF2B5EF4-FFF2-40B4-BE49-F238E27FC236}">
                      <a16:creationId xmlns:a16="http://schemas.microsoft.com/office/drawing/2014/main" id="{B69540CF-A508-456A-9E0D-7CF8E7791576}"/>
                    </a:ext>
                  </a:extLst>
                </p:cNvPr>
                <p:cNvSpPr/>
                <p:nvPr/>
              </p:nvSpPr>
              <p:spPr>
                <a:xfrm>
                  <a:off x="5450879" y="4275554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13" name="正方形/長方形 4012">
                  <a:extLst>
                    <a:ext uri="{FF2B5EF4-FFF2-40B4-BE49-F238E27FC236}">
                      <a16:creationId xmlns:a16="http://schemas.microsoft.com/office/drawing/2014/main" id="{4AA58BAF-D732-4F50-8415-9B2AC95CE661}"/>
                    </a:ext>
                  </a:extLst>
                </p:cNvPr>
                <p:cNvSpPr/>
                <p:nvPr/>
              </p:nvSpPr>
              <p:spPr>
                <a:xfrm>
                  <a:off x="5520552" y="4275068"/>
                  <a:ext cx="54000" cy="5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4037" name="グループ化 4036">
              <a:extLst>
                <a:ext uri="{FF2B5EF4-FFF2-40B4-BE49-F238E27FC236}">
                  <a16:creationId xmlns:a16="http://schemas.microsoft.com/office/drawing/2014/main" id="{587F049C-DCE1-442C-BCAF-CD127B378E8F}"/>
                </a:ext>
              </a:extLst>
            </p:cNvPr>
            <p:cNvGrpSpPr/>
            <p:nvPr/>
          </p:nvGrpSpPr>
          <p:grpSpPr>
            <a:xfrm>
              <a:off x="5923962" y="3388716"/>
              <a:ext cx="271375" cy="55196"/>
              <a:chOff x="5305622" y="4275068"/>
              <a:chExt cx="271375" cy="55196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4038" name="正方形/長方形 4037">
                <a:extLst>
                  <a:ext uri="{FF2B5EF4-FFF2-40B4-BE49-F238E27FC236}">
                    <a16:creationId xmlns:a16="http://schemas.microsoft.com/office/drawing/2014/main" id="{0DE93885-107B-4889-A11B-0212F3D20E1A}"/>
                  </a:ext>
                </a:extLst>
              </p:cNvPr>
              <p:cNvSpPr/>
              <p:nvPr/>
            </p:nvSpPr>
            <p:spPr>
              <a:xfrm>
                <a:off x="5305622" y="4276264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39" name="正方形/長方形 4038">
                <a:extLst>
                  <a:ext uri="{FF2B5EF4-FFF2-40B4-BE49-F238E27FC236}">
                    <a16:creationId xmlns:a16="http://schemas.microsoft.com/office/drawing/2014/main" id="{DD736E24-3310-45A6-8C22-09CEA85CB736}"/>
                  </a:ext>
                </a:extLst>
              </p:cNvPr>
              <p:cNvSpPr/>
              <p:nvPr/>
            </p:nvSpPr>
            <p:spPr>
              <a:xfrm>
                <a:off x="5382519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40" name="正方形/長方形 4039">
                <a:extLst>
                  <a:ext uri="{FF2B5EF4-FFF2-40B4-BE49-F238E27FC236}">
                    <a16:creationId xmlns:a16="http://schemas.microsoft.com/office/drawing/2014/main" id="{BDDC02E8-C257-4CA7-8C43-E34FBFAB7290}"/>
                  </a:ext>
                </a:extLst>
              </p:cNvPr>
              <p:cNvSpPr/>
              <p:nvPr/>
            </p:nvSpPr>
            <p:spPr>
              <a:xfrm>
                <a:off x="5450879" y="4275554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41" name="正方形/長方形 4040">
                <a:extLst>
                  <a:ext uri="{FF2B5EF4-FFF2-40B4-BE49-F238E27FC236}">
                    <a16:creationId xmlns:a16="http://schemas.microsoft.com/office/drawing/2014/main" id="{7F445820-5525-401D-82A7-1A3632D10866}"/>
                  </a:ext>
                </a:extLst>
              </p:cNvPr>
              <p:cNvSpPr/>
              <p:nvPr/>
            </p:nvSpPr>
            <p:spPr>
              <a:xfrm>
                <a:off x="5522997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042" name="グループ化 4041">
              <a:extLst>
                <a:ext uri="{FF2B5EF4-FFF2-40B4-BE49-F238E27FC236}">
                  <a16:creationId xmlns:a16="http://schemas.microsoft.com/office/drawing/2014/main" id="{AC1A86EE-1573-4C66-8817-050E52703D1D}"/>
                </a:ext>
              </a:extLst>
            </p:cNvPr>
            <p:cNvGrpSpPr/>
            <p:nvPr/>
          </p:nvGrpSpPr>
          <p:grpSpPr>
            <a:xfrm>
              <a:off x="5844056" y="4282961"/>
              <a:ext cx="355224" cy="55196"/>
              <a:chOff x="5305622" y="4275068"/>
              <a:chExt cx="355224" cy="55196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4043" name="正方形/長方形 4042">
                <a:extLst>
                  <a:ext uri="{FF2B5EF4-FFF2-40B4-BE49-F238E27FC236}">
                    <a16:creationId xmlns:a16="http://schemas.microsoft.com/office/drawing/2014/main" id="{F93F19A5-19C1-4252-B63E-C59FEA95CF3B}"/>
                  </a:ext>
                </a:extLst>
              </p:cNvPr>
              <p:cNvSpPr/>
              <p:nvPr/>
            </p:nvSpPr>
            <p:spPr>
              <a:xfrm>
                <a:off x="5305622" y="4276264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44" name="正方形/長方形 4043">
                <a:extLst>
                  <a:ext uri="{FF2B5EF4-FFF2-40B4-BE49-F238E27FC236}">
                    <a16:creationId xmlns:a16="http://schemas.microsoft.com/office/drawing/2014/main" id="{81999FD2-0A44-4D0A-A471-D68B2D73AF02}"/>
                  </a:ext>
                </a:extLst>
              </p:cNvPr>
              <p:cNvSpPr/>
              <p:nvPr/>
            </p:nvSpPr>
            <p:spPr>
              <a:xfrm>
                <a:off x="5382519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45" name="正方形/長方形 4044">
                <a:extLst>
                  <a:ext uri="{FF2B5EF4-FFF2-40B4-BE49-F238E27FC236}">
                    <a16:creationId xmlns:a16="http://schemas.microsoft.com/office/drawing/2014/main" id="{4AB6319E-5227-43E7-868A-972022779EAA}"/>
                  </a:ext>
                </a:extLst>
              </p:cNvPr>
              <p:cNvSpPr/>
              <p:nvPr/>
            </p:nvSpPr>
            <p:spPr>
              <a:xfrm>
                <a:off x="5450879" y="4275554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46" name="正方形/長方形 4045">
                <a:extLst>
                  <a:ext uri="{FF2B5EF4-FFF2-40B4-BE49-F238E27FC236}">
                    <a16:creationId xmlns:a16="http://schemas.microsoft.com/office/drawing/2014/main" id="{DEDCA517-6A03-4CFB-AEA2-E7D3C9BB25CA}"/>
                  </a:ext>
                </a:extLst>
              </p:cNvPr>
              <p:cNvSpPr/>
              <p:nvPr/>
            </p:nvSpPr>
            <p:spPr>
              <a:xfrm>
                <a:off x="5535222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47" name="正方形/長方形 4046">
                <a:extLst>
                  <a:ext uri="{FF2B5EF4-FFF2-40B4-BE49-F238E27FC236}">
                    <a16:creationId xmlns:a16="http://schemas.microsoft.com/office/drawing/2014/main" id="{AE9BA397-D990-40F9-A738-612C0FEA76D4}"/>
                  </a:ext>
                </a:extLst>
              </p:cNvPr>
              <p:cNvSpPr/>
              <p:nvPr/>
            </p:nvSpPr>
            <p:spPr>
              <a:xfrm>
                <a:off x="5606846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048" name="グループ化 4047">
              <a:extLst>
                <a:ext uri="{FF2B5EF4-FFF2-40B4-BE49-F238E27FC236}">
                  <a16:creationId xmlns:a16="http://schemas.microsoft.com/office/drawing/2014/main" id="{AA967D8F-A93A-436D-A298-B91E55FFB770}"/>
                </a:ext>
              </a:extLst>
            </p:cNvPr>
            <p:cNvGrpSpPr/>
            <p:nvPr/>
          </p:nvGrpSpPr>
          <p:grpSpPr>
            <a:xfrm>
              <a:off x="5844056" y="4356460"/>
              <a:ext cx="355224" cy="55196"/>
              <a:chOff x="5305622" y="4275068"/>
              <a:chExt cx="355224" cy="55196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4049" name="正方形/長方形 4048">
                <a:extLst>
                  <a:ext uri="{FF2B5EF4-FFF2-40B4-BE49-F238E27FC236}">
                    <a16:creationId xmlns:a16="http://schemas.microsoft.com/office/drawing/2014/main" id="{119B64A7-7FB8-4DEE-AD59-9CF3A4E23C4D}"/>
                  </a:ext>
                </a:extLst>
              </p:cNvPr>
              <p:cNvSpPr/>
              <p:nvPr/>
            </p:nvSpPr>
            <p:spPr>
              <a:xfrm>
                <a:off x="5305622" y="4276264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50" name="正方形/長方形 4049">
                <a:extLst>
                  <a:ext uri="{FF2B5EF4-FFF2-40B4-BE49-F238E27FC236}">
                    <a16:creationId xmlns:a16="http://schemas.microsoft.com/office/drawing/2014/main" id="{12706D24-06D3-43B8-9684-A751942E445A}"/>
                  </a:ext>
                </a:extLst>
              </p:cNvPr>
              <p:cNvSpPr/>
              <p:nvPr/>
            </p:nvSpPr>
            <p:spPr>
              <a:xfrm>
                <a:off x="5382519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51" name="正方形/長方形 4050">
                <a:extLst>
                  <a:ext uri="{FF2B5EF4-FFF2-40B4-BE49-F238E27FC236}">
                    <a16:creationId xmlns:a16="http://schemas.microsoft.com/office/drawing/2014/main" id="{D28E26B5-251E-4599-9B3A-F77E488C75A6}"/>
                  </a:ext>
                </a:extLst>
              </p:cNvPr>
              <p:cNvSpPr/>
              <p:nvPr/>
            </p:nvSpPr>
            <p:spPr>
              <a:xfrm>
                <a:off x="5450879" y="4275554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52" name="正方形/長方形 4051">
                <a:extLst>
                  <a:ext uri="{FF2B5EF4-FFF2-40B4-BE49-F238E27FC236}">
                    <a16:creationId xmlns:a16="http://schemas.microsoft.com/office/drawing/2014/main" id="{F441E87E-63D7-4D12-91F6-0EE211C1422B}"/>
                  </a:ext>
                </a:extLst>
              </p:cNvPr>
              <p:cNvSpPr/>
              <p:nvPr/>
            </p:nvSpPr>
            <p:spPr>
              <a:xfrm>
                <a:off x="5535222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53" name="正方形/長方形 4052">
                <a:extLst>
                  <a:ext uri="{FF2B5EF4-FFF2-40B4-BE49-F238E27FC236}">
                    <a16:creationId xmlns:a16="http://schemas.microsoft.com/office/drawing/2014/main" id="{53F359B8-2E1A-4C68-87A9-A4272812C8C9}"/>
                  </a:ext>
                </a:extLst>
              </p:cNvPr>
              <p:cNvSpPr/>
              <p:nvPr/>
            </p:nvSpPr>
            <p:spPr>
              <a:xfrm>
                <a:off x="5606846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054" name="グループ化 4053">
              <a:extLst>
                <a:ext uri="{FF2B5EF4-FFF2-40B4-BE49-F238E27FC236}">
                  <a16:creationId xmlns:a16="http://schemas.microsoft.com/office/drawing/2014/main" id="{032C54E9-DF73-42F5-85F4-29E335924A9E}"/>
                </a:ext>
              </a:extLst>
            </p:cNvPr>
            <p:cNvGrpSpPr/>
            <p:nvPr/>
          </p:nvGrpSpPr>
          <p:grpSpPr>
            <a:xfrm>
              <a:off x="5844056" y="4430778"/>
              <a:ext cx="355224" cy="55196"/>
              <a:chOff x="5305622" y="4275068"/>
              <a:chExt cx="355224" cy="55196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4055" name="正方形/長方形 4054">
                <a:extLst>
                  <a:ext uri="{FF2B5EF4-FFF2-40B4-BE49-F238E27FC236}">
                    <a16:creationId xmlns:a16="http://schemas.microsoft.com/office/drawing/2014/main" id="{FF56E71C-F53B-4ABC-B6AE-E17E20A70090}"/>
                  </a:ext>
                </a:extLst>
              </p:cNvPr>
              <p:cNvSpPr/>
              <p:nvPr/>
            </p:nvSpPr>
            <p:spPr>
              <a:xfrm>
                <a:off x="5305622" y="4276264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56" name="正方形/長方形 4055">
                <a:extLst>
                  <a:ext uri="{FF2B5EF4-FFF2-40B4-BE49-F238E27FC236}">
                    <a16:creationId xmlns:a16="http://schemas.microsoft.com/office/drawing/2014/main" id="{19F897CD-68AA-44D7-832A-EA5357922D76}"/>
                  </a:ext>
                </a:extLst>
              </p:cNvPr>
              <p:cNvSpPr/>
              <p:nvPr/>
            </p:nvSpPr>
            <p:spPr>
              <a:xfrm>
                <a:off x="5382519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57" name="正方形/長方形 4056">
                <a:extLst>
                  <a:ext uri="{FF2B5EF4-FFF2-40B4-BE49-F238E27FC236}">
                    <a16:creationId xmlns:a16="http://schemas.microsoft.com/office/drawing/2014/main" id="{850F83CC-AC95-4881-BA02-3AFB9CC19387}"/>
                  </a:ext>
                </a:extLst>
              </p:cNvPr>
              <p:cNvSpPr/>
              <p:nvPr/>
            </p:nvSpPr>
            <p:spPr>
              <a:xfrm>
                <a:off x="5450879" y="4275554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58" name="正方形/長方形 4057">
                <a:extLst>
                  <a:ext uri="{FF2B5EF4-FFF2-40B4-BE49-F238E27FC236}">
                    <a16:creationId xmlns:a16="http://schemas.microsoft.com/office/drawing/2014/main" id="{C070F2A6-55E4-42FF-9F99-D28E7F4E5AC2}"/>
                  </a:ext>
                </a:extLst>
              </p:cNvPr>
              <p:cNvSpPr/>
              <p:nvPr/>
            </p:nvSpPr>
            <p:spPr>
              <a:xfrm>
                <a:off x="5535222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59" name="正方形/長方形 4058">
                <a:extLst>
                  <a:ext uri="{FF2B5EF4-FFF2-40B4-BE49-F238E27FC236}">
                    <a16:creationId xmlns:a16="http://schemas.microsoft.com/office/drawing/2014/main" id="{C920389B-1E5F-451E-A40D-2838E158CC46}"/>
                  </a:ext>
                </a:extLst>
              </p:cNvPr>
              <p:cNvSpPr/>
              <p:nvPr/>
            </p:nvSpPr>
            <p:spPr>
              <a:xfrm>
                <a:off x="5606846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060" name="グループ化 4059">
              <a:extLst>
                <a:ext uri="{FF2B5EF4-FFF2-40B4-BE49-F238E27FC236}">
                  <a16:creationId xmlns:a16="http://schemas.microsoft.com/office/drawing/2014/main" id="{3FB4431E-6AE5-49DF-B08E-A9BB5F276210}"/>
                </a:ext>
              </a:extLst>
            </p:cNvPr>
            <p:cNvGrpSpPr/>
            <p:nvPr/>
          </p:nvGrpSpPr>
          <p:grpSpPr>
            <a:xfrm>
              <a:off x="6266681" y="4206011"/>
              <a:ext cx="146106" cy="91023"/>
              <a:chOff x="2913532" y="2640913"/>
              <a:chExt cx="146106" cy="91023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4061" name="正方形/長方形 4060">
                <a:extLst>
                  <a:ext uri="{FF2B5EF4-FFF2-40B4-BE49-F238E27FC236}">
                    <a16:creationId xmlns:a16="http://schemas.microsoft.com/office/drawing/2014/main" id="{223C38A6-ACCA-41E9-8215-B317C0B63D9A}"/>
                  </a:ext>
                </a:extLst>
              </p:cNvPr>
              <p:cNvSpPr/>
              <p:nvPr/>
            </p:nvSpPr>
            <p:spPr>
              <a:xfrm>
                <a:off x="3023638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62" name="正方形/長方形 4061">
                <a:extLst>
                  <a:ext uri="{FF2B5EF4-FFF2-40B4-BE49-F238E27FC236}">
                    <a16:creationId xmlns:a16="http://schemas.microsoft.com/office/drawing/2014/main" id="{7CF53A1E-E484-4508-9012-0EE30CC276FB}"/>
                  </a:ext>
                </a:extLst>
              </p:cNvPr>
              <p:cNvSpPr/>
              <p:nvPr/>
            </p:nvSpPr>
            <p:spPr>
              <a:xfrm>
                <a:off x="2968645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63" name="正方形/長方形 4062">
                <a:extLst>
                  <a:ext uri="{FF2B5EF4-FFF2-40B4-BE49-F238E27FC236}">
                    <a16:creationId xmlns:a16="http://schemas.microsoft.com/office/drawing/2014/main" id="{E3E68A3A-123D-4CC6-AB3A-CBBC2D1E306B}"/>
                  </a:ext>
                </a:extLst>
              </p:cNvPr>
              <p:cNvSpPr/>
              <p:nvPr/>
            </p:nvSpPr>
            <p:spPr>
              <a:xfrm>
                <a:off x="3023638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64" name="正方形/長方形 4063">
                <a:extLst>
                  <a:ext uri="{FF2B5EF4-FFF2-40B4-BE49-F238E27FC236}">
                    <a16:creationId xmlns:a16="http://schemas.microsoft.com/office/drawing/2014/main" id="{EF85109C-63C3-4400-AEAD-E3F8E36D6EC1}"/>
                  </a:ext>
                </a:extLst>
              </p:cNvPr>
              <p:cNvSpPr/>
              <p:nvPr/>
            </p:nvSpPr>
            <p:spPr>
              <a:xfrm>
                <a:off x="2968645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65" name="正方形/長方形 4064">
                <a:extLst>
                  <a:ext uri="{FF2B5EF4-FFF2-40B4-BE49-F238E27FC236}">
                    <a16:creationId xmlns:a16="http://schemas.microsoft.com/office/drawing/2014/main" id="{F4EC4A13-8CC1-4288-B0E8-6930EAA4F963}"/>
                  </a:ext>
                </a:extLst>
              </p:cNvPr>
              <p:cNvSpPr/>
              <p:nvPr/>
            </p:nvSpPr>
            <p:spPr>
              <a:xfrm>
                <a:off x="2913532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66" name="正方形/長方形 4065">
                <a:extLst>
                  <a:ext uri="{FF2B5EF4-FFF2-40B4-BE49-F238E27FC236}">
                    <a16:creationId xmlns:a16="http://schemas.microsoft.com/office/drawing/2014/main" id="{5F939389-B1D7-48F8-917B-DEFAF1124968}"/>
                  </a:ext>
                </a:extLst>
              </p:cNvPr>
              <p:cNvSpPr/>
              <p:nvPr/>
            </p:nvSpPr>
            <p:spPr>
              <a:xfrm>
                <a:off x="2913532" y="269539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067" name="グループ化 4066">
              <a:extLst>
                <a:ext uri="{FF2B5EF4-FFF2-40B4-BE49-F238E27FC236}">
                  <a16:creationId xmlns:a16="http://schemas.microsoft.com/office/drawing/2014/main" id="{65520B68-6FC7-4570-A9A8-16DAFFDC4C4A}"/>
                </a:ext>
              </a:extLst>
            </p:cNvPr>
            <p:cNvGrpSpPr/>
            <p:nvPr/>
          </p:nvGrpSpPr>
          <p:grpSpPr>
            <a:xfrm>
              <a:off x="6266681" y="4317521"/>
              <a:ext cx="146106" cy="91023"/>
              <a:chOff x="2913532" y="2640913"/>
              <a:chExt cx="146106" cy="91023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4068" name="正方形/長方形 4067">
                <a:extLst>
                  <a:ext uri="{FF2B5EF4-FFF2-40B4-BE49-F238E27FC236}">
                    <a16:creationId xmlns:a16="http://schemas.microsoft.com/office/drawing/2014/main" id="{2BE02F1F-5912-4B19-AE92-68A901414554}"/>
                  </a:ext>
                </a:extLst>
              </p:cNvPr>
              <p:cNvSpPr/>
              <p:nvPr/>
            </p:nvSpPr>
            <p:spPr>
              <a:xfrm>
                <a:off x="3023638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69" name="正方形/長方形 4068">
                <a:extLst>
                  <a:ext uri="{FF2B5EF4-FFF2-40B4-BE49-F238E27FC236}">
                    <a16:creationId xmlns:a16="http://schemas.microsoft.com/office/drawing/2014/main" id="{8F05A892-4F37-4C5D-B979-468840876B33}"/>
                  </a:ext>
                </a:extLst>
              </p:cNvPr>
              <p:cNvSpPr/>
              <p:nvPr/>
            </p:nvSpPr>
            <p:spPr>
              <a:xfrm>
                <a:off x="2968645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70" name="正方形/長方形 4069">
                <a:extLst>
                  <a:ext uri="{FF2B5EF4-FFF2-40B4-BE49-F238E27FC236}">
                    <a16:creationId xmlns:a16="http://schemas.microsoft.com/office/drawing/2014/main" id="{9CD28165-E949-4A0E-958C-92DB1EC32197}"/>
                  </a:ext>
                </a:extLst>
              </p:cNvPr>
              <p:cNvSpPr/>
              <p:nvPr/>
            </p:nvSpPr>
            <p:spPr>
              <a:xfrm>
                <a:off x="3023638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71" name="正方形/長方形 4070">
                <a:extLst>
                  <a:ext uri="{FF2B5EF4-FFF2-40B4-BE49-F238E27FC236}">
                    <a16:creationId xmlns:a16="http://schemas.microsoft.com/office/drawing/2014/main" id="{5387651B-428D-443A-A8D6-C87AFAA23ED9}"/>
                  </a:ext>
                </a:extLst>
              </p:cNvPr>
              <p:cNvSpPr/>
              <p:nvPr/>
            </p:nvSpPr>
            <p:spPr>
              <a:xfrm>
                <a:off x="2968645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72" name="正方形/長方形 4071">
                <a:extLst>
                  <a:ext uri="{FF2B5EF4-FFF2-40B4-BE49-F238E27FC236}">
                    <a16:creationId xmlns:a16="http://schemas.microsoft.com/office/drawing/2014/main" id="{A861FDB1-C18D-46C3-B412-2AB71CB1A158}"/>
                  </a:ext>
                </a:extLst>
              </p:cNvPr>
              <p:cNvSpPr/>
              <p:nvPr/>
            </p:nvSpPr>
            <p:spPr>
              <a:xfrm>
                <a:off x="2913532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73" name="正方形/長方形 4072">
                <a:extLst>
                  <a:ext uri="{FF2B5EF4-FFF2-40B4-BE49-F238E27FC236}">
                    <a16:creationId xmlns:a16="http://schemas.microsoft.com/office/drawing/2014/main" id="{EB2CE014-1900-4F23-92B7-22EC51A25825}"/>
                  </a:ext>
                </a:extLst>
              </p:cNvPr>
              <p:cNvSpPr/>
              <p:nvPr/>
            </p:nvSpPr>
            <p:spPr>
              <a:xfrm>
                <a:off x="2913532" y="269539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074" name="グループ化 4073">
              <a:extLst>
                <a:ext uri="{FF2B5EF4-FFF2-40B4-BE49-F238E27FC236}">
                  <a16:creationId xmlns:a16="http://schemas.microsoft.com/office/drawing/2014/main" id="{1A60F701-3678-437B-BCFE-A18A21730A63}"/>
                </a:ext>
              </a:extLst>
            </p:cNvPr>
            <p:cNvGrpSpPr/>
            <p:nvPr/>
          </p:nvGrpSpPr>
          <p:grpSpPr>
            <a:xfrm>
              <a:off x="6266681" y="4427205"/>
              <a:ext cx="146106" cy="91023"/>
              <a:chOff x="2913532" y="2640913"/>
              <a:chExt cx="146106" cy="91023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4075" name="正方形/長方形 4074">
                <a:extLst>
                  <a:ext uri="{FF2B5EF4-FFF2-40B4-BE49-F238E27FC236}">
                    <a16:creationId xmlns:a16="http://schemas.microsoft.com/office/drawing/2014/main" id="{3A5039C3-9449-4653-A18B-9141767F3EF3}"/>
                  </a:ext>
                </a:extLst>
              </p:cNvPr>
              <p:cNvSpPr/>
              <p:nvPr/>
            </p:nvSpPr>
            <p:spPr>
              <a:xfrm>
                <a:off x="3023638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76" name="正方形/長方形 4075">
                <a:extLst>
                  <a:ext uri="{FF2B5EF4-FFF2-40B4-BE49-F238E27FC236}">
                    <a16:creationId xmlns:a16="http://schemas.microsoft.com/office/drawing/2014/main" id="{33AEC078-6973-4012-9136-04F70DF1BA1C}"/>
                  </a:ext>
                </a:extLst>
              </p:cNvPr>
              <p:cNvSpPr/>
              <p:nvPr/>
            </p:nvSpPr>
            <p:spPr>
              <a:xfrm>
                <a:off x="2968645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77" name="正方形/長方形 4076">
                <a:extLst>
                  <a:ext uri="{FF2B5EF4-FFF2-40B4-BE49-F238E27FC236}">
                    <a16:creationId xmlns:a16="http://schemas.microsoft.com/office/drawing/2014/main" id="{5FBA7692-1791-43CA-B2A0-55414E9D9DFD}"/>
                  </a:ext>
                </a:extLst>
              </p:cNvPr>
              <p:cNvSpPr/>
              <p:nvPr/>
            </p:nvSpPr>
            <p:spPr>
              <a:xfrm>
                <a:off x="3023638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78" name="正方形/長方形 4077">
                <a:extLst>
                  <a:ext uri="{FF2B5EF4-FFF2-40B4-BE49-F238E27FC236}">
                    <a16:creationId xmlns:a16="http://schemas.microsoft.com/office/drawing/2014/main" id="{D69D72BB-586E-46C5-9D95-7AA4733BC950}"/>
                  </a:ext>
                </a:extLst>
              </p:cNvPr>
              <p:cNvSpPr/>
              <p:nvPr/>
            </p:nvSpPr>
            <p:spPr>
              <a:xfrm>
                <a:off x="2968645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79" name="正方形/長方形 4078">
                <a:extLst>
                  <a:ext uri="{FF2B5EF4-FFF2-40B4-BE49-F238E27FC236}">
                    <a16:creationId xmlns:a16="http://schemas.microsoft.com/office/drawing/2014/main" id="{7DEEA574-2A8D-420B-9E84-AF526AF310AB}"/>
                  </a:ext>
                </a:extLst>
              </p:cNvPr>
              <p:cNvSpPr/>
              <p:nvPr/>
            </p:nvSpPr>
            <p:spPr>
              <a:xfrm>
                <a:off x="2913532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80" name="正方形/長方形 4079">
                <a:extLst>
                  <a:ext uri="{FF2B5EF4-FFF2-40B4-BE49-F238E27FC236}">
                    <a16:creationId xmlns:a16="http://schemas.microsoft.com/office/drawing/2014/main" id="{1F6532F8-43FC-4893-A1C1-BA831DCF9703}"/>
                  </a:ext>
                </a:extLst>
              </p:cNvPr>
              <p:cNvSpPr/>
              <p:nvPr/>
            </p:nvSpPr>
            <p:spPr>
              <a:xfrm>
                <a:off x="2913532" y="269539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081" name="グループ化 4080">
              <a:extLst>
                <a:ext uri="{FF2B5EF4-FFF2-40B4-BE49-F238E27FC236}">
                  <a16:creationId xmlns:a16="http://schemas.microsoft.com/office/drawing/2014/main" id="{5ED936EB-A411-4379-8C79-0E52CE33C70A}"/>
                </a:ext>
              </a:extLst>
            </p:cNvPr>
            <p:cNvGrpSpPr/>
            <p:nvPr/>
          </p:nvGrpSpPr>
          <p:grpSpPr>
            <a:xfrm>
              <a:off x="6266681" y="4536511"/>
              <a:ext cx="146106" cy="91023"/>
              <a:chOff x="2913532" y="2640913"/>
              <a:chExt cx="146106" cy="91023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4082" name="正方形/長方形 4081">
                <a:extLst>
                  <a:ext uri="{FF2B5EF4-FFF2-40B4-BE49-F238E27FC236}">
                    <a16:creationId xmlns:a16="http://schemas.microsoft.com/office/drawing/2014/main" id="{8571E126-71C1-41AE-80F0-2AA11440078A}"/>
                  </a:ext>
                </a:extLst>
              </p:cNvPr>
              <p:cNvSpPr/>
              <p:nvPr/>
            </p:nvSpPr>
            <p:spPr>
              <a:xfrm>
                <a:off x="3023638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83" name="正方形/長方形 4082">
                <a:extLst>
                  <a:ext uri="{FF2B5EF4-FFF2-40B4-BE49-F238E27FC236}">
                    <a16:creationId xmlns:a16="http://schemas.microsoft.com/office/drawing/2014/main" id="{9AD89E88-59B9-4096-B4E3-89B168781FAF}"/>
                  </a:ext>
                </a:extLst>
              </p:cNvPr>
              <p:cNvSpPr/>
              <p:nvPr/>
            </p:nvSpPr>
            <p:spPr>
              <a:xfrm>
                <a:off x="2968645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84" name="正方形/長方形 4083">
                <a:extLst>
                  <a:ext uri="{FF2B5EF4-FFF2-40B4-BE49-F238E27FC236}">
                    <a16:creationId xmlns:a16="http://schemas.microsoft.com/office/drawing/2014/main" id="{34975533-66E4-4050-BC06-078DD6722466}"/>
                  </a:ext>
                </a:extLst>
              </p:cNvPr>
              <p:cNvSpPr/>
              <p:nvPr/>
            </p:nvSpPr>
            <p:spPr>
              <a:xfrm>
                <a:off x="3023638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85" name="正方形/長方形 4084">
                <a:extLst>
                  <a:ext uri="{FF2B5EF4-FFF2-40B4-BE49-F238E27FC236}">
                    <a16:creationId xmlns:a16="http://schemas.microsoft.com/office/drawing/2014/main" id="{46E564D7-55E0-4CC3-977A-B41CFBF24EC4}"/>
                  </a:ext>
                </a:extLst>
              </p:cNvPr>
              <p:cNvSpPr/>
              <p:nvPr/>
            </p:nvSpPr>
            <p:spPr>
              <a:xfrm>
                <a:off x="2968645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86" name="正方形/長方形 4085">
                <a:extLst>
                  <a:ext uri="{FF2B5EF4-FFF2-40B4-BE49-F238E27FC236}">
                    <a16:creationId xmlns:a16="http://schemas.microsoft.com/office/drawing/2014/main" id="{64441C3D-35E9-4FF3-995A-48D96C06F915}"/>
                  </a:ext>
                </a:extLst>
              </p:cNvPr>
              <p:cNvSpPr/>
              <p:nvPr/>
            </p:nvSpPr>
            <p:spPr>
              <a:xfrm>
                <a:off x="2913532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87" name="正方形/長方形 4086">
                <a:extLst>
                  <a:ext uri="{FF2B5EF4-FFF2-40B4-BE49-F238E27FC236}">
                    <a16:creationId xmlns:a16="http://schemas.microsoft.com/office/drawing/2014/main" id="{3D608349-3675-4049-8D7D-560AAF79C8ED}"/>
                  </a:ext>
                </a:extLst>
              </p:cNvPr>
              <p:cNvSpPr/>
              <p:nvPr/>
            </p:nvSpPr>
            <p:spPr>
              <a:xfrm>
                <a:off x="2913532" y="269539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088" name="グループ化 4087">
              <a:extLst>
                <a:ext uri="{FF2B5EF4-FFF2-40B4-BE49-F238E27FC236}">
                  <a16:creationId xmlns:a16="http://schemas.microsoft.com/office/drawing/2014/main" id="{45906671-CCA8-4586-AC33-83E17D9E10C8}"/>
                </a:ext>
              </a:extLst>
            </p:cNvPr>
            <p:cNvGrpSpPr/>
            <p:nvPr/>
          </p:nvGrpSpPr>
          <p:grpSpPr>
            <a:xfrm>
              <a:off x="6460514" y="4588543"/>
              <a:ext cx="146106" cy="91023"/>
              <a:chOff x="2913532" y="2640913"/>
              <a:chExt cx="146106" cy="91023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4089" name="正方形/長方形 4088">
                <a:extLst>
                  <a:ext uri="{FF2B5EF4-FFF2-40B4-BE49-F238E27FC236}">
                    <a16:creationId xmlns:a16="http://schemas.microsoft.com/office/drawing/2014/main" id="{B5F77A51-A760-44B4-954D-9BFFA28E36B9}"/>
                  </a:ext>
                </a:extLst>
              </p:cNvPr>
              <p:cNvSpPr/>
              <p:nvPr/>
            </p:nvSpPr>
            <p:spPr>
              <a:xfrm>
                <a:off x="3023638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90" name="正方形/長方形 4089">
                <a:extLst>
                  <a:ext uri="{FF2B5EF4-FFF2-40B4-BE49-F238E27FC236}">
                    <a16:creationId xmlns:a16="http://schemas.microsoft.com/office/drawing/2014/main" id="{08D88135-590D-4BBD-B5F9-CB85F457C9DD}"/>
                  </a:ext>
                </a:extLst>
              </p:cNvPr>
              <p:cNvSpPr/>
              <p:nvPr/>
            </p:nvSpPr>
            <p:spPr>
              <a:xfrm>
                <a:off x="2968645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91" name="正方形/長方形 4090">
                <a:extLst>
                  <a:ext uri="{FF2B5EF4-FFF2-40B4-BE49-F238E27FC236}">
                    <a16:creationId xmlns:a16="http://schemas.microsoft.com/office/drawing/2014/main" id="{DA222336-4B76-4F65-ADD1-7513E65713F1}"/>
                  </a:ext>
                </a:extLst>
              </p:cNvPr>
              <p:cNvSpPr/>
              <p:nvPr/>
            </p:nvSpPr>
            <p:spPr>
              <a:xfrm>
                <a:off x="3023638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92" name="正方形/長方形 4091">
                <a:extLst>
                  <a:ext uri="{FF2B5EF4-FFF2-40B4-BE49-F238E27FC236}">
                    <a16:creationId xmlns:a16="http://schemas.microsoft.com/office/drawing/2014/main" id="{15309BFD-7916-40F7-A9F6-926D148572F1}"/>
                  </a:ext>
                </a:extLst>
              </p:cNvPr>
              <p:cNvSpPr/>
              <p:nvPr/>
            </p:nvSpPr>
            <p:spPr>
              <a:xfrm>
                <a:off x="2968645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93" name="正方形/長方形 4092">
                <a:extLst>
                  <a:ext uri="{FF2B5EF4-FFF2-40B4-BE49-F238E27FC236}">
                    <a16:creationId xmlns:a16="http://schemas.microsoft.com/office/drawing/2014/main" id="{645DDCD0-670C-4B41-8A63-CA58A246B418}"/>
                  </a:ext>
                </a:extLst>
              </p:cNvPr>
              <p:cNvSpPr/>
              <p:nvPr/>
            </p:nvSpPr>
            <p:spPr>
              <a:xfrm>
                <a:off x="2913532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94" name="正方形/長方形 4093">
                <a:extLst>
                  <a:ext uri="{FF2B5EF4-FFF2-40B4-BE49-F238E27FC236}">
                    <a16:creationId xmlns:a16="http://schemas.microsoft.com/office/drawing/2014/main" id="{8DD1E07E-4513-45D6-A7CD-A4118F41B52C}"/>
                  </a:ext>
                </a:extLst>
              </p:cNvPr>
              <p:cNvSpPr/>
              <p:nvPr/>
            </p:nvSpPr>
            <p:spPr>
              <a:xfrm>
                <a:off x="2913532" y="269539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095" name="グループ化 4094">
              <a:extLst>
                <a:ext uri="{FF2B5EF4-FFF2-40B4-BE49-F238E27FC236}">
                  <a16:creationId xmlns:a16="http://schemas.microsoft.com/office/drawing/2014/main" id="{5633C78C-7F9D-4F1F-B6C1-506225B35493}"/>
                </a:ext>
              </a:extLst>
            </p:cNvPr>
            <p:cNvGrpSpPr/>
            <p:nvPr/>
          </p:nvGrpSpPr>
          <p:grpSpPr>
            <a:xfrm>
              <a:off x="6460514" y="4703019"/>
              <a:ext cx="146106" cy="91023"/>
              <a:chOff x="2913532" y="2640913"/>
              <a:chExt cx="146106" cy="91023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4096" name="正方形/長方形 4095">
                <a:extLst>
                  <a:ext uri="{FF2B5EF4-FFF2-40B4-BE49-F238E27FC236}">
                    <a16:creationId xmlns:a16="http://schemas.microsoft.com/office/drawing/2014/main" id="{E0AD0BBA-F8AA-43F0-B9DE-A615ABB3EF48}"/>
                  </a:ext>
                </a:extLst>
              </p:cNvPr>
              <p:cNvSpPr/>
              <p:nvPr/>
            </p:nvSpPr>
            <p:spPr>
              <a:xfrm>
                <a:off x="3023638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97" name="正方形/長方形 4096">
                <a:extLst>
                  <a:ext uri="{FF2B5EF4-FFF2-40B4-BE49-F238E27FC236}">
                    <a16:creationId xmlns:a16="http://schemas.microsoft.com/office/drawing/2014/main" id="{1C58D82F-5E3D-4A18-BC95-CF9FEABF6F4C}"/>
                  </a:ext>
                </a:extLst>
              </p:cNvPr>
              <p:cNvSpPr/>
              <p:nvPr/>
            </p:nvSpPr>
            <p:spPr>
              <a:xfrm>
                <a:off x="2968645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98" name="正方形/長方形 4097">
                <a:extLst>
                  <a:ext uri="{FF2B5EF4-FFF2-40B4-BE49-F238E27FC236}">
                    <a16:creationId xmlns:a16="http://schemas.microsoft.com/office/drawing/2014/main" id="{A909804D-2EB9-4D47-A1E1-637D0C53CC32}"/>
                  </a:ext>
                </a:extLst>
              </p:cNvPr>
              <p:cNvSpPr/>
              <p:nvPr/>
            </p:nvSpPr>
            <p:spPr>
              <a:xfrm>
                <a:off x="3023638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99" name="正方形/長方形 4098">
                <a:extLst>
                  <a:ext uri="{FF2B5EF4-FFF2-40B4-BE49-F238E27FC236}">
                    <a16:creationId xmlns:a16="http://schemas.microsoft.com/office/drawing/2014/main" id="{021E79D2-9079-4D4B-81FB-CE528DED3431}"/>
                  </a:ext>
                </a:extLst>
              </p:cNvPr>
              <p:cNvSpPr/>
              <p:nvPr/>
            </p:nvSpPr>
            <p:spPr>
              <a:xfrm>
                <a:off x="2968645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00" name="正方形/長方形 4099">
                <a:extLst>
                  <a:ext uri="{FF2B5EF4-FFF2-40B4-BE49-F238E27FC236}">
                    <a16:creationId xmlns:a16="http://schemas.microsoft.com/office/drawing/2014/main" id="{DC45BF32-850C-46E9-A7A4-D8C417EF688D}"/>
                  </a:ext>
                </a:extLst>
              </p:cNvPr>
              <p:cNvSpPr/>
              <p:nvPr/>
            </p:nvSpPr>
            <p:spPr>
              <a:xfrm>
                <a:off x="2913532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01" name="正方形/長方形 4100">
                <a:extLst>
                  <a:ext uri="{FF2B5EF4-FFF2-40B4-BE49-F238E27FC236}">
                    <a16:creationId xmlns:a16="http://schemas.microsoft.com/office/drawing/2014/main" id="{722F3AEF-1BA3-4326-B169-671EF6572263}"/>
                  </a:ext>
                </a:extLst>
              </p:cNvPr>
              <p:cNvSpPr/>
              <p:nvPr/>
            </p:nvSpPr>
            <p:spPr>
              <a:xfrm>
                <a:off x="2913532" y="269539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102" name="グループ化 4101">
              <a:extLst>
                <a:ext uri="{FF2B5EF4-FFF2-40B4-BE49-F238E27FC236}">
                  <a16:creationId xmlns:a16="http://schemas.microsoft.com/office/drawing/2014/main" id="{10DF46FE-C060-409B-9110-130D5B7E39B9}"/>
                </a:ext>
              </a:extLst>
            </p:cNvPr>
            <p:cNvGrpSpPr/>
            <p:nvPr/>
          </p:nvGrpSpPr>
          <p:grpSpPr>
            <a:xfrm>
              <a:off x="6460514" y="4812573"/>
              <a:ext cx="146106" cy="91023"/>
              <a:chOff x="2913532" y="2640913"/>
              <a:chExt cx="146106" cy="91023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4103" name="正方形/長方形 4102">
                <a:extLst>
                  <a:ext uri="{FF2B5EF4-FFF2-40B4-BE49-F238E27FC236}">
                    <a16:creationId xmlns:a16="http://schemas.microsoft.com/office/drawing/2014/main" id="{F2315ABE-8452-4B24-805C-C69D3D0FDD77}"/>
                  </a:ext>
                </a:extLst>
              </p:cNvPr>
              <p:cNvSpPr/>
              <p:nvPr/>
            </p:nvSpPr>
            <p:spPr>
              <a:xfrm>
                <a:off x="3023638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04" name="正方形/長方形 4103">
                <a:extLst>
                  <a:ext uri="{FF2B5EF4-FFF2-40B4-BE49-F238E27FC236}">
                    <a16:creationId xmlns:a16="http://schemas.microsoft.com/office/drawing/2014/main" id="{EF8116E0-897D-4193-88CA-C52BBBF254A2}"/>
                  </a:ext>
                </a:extLst>
              </p:cNvPr>
              <p:cNvSpPr/>
              <p:nvPr/>
            </p:nvSpPr>
            <p:spPr>
              <a:xfrm>
                <a:off x="2968645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05" name="正方形/長方形 4104">
                <a:extLst>
                  <a:ext uri="{FF2B5EF4-FFF2-40B4-BE49-F238E27FC236}">
                    <a16:creationId xmlns:a16="http://schemas.microsoft.com/office/drawing/2014/main" id="{7DAA0D41-3680-45C9-994E-A27EAB211310}"/>
                  </a:ext>
                </a:extLst>
              </p:cNvPr>
              <p:cNvSpPr/>
              <p:nvPr/>
            </p:nvSpPr>
            <p:spPr>
              <a:xfrm>
                <a:off x="3023638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06" name="正方形/長方形 4105">
                <a:extLst>
                  <a:ext uri="{FF2B5EF4-FFF2-40B4-BE49-F238E27FC236}">
                    <a16:creationId xmlns:a16="http://schemas.microsoft.com/office/drawing/2014/main" id="{04CB1F40-DB8D-4C2A-B9BC-104780E1843D}"/>
                  </a:ext>
                </a:extLst>
              </p:cNvPr>
              <p:cNvSpPr/>
              <p:nvPr/>
            </p:nvSpPr>
            <p:spPr>
              <a:xfrm>
                <a:off x="2968645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07" name="正方形/長方形 4106">
                <a:extLst>
                  <a:ext uri="{FF2B5EF4-FFF2-40B4-BE49-F238E27FC236}">
                    <a16:creationId xmlns:a16="http://schemas.microsoft.com/office/drawing/2014/main" id="{4B130917-6C67-42F5-B9A1-22AC545D785C}"/>
                  </a:ext>
                </a:extLst>
              </p:cNvPr>
              <p:cNvSpPr/>
              <p:nvPr/>
            </p:nvSpPr>
            <p:spPr>
              <a:xfrm>
                <a:off x="2913532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08" name="正方形/長方形 4107">
                <a:extLst>
                  <a:ext uri="{FF2B5EF4-FFF2-40B4-BE49-F238E27FC236}">
                    <a16:creationId xmlns:a16="http://schemas.microsoft.com/office/drawing/2014/main" id="{C38D984E-C2A6-4CBE-B0FD-D1413B81B3AE}"/>
                  </a:ext>
                </a:extLst>
              </p:cNvPr>
              <p:cNvSpPr/>
              <p:nvPr/>
            </p:nvSpPr>
            <p:spPr>
              <a:xfrm>
                <a:off x="2913532" y="269539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109" name="グループ化 4108">
              <a:extLst>
                <a:ext uri="{FF2B5EF4-FFF2-40B4-BE49-F238E27FC236}">
                  <a16:creationId xmlns:a16="http://schemas.microsoft.com/office/drawing/2014/main" id="{E6224B47-3C32-41AF-ABE4-B6862E8FFB25}"/>
                </a:ext>
              </a:extLst>
            </p:cNvPr>
            <p:cNvGrpSpPr/>
            <p:nvPr/>
          </p:nvGrpSpPr>
          <p:grpSpPr>
            <a:xfrm>
              <a:off x="6460514" y="4927459"/>
              <a:ext cx="146106" cy="91023"/>
              <a:chOff x="2913532" y="2640913"/>
              <a:chExt cx="146106" cy="91023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4110" name="正方形/長方形 4109">
                <a:extLst>
                  <a:ext uri="{FF2B5EF4-FFF2-40B4-BE49-F238E27FC236}">
                    <a16:creationId xmlns:a16="http://schemas.microsoft.com/office/drawing/2014/main" id="{26EBB00F-0303-44E8-962A-128EFC9360CB}"/>
                  </a:ext>
                </a:extLst>
              </p:cNvPr>
              <p:cNvSpPr/>
              <p:nvPr/>
            </p:nvSpPr>
            <p:spPr>
              <a:xfrm>
                <a:off x="3023638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11" name="正方形/長方形 4110">
                <a:extLst>
                  <a:ext uri="{FF2B5EF4-FFF2-40B4-BE49-F238E27FC236}">
                    <a16:creationId xmlns:a16="http://schemas.microsoft.com/office/drawing/2014/main" id="{131722B3-9674-47AA-B4F3-19E3F34A347B}"/>
                  </a:ext>
                </a:extLst>
              </p:cNvPr>
              <p:cNvSpPr/>
              <p:nvPr/>
            </p:nvSpPr>
            <p:spPr>
              <a:xfrm>
                <a:off x="2968645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12" name="正方形/長方形 4111">
                <a:extLst>
                  <a:ext uri="{FF2B5EF4-FFF2-40B4-BE49-F238E27FC236}">
                    <a16:creationId xmlns:a16="http://schemas.microsoft.com/office/drawing/2014/main" id="{FFA88CF6-1F6E-4BAF-B133-AB45E870ECA6}"/>
                  </a:ext>
                </a:extLst>
              </p:cNvPr>
              <p:cNvSpPr/>
              <p:nvPr/>
            </p:nvSpPr>
            <p:spPr>
              <a:xfrm>
                <a:off x="3023638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13" name="正方形/長方形 4112">
                <a:extLst>
                  <a:ext uri="{FF2B5EF4-FFF2-40B4-BE49-F238E27FC236}">
                    <a16:creationId xmlns:a16="http://schemas.microsoft.com/office/drawing/2014/main" id="{C3530F87-8AE5-46B9-9A5E-8EA03967B6AE}"/>
                  </a:ext>
                </a:extLst>
              </p:cNvPr>
              <p:cNvSpPr/>
              <p:nvPr/>
            </p:nvSpPr>
            <p:spPr>
              <a:xfrm>
                <a:off x="2968645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14" name="正方形/長方形 4113">
                <a:extLst>
                  <a:ext uri="{FF2B5EF4-FFF2-40B4-BE49-F238E27FC236}">
                    <a16:creationId xmlns:a16="http://schemas.microsoft.com/office/drawing/2014/main" id="{DBB858FD-D66C-427D-9D36-95567F7764C7}"/>
                  </a:ext>
                </a:extLst>
              </p:cNvPr>
              <p:cNvSpPr/>
              <p:nvPr/>
            </p:nvSpPr>
            <p:spPr>
              <a:xfrm>
                <a:off x="2913532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15" name="正方形/長方形 4114">
                <a:extLst>
                  <a:ext uri="{FF2B5EF4-FFF2-40B4-BE49-F238E27FC236}">
                    <a16:creationId xmlns:a16="http://schemas.microsoft.com/office/drawing/2014/main" id="{EBD9C51D-DF81-4BDA-922A-CE215909E5EC}"/>
                  </a:ext>
                </a:extLst>
              </p:cNvPr>
              <p:cNvSpPr/>
              <p:nvPr/>
            </p:nvSpPr>
            <p:spPr>
              <a:xfrm>
                <a:off x="2913532" y="269539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116" name="グループ化 4115">
              <a:extLst>
                <a:ext uri="{FF2B5EF4-FFF2-40B4-BE49-F238E27FC236}">
                  <a16:creationId xmlns:a16="http://schemas.microsoft.com/office/drawing/2014/main" id="{088A0E74-CAD1-4965-8C98-78E3E2F176D7}"/>
                </a:ext>
              </a:extLst>
            </p:cNvPr>
            <p:cNvGrpSpPr/>
            <p:nvPr/>
          </p:nvGrpSpPr>
          <p:grpSpPr>
            <a:xfrm>
              <a:off x="6460514" y="5041110"/>
              <a:ext cx="146106" cy="91023"/>
              <a:chOff x="2913532" y="2640913"/>
              <a:chExt cx="146106" cy="91023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4117" name="正方形/長方形 4116">
                <a:extLst>
                  <a:ext uri="{FF2B5EF4-FFF2-40B4-BE49-F238E27FC236}">
                    <a16:creationId xmlns:a16="http://schemas.microsoft.com/office/drawing/2014/main" id="{FAF30A04-7073-4A97-8FD9-43914BDB6413}"/>
                  </a:ext>
                </a:extLst>
              </p:cNvPr>
              <p:cNvSpPr/>
              <p:nvPr/>
            </p:nvSpPr>
            <p:spPr>
              <a:xfrm>
                <a:off x="3023638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18" name="正方形/長方形 4117">
                <a:extLst>
                  <a:ext uri="{FF2B5EF4-FFF2-40B4-BE49-F238E27FC236}">
                    <a16:creationId xmlns:a16="http://schemas.microsoft.com/office/drawing/2014/main" id="{5F1DEC67-8D39-46A6-849B-52FA05A2C01C}"/>
                  </a:ext>
                </a:extLst>
              </p:cNvPr>
              <p:cNvSpPr/>
              <p:nvPr/>
            </p:nvSpPr>
            <p:spPr>
              <a:xfrm>
                <a:off x="2968645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19" name="正方形/長方形 4118">
                <a:extLst>
                  <a:ext uri="{FF2B5EF4-FFF2-40B4-BE49-F238E27FC236}">
                    <a16:creationId xmlns:a16="http://schemas.microsoft.com/office/drawing/2014/main" id="{DF1B9699-31E8-4BC4-A6C1-E6FF60B7B643}"/>
                  </a:ext>
                </a:extLst>
              </p:cNvPr>
              <p:cNvSpPr/>
              <p:nvPr/>
            </p:nvSpPr>
            <p:spPr>
              <a:xfrm>
                <a:off x="3023638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20" name="正方形/長方形 4119">
                <a:extLst>
                  <a:ext uri="{FF2B5EF4-FFF2-40B4-BE49-F238E27FC236}">
                    <a16:creationId xmlns:a16="http://schemas.microsoft.com/office/drawing/2014/main" id="{694E8D76-1101-435B-BA89-2D1BD3237C85}"/>
                  </a:ext>
                </a:extLst>
              </p:cNvPr>
              <p:cNvSpPr/>
              <p:nvPr/>
            </p:nvSpPr>
            <p:spPr>
              <a:xfrm>
                <a:off x="2968645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21" name="正方形/長方形 4120">
                <a:extLst>
                  <a:ext uri="{FF2B5EF4-FFF2-40B4-BE49-F238E27FC236}">
                    <a16:creationId xmlns:a16="http://schemas.microsoft.com/office/drawing/2014/main" id="{E40B58AB-1D76-4562-9749-60959EA67EDD}"/>
                  </a:ext>
                </a:extLst>
              </p:cNvPr>
              <p:cNvSpPr/>
              <p:nvPr/>
            </p:nvSpPr>
            <p:spPr>
              <a:xfrm>
                <a:off x="2913532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22" name="正方形/長方形 4121">
                <a:extLst>
                  <a:ext uri="{FF2B5EF4-FFF2-40B4-BE49-F238E27FC236}">
                    <a16:creationId xmlns:a16="http://schemas.microsoft.com/office/drawing/2014/main" id="{1388BCD6-47DE-4313-9024-FAFEBC5D173B}"/>
                  </a:ext>
                </a:extLst>
              </p:cNvPr>
              <p:cNvSpPr/>
              <p:nvPr/>
            </p:nvSpPr>
            <p:spPr>
              <a:xfrm>
                <a:off x="2913532" y="269539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123" name="グループ化 4122">
              <a:extLst>
                <a:ext uri="{FF2B5EF4-FFF2-40B4-BE49-F238E27FC236}">
                  <a16:creationId xmlns:a16="http://schemas.microsoft.com/office/drawing/2014/main" id="{971FB144-0307-4310-BB09-F9F65510113B}"/>
                </a:ext>
              </a:extLst>
            </p:cNvPr>
            <p:cNvGrpSpPr/>
            <p:nvPr/>
          </p:nvGrpSpPr>
          <p:grpSpPr>
            <a:xfrm>
              <a:off x="6266681" y="4642981"/>
              <a:ext cx="146106" cy="91023"/>
              <a:chOff x="2913532" y="2640913"/>
              <a:chExt cx="146106" cy="91023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4124" name="正方形/長方形 4123">
                <a:extLst>
                  <a:ext uri="{FF2B5EF4-FFF2-40B4-BE49-F238E27FC236}">
                    <a16:creationId xmlns:a16="http://schemas.microsoft.com/office/drawing/2014/main" id="{609493D5-F57A-4CDE-8916-885AFB99ED88}"/>
                  </a:ext>
                </a:extLst>
              </p:cNvPr>
              <p:cNvSpPr/>
              <p:nvPr/>
            </p:nvSpPr>
            <p:spPr>
              <a:xfrm>
                <a:off x="3023638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25" name="正方形/長方形 4124">
                <a:extLst>
                  <a:ext uri="{FF2B5EF4-FFF2-40B4-BE49-F238E27FC236}">
                    <a16:creationId xmlns:a16="http://schemas.microsoft.com/office/drawing/2014/main" id="{607E243D-AED3-432E-A2B8-1FBCBFE503DE}"/>
                  </a:ext>
                </a:extLst>
              </p:cNvPr>
              <p:cNvSpPr/>
              <p:nvPr/>
            </p:nvSpPr>
            <p:spPr>
              <a:xfrm>
                <a:off x="2968645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26" name="正方形/長方形 4125">
                <a:extLst>
                  <a:ext uri="{FF2B5EF4-FFF2-40B4-BE49-F238E27FC236}">
                    <a16:creationId xmlns:a16="http://schemas.microsoft.com/office/drawing/2014/main" id="{C51167C4-8E43-4D24-8D09-E55E648D55A2}"/>
                  </a:ext>
                </a:extLst>
              </p:cNvPr>
              <p:cNvSpPr/>
              <p:nvPr/>
            </p:nvSpPr>
            <p:spPr>
              <a:xfrm>
                <a:off x="3023638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27" name="正方形/長方形 4126">
                <a:extLst>
                  <a:ext uri="{FF2B5EF4-FFF2-40B4-BE49-F238E27FC236}">
                    <a16:creationId xmlns:a16="http://schemas.microsoft.com/office/drawing/2014/main" id="{90B27EBF-023C-47E4-980E-F377C01FFFE7}"/>
                  </a:ext>
                </a:extLst>
              </p:cNvPr>
              <p:cNvSpPr/>
              <p:nvPr/>
            </p:nvSpPr>
            <p:spPr>
              <a:xfrm>
                <a:off x="2968645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28" name="正方形/長方形 4127">
                <a:extLst>
                  <a:ext uri="{FF2B5EF4-FFF2-40B4-BE49-F238E27FC236}">
                    <a16:creationId xmlns:a16="http://schemas.microsoft.com/office/drawing/2014/main" id="{5F44323E-8FA2-48B7-AEBA-BC0EF8C74E1F}"/>
                  </a:ext>
                </a:extLst>
              </p:cNvPr>
              <p:cNvSpPr/>
              <p:nvPr/>
            </p:nvSpPr>
            <p:spPr>
              <a:xfrm>
                <a:off x="2913532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29" name="正方形/長方形 4128">
                <a:extLst>
                  <a:ext uri="{FF2B5EF4-FFF2-40B4-BE49-F238E27FC236}">
                    <a16:creationId xmlns:a16="http://schemas.microsoft.com/office/drawing/2014/main" id="{055165C4-C115-46A6-8FC7-CE202589947C}"/>
                  </a:ext>
                </a:extLst>
              </p:cNvPr>
              <p:cNvSpPr/>
              <p:nvPr/>
            </p:nvSpPr>
            <p:spPr>
              <a:xfrm>
                <a:off x="2913532" y="269539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130" name="グループ化 4129">
              <a:extLst>
                <a:ext uri="{FF2B5EF4-FFF2-40B4-BE49-F238E27FC236}">
                  <a16:creationId xmlns:a16="http://schemas.microsoft.com/office/drawing/2014/main" id="{9A4237AA-7F0F-4F8A-B501-F1EB3238DDB0}"/>
                </a:ext>
              </a:extLst>
            </p:cNvPr>
            <p:cNvGrpSpPr/>
            <p:nvPr/>
          </p:nvGrpSpPr>
          <p:grpSpPr>
            <a:xfrm>
              <a:off x="6266681" y="4751196"/>
              <a:ext cx="146106" cy="91023"/>
              <a:chOff x="2913532" y="2640913"/>
              <a:chExt cx="146106" cy="91023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4131" name="正方形/長方形 4130">
                <a:extLst>
                  <a:ext uri="{FF2B5EF4-FFF2-40B4-BE49-F238E27FC236}">
                    <a16:creationId xmlns:a16="http://schemas.microsoft.com/office/drawing/2014/main" id="{6102992D-8708-4B4E-8F62-915AE4E7DB5A}"/>
                  </a:ext>
                </a:extLst>
              </p:cNvPr>
              <p:cNvSpPr/>
              <p:nvPr/>
            </p:nvSpPr>
            <p:spPr>
              <a:xfrm>
                <a:off x="3023638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32" name="正方形/長方形 4131">
                <a:extLst>
                  <a:ext uri="{FF2B5EF4-FFF2-40B4-BE49-F238E27FC236}">
                    <a16:creationId xmlns:a16="http://schemas.microsoft.com/office/drawing/2014/main" id="{570E6EBD-BEE9-46BD-A911-F1EC4E9C20F8}"/>
                  </a:ext>
                </a:extLst>
              </p:cNvPr>
              <p:cNvSpPr/>
              <p:nvPr/>
            </p:nvSpPr>
            <p:spPr>
              <a:xfrm>
                <a:off x="2968645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33" name="正方形/長方形 4132">
                <a:extLst>
                  <a:ext uri="{FF2B5EF4-FFF2-40B4-BE49-F238E27FC236}">
                    <a16:creationId xmlns:a16="http://schemas.microsoft.com/office/drawing/2014/main" id="{1538A51E-F050-479A-ADE6-28AF76D3E1F2}"/>
                  </a:ext>
                </a:extLst>
              </p:cNvPr>
              <p:cNvSpPr/>
              <p:nvPr/>
            </p:nvSpPr>
            <p:spPr>
              <a:xfrm>
                <a:off x="3023638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34" name="正方形/長方形 4133">
                <a:extLst>
                  <a:ext uri="{FF2B5EF4-FFF2-40B4-BE49-F238E27FC236}">
                    <a16:creationId xmlns:a16="http://schemas.microsoft.com/office/drawing/2014/main" id="{C537C4CD-08C1-4DB4-B490-AD0896BDF89F}"/>
                  </a:ext>
                </a:extLst>
              </p:cNvPr>
              <p:cNvSpPr/>
              <p:nvPr/>
            </p:nvSpPr>
            <p:spPr>
              <a:xfrm>
                <a:off x="2968645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35" name="正方形/長方形 4134">
                <a:extLst>
                  <a:ext uri="{FF2B5EF4-FFF2-40B4-BE49-F238E27FC236}">
                    <a16:creationId xmlns:a16="http://schemas.microsoft.com/office/drawing/2014/main" id="{D198E30C-4470-4A48-93BA-020206BA5A76}"/>
                  </a:ext>
                </a:extLst>
              </p:cNvPr>
              <p:cNvSpPr/>
              <p:nvPr/>
            </p:nvSpPr>
            <p:spPr>
              <a:xfrm>
                <a:off x="2913532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36" name="正方形/長方形 4135">
                <a:extLst>
                  <a:ext uri="{FF2B5EF4-FFF2-40B4-BE49-F238E27FC236}">
                    <a16:creationId xmlns:a16="http://schemas.microsoft.com/office/drawing/2014/main" id="{2BE06943-E71B-483F-B988-E238C0D2AA81}"/>
                  </a:ext>
                </a:extLst>
              </p:cNvPr>
              <p:cNvSpPr/>
              <p:nvPr/>
            </p:nvSpPr>
            <p:spPr>
              <a:xfrm>
                <a:off x="2913532" y="269539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137" name="グループ化 4136">
              <a:extLst>
                <a:ext uri="{FF2B5EF4-FFF2-40B4-BE49-F238E27FC236}">
                  <a16:creationId xmlns:a16="http://schemas.microsoft.com/office/drawing/2014/main" id="{578D166A-D16F-42CF-8B46-57C4A0F51626}"/>
                </a:ext>
              </a:extLst>
            </p:cNvPr>
            <p:cNvGrpSpPr/>
            <p:nvPr/>
          </p:nvGrpSpPr>
          <p:grpSpPr>
            <a:xfrm>
              <a:off x="6266681" y="4855063"/>
              <a:ext cx="146106" cy="91023"/>
              <a:chOff x="2913532" y="2640913"/>
              <a:chExt cx="146106" cy="91023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4138" name="正方形/長方形 4137">
                <a:extLst>
                  <a:ext uri="{FF2B5EF4-FFF2-40B4-BE49-F238E27FC236}">
                    <a16:creationId xmlns:a16="http://schemas.microsoft.com/office/drawing/2014/main" id="{ABF17C4F-D9DE-444C-8198-A88DE41A8144}"/>
                  </a:ext>
                </a:extLst>
              </p:cNvPr>
              <p:cNvSpPr/>
              <p:nvPr/>
            </p:nvSpPr>
            <p:spPr>
              <a:xfrm>
                <a:off x="3023638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39" name="正方形/長方形 4138">
                <a:extLst>
                  <a:ext uri="{FF2B5EF4-FFF2-40B4-BE49-F238E27FC236}">
                    <a16:creationId xmlns:a16="http://schemas.microsoft.com/office/drawing/2014/main" id="{4320FBB9-6B4F-4B68-8303-AAB3E7E6F344}"/>
                  </a:ext>
                </a:extLst>
              </p:cNvPr>
              <p:cNvSpPr/>
              <p:nvPr/>
            </p:nvSpPr>
            <p:spPr>
              <a:xfrm>
                <a:off x="2968645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40" name="正方形/長方形 4139">
                <a:extLst>
                  <a:ext uri="{FF2B5EF4-FFF2-40B4-BE49-F238E27FC236}">
                    <a16:creationId xmlns:a16="http://schemas.microsoft.com/office/drawing/2014/main" id="{F851469E-3414-4C1E-AEAA-EC23D58DBA82}"/>
                  </a:ext>
                </a:extLst>
              </p:cNvPr>
              <p:cNvSpPr/>
              <p:nvPr/>
            </p:nvSpPr>
            <p:spPr>
              <a:xfrm>
                <a:off x="3023638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41" name="正方形/長方形 4140">
                <a:extLst>
                  <a:ext uri="{FF2B5EF4-FFF2-40B4-BE49-F238E27FC236}">
                    <a16:creationId xmlns:a16="http://schemas.microsoft.com/office/drawing/2014/main" id="{31D00B20-619C-4E94-8840-72B4292699AA}"/>
                  </a:ext>
                </a:extLst>
              </p:cNvPr>
              <p:cNvSpPr/>
              <p:nvPr/>
            </p:nvSpPr>
            <p:spPr>
              <a:xfrm>
                <a:off x="2968645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42" name="正方形/長方形 4141">
                <a:extLst>
                  <a:ext uri="{FF2B5EF4-FFF2-40B4-BE49-F238E27FC236}">
                    <a16:creationId xmlns:a16="http://schemas.microsoft.com/office/drawing/2014/main" id="{E37CCCEC-13AF-4B71-AB67-CAF6C7E127DE}"/>
                  </a:ext>
                </a:extLst>
              </p:cNvPr>
              <p:cNvSpPr/>
              <p:nvPr/>
            </p:nvSpPr>
            <p:spPr>
              <a:xfrm>
                <a:off x="2913532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43" name="正方形/長方形 4142">
                <a:extLst>
                  <a:ext uri="{FF2B5EF4-FFF2-40B4-BE49-F238E27FC236}">
                    <a16:creationId xmlns:a16="http://schemas.microsoft.com/office/drawing/2014/main" id="{F5DF802B-3615-46D1-AF71-265BDC8461BC}"/>
                  </a:ext>
                </a:extLst>
              </p:cNvPr>
              <p:cNvSpPr/>
              <p:nvPr/>
            </p:nvSpPr>
            <p:spPr>
              <a:xfrm>
                <a:off x="2913532" y="269539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144" name="グループ化 4143">
              <a:extLst>
                <a:ext uri="{FF2B5EF4-FFF2-40B4-BE49-F238E27FC236}">
                  <a16:creationId xmlns:a16="http://schemas.microsoft.com/office/drawing/2014/main" id="{C131CFE3-4E1A-4D4D-B194-51342FEFD808}"/>
                </a:ext>
              </a:extLst>
            </p:cNvPr>
            <p:cNvGrpSpPr/>
            <p:nvPr/>
          </p:nvGrpSpPr>
          <p:grpSpPr>
            <a:xfrm>
              <a:off x="6266681" y="4960196"/>
              <a:ext cx="146106" cy="91023"/>
              <a:chOff x="2913532" y="2640913"/>
              <a:chExt cx="146106" cy="91023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4145" name="正方形/長方形 4144">
                <a:extLst>
                  <a:ext uri="{FF2B5EF4-FFF2-40B4-BE49-F238E27FC236}">
                    <a16:creationId xmlns:a16="http://schemas.microsoft.com/office/drawing/2014/main" id="{BADA2D74-2270-4F0D-A7CE-C31A3ABDDC8B}"/>
                  </a:ext>
                </a:extLst>
              </p:cNvPr>
              <p:cNvSpPr/>
              <p:nvPr/>
            </p:nvSpPr>
            <p:spPr>
              <a:xfrm>
                <a:off x="3023638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46" name="正方形/長方形 4145">
                <a:extLst>
                  <a:ext uri="{FF2B5EF4-FFF2-40B4-BE49-F238E27FC236}">
                    <a16:creationId xmlns:a16="http://schemas.microsoft.com/office/drawing/2014/main" id="{D94E5152-23D8-43E4-9DA1-0B549470F4AD}"/>
                  </a:ext>
                </a:extLst>
              </p:cNvPr>
              <p:cNvSpPr/>
              <p:nvPr/>
            </p:nvSpPr>
            <p:spPr>
              <a:xfrm>
                <a:off x="2968645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47" name="正方形/長方形 4146">
                <a:extLst>
                  <a:ext uri="{FF2B5EF4-FFF2-40B4-BE49-F238E27FC236}">
                    <a16:creationId xmlns:a16="http://schemas.microsoft.com/office/drawing/2014/main" id="{6C3418D3-BEC2-4C22-84B4-C0FD5EA95624}"/>
                  </a:ext>
                </a:extLst>
              </p:cNvPr>
              <p:cNvSpPr/>
              <p:nvPr/>
            </p:nvSpPr>
            <p:spPr>
              <a:xfrm>
                <a:off x="3023638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48" name="正方形/長方形 4147">
                <a:extLst>
                  <a:ext uri="{FF2B5EF4-FFF2-40B4-BE49-F238E27FC236}">
                    <a16:creationId xmlns:a16="http://schemas.microsoft.com/office/drawing/2014/main" id="{1E3343F6-D030-419D-869C-20A3A21D6E1B}"/>
                  </a:ext>
                </a:extLst>
              </p:cNvPr>
              <p:cNvSpPr/>
              <p:nvPr/>
            </p:nvSpPr>
            <p:spPr>
              <a:xfrm>
                <a:off x="2968645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49" name="正方形/長方形 4148">
                <a:extLst>
                  <a:ext uri="{FF2B5EF4-FFF2-40B4-BE49-F238E27FC236}">
                    <a16:creationId xmlns:a16="http://schemas.microsoft.com/office/drawing/2014/main" id="{12A567A1-E839-4938-8894-EDA8130DA45D}"/>
                  </a:ext>
                </a:extLst>
              </p:cNvPr>
              <p:cNvSpPr/>
              <p:nvPr/>
            </p:nvSpPr>
            <p:spPr>
              <a:xfrm>
                <a:off x="2913532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50" name="正方形/長方形 4149">
                <a:extLst>
                  <a:ext uri="{FF2B5EF4-FFF2-40B4-BE49-F238E27FC236}">
                    <a16:creationId xmlns:a16="http://schemas.microsoft.com/office/drawing/2014/main" id="{8AA7BAF6-1D25-4C0D-8686-23FAF65D8607}"/>
                  </a:ext>
                </a:extLst>
              </p:cNvPr>
              <p:cNvSpPr/>
              <p:nvPr/>
            </p:nvSpPr>
            <p:spPr>
              <a:xfrm>
                <a:off x="2913532" y="269539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151" name="グループ化 4150">
              <a:extLst>
                <a:ext uri="{FF2B5EF4-FFF2-40B4-BE49-F238E27FC236}">
                  <a16:creationId xmlns:a16="http://schemas.microsoft.com/office/drawing/2014/main" id="{1A379122-54E1-4B91-B501-EBE6C0142A8B}"/>
                </a:ext>
              </a:extLst>
            </p:cNvPr>
            <p:cNvGrpSpPr/>
            <p:nvPr/>
          </p:nvGrpSpPr>
          <p:grpSpPr>
            <a:xfrm>
              <a:off x="6266681" y="5065991"/>
              <a:ext cx="146106" cy="91023"/>
              <a:chOff x="2913532" y="2640913"/>
              <a:chExt cx="146106" cy="91023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4152" name="正方形/長方形 4151">
                <a:extLst>
                  <a:ext uri="{FF2B5EF4-FFF2-40B4-BE49-F238E27FC236}">
                    <a16:creationId xmlns:a16="http://schemas.microsoft.com/office/drawing/2014/main" id="{1A027202-A56A-4274-B6C0-4F15F40C00E6}"/>
                  </a:ext>
                </a:extLst>
              </p:cNvPr>
              <p:cNvSpPr/>
              <p:nvPr/>
            </p:nvSpPr>
            <p:spPr>
              <a:xfrm>
                <a:off x="3023638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53" name="正方形/長方形 4152">
                <a:extLst>
                  <a:ext uri="{FF2B5EF4-FFF2-40B4-BE49-F238E27FC236}">
                    <a16:creationId xmlns:a16="http://schemas.microsoft.com/office/drawing/2014/main" id="{3299BEAE-0E46-4340-8F7E-2C1B2B68D053}"/>
                  </a:ext>
                </a:extLst>
              </p:cNvPr>
              <p:cNvSpPr/>
              <p:nvPr/>
            </p:nvSpPr>
            <p:spPr>
              <a:xfrm>
                <a:off x="2968645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54" name="正方形/長方形 4153">
                <a:extLst>
                  <a:ext uri="{FF2B5EF4-FFF2-40B4-BE49-F238E27FC236}">
                    <a16:creationId xmlns:a16="http://schemas.microsoft.com/office/drawing/2014/main" id="{EB6154CD-79DE-4C1A-86D7-D143B087E52D}"/>
                  </a:ext>
                </a:extLst>
              </p:cNvPr>
              <p:cNvSpPr/>
              <p:nvPr/>
            </p:nvSpPr>
            <p:spPr>
              <a:xfrm>
                <a:off x="3023638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55" name="正方形/長方形 4154">
                <a:extLst>
                  <a:ext uri="{FF2B5EF4-FFF2-40B4-BE49-F238E27FC236}">
                    <a16:creationId xmlns:a16="http://schemas.microsoft.com/office/drawing/2014/main" id="{24C14455-5BF2-4B6A-AB3A-3C46AE063D99}"/>
                  </a:ext>
                </a:extLst>
              </p:cNvPr>
              <p:cNvSpPr/>
              <p:nvPr/>
            </p:nvSpPr>
            <p:spPr>
              <a:xfrm>
                <a:off x="2968645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56" name="正方形/長方形 4155">
                <a:extLst>
                  <a:ext uri="{FF2B5EF4-FFF2-40B4-BE49-F238E27FC236}">
                    <a16:creationId xmlns:a16="http://schemas.microsoft.com/office/drawing/2014/main" id="{3806182B-85BF-4719-9C52-18EBB6B7C1C9}"/>
                  </a:ext>
                </a:extLst>
              </p:cNvPr>
              <p:cNvSpPr/>
              <p:nvPr/>
            </p:nvSpPr>
            <p:spPr>
              <a:xfrm>
                <a:off x="2913532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57" name="正方形/長方形 4156">
                <a:extLst>
                  <a:ext uri="{FF2B5EF4-FFF2-40B4-BE49-F238E27FC236}">
                    <a16:creationId xmlns:a16="http://schemas.microsoft.com/office/drawing/2014/main" id="{9FC8977B-2A49-4CB2-9EEE-C5FED4504B5A}"/>
                  </a:ext>
                </a:extLst>
              </p:cNvPr>
              <p:cNvSpPr/>
              <p:nvPr/>
            </p:nvSpPr>
            <p:spPr>
              <a:xfrm>
                <a:off x="2913532" y="269539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158" name="グループ化 4157">
              <a:extLst>
                <a:ext uri="{FF2B5EF4-FFF2-40B4-BE49-F238E27FC236}">
                  <a16:creationId xmlns:a16="http://schemas.microsoft.com/office/drawing/2014/main" id="{D750B062-DD89-4A63-9431-42757B72A472}"/>
                </a:ext>
              </a:extLst>
            </p:cNvPr>
            <p:cNvGrpSpPr/>
            <p:nvPr/>
          </p:nvGrpSpPr>
          <p:grpSpPr>
            <a:xfrm>
              <a:off x="6460514" y="5150271"/>
              <a:ext cx="146106" cy="91023"/>
              <a:chOff x="2913532" y="2640913"/>
              <a:chExt cx="146106" cy="91023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4159" name="正方形/長方形 4158">
                <a:extLst>
                  <a:ext uri="{FF2B5EF4-FFF2-40B4-BE49-F238E27FC236}">
                    <a16:creationId xmlns:a16="http://schemas.microsoft.com/office/drawing/2014/main" id="{B07C9D0F-104C-4EA9-8E17-C0CC3C422AB5}"/>
                  </a:ext>
                </a:extLst>
              </p:cNvPr>
              <p:cNvSpPr/>
              <p:nvPr/>
            </p:nvSpPr>
            <p:spPr>
              <a:xfrm>
                <a:off x="3023638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60" name="正方形/長方形 4159">
                <a:extLst>
                  <a:ext uri="{FF2B5EF4-FFF2-40B4-BE49-F238E27FC236}">
                    <a16:creationId xmlns:a16="http://schemas.microsoft.com/office/drawing/2014/main" id="{CC53392C-373F-4EA7-AAC8-555ED868132A}"/>
                  </a:ext>
                </a:extLst>
              </p:cNvPr>
              <p:cNvSpPr/>
              <p:nvPr/>
            </p:nvSpPr>
            <p:spPr>
              <a:xfrm>
                <a:off x="2968645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61" name="正方形/長方形 4160">
                <a:extLst>
                  <a:ext uri="{FF2B5EF4-FFF2-40B4-BE49-F238E27FC236}">
                    <a16:creationId xmlns:a16="http://schemas.microsoft.com/office/drawing/2014/main" id="{8E52AD51-4234-4AC5-A9B5-758253034FC5}"/>
                  </a:ext>
                </a:extLst>
              </p:cNvPr>
              <p:cNvSpPr/>
              <p:nvPr/>
            </p:nvSpPr>
            <p:spPr>
              <a:xfrm>
                <a:off x="3023638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62" name="正方形/長方形 4161">
                <a:extLst>
                  <a:ext uri="{FF2B5EF4-FFF2-40B4-BE49-F238E27FC236}">
                    <a16:creationId xmlns:a16="http://schemas.microsoft.com/office/drawing/2014/main" id="{D717181B-CBE1-4739-AEB2-E0B3FFDD22AD}"/>
                  </a:ext>
                </a:extLst>
              </p:cNvPr>
              <p:cNvSpPr/>
              <p:nvPr/>
            </p:nvSpPr>
            <p:spPr>
              <a:xfrm>
                <a:off x="2968645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63" name="正方形/長方形 4162">
                <a:extLst>
                  <a:ext uri="{FF2B5EF4-FFF2-40B4-BE49-F238E27FC236}">
                    <a16:creationId xmlns:a16="http://schemas.microsoft.com/office/drawing/2014/main" id="{8FD107BD-9865-4149-9EDA-F2FD6F65EDC6}"/>
                  </a:ext>
                </a:extLst>
              </p:cNvPr>
              <p:cNvSpPr/>
              <p:nvPr/>
            </p:nvSpPr>
            <p:spPr>
              <a:xfrm>
                <a:off x="2913532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164" name="グループ化 4163">
              <a:extLst>
                <a:ext uri="{FF2B5EF4-FFF2-40B4-BE49-F238E27FC236}">
                  <a16:creationId xmlns:a16="http://schemas.microsoft.com/office/drawing/2014/main" id="{C471E93A-6713-45B3-85CF-DD4713A00987}"/>
                </a:ext>
              </a:extLst>
            </p:cNvPr>
            <p:cNvGrpSpPr/>
            <p:nvPr/>
          </p:nvGrpSpPr>
          <p:grpSpPr>
            <a:xfrm>
              <a:off x="6515627" y="5260738"/>
              <a:ext cx="90993" cy="91023"/>
              <a:chOff x="2968645" y="2640913"/>
              <a:chExt cx="90993" cy="91023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4165" name="正方形/長方形 4164">
                <a:extLst>
                  <a:ext uri="{FF2B5EF4-FFF2-40B4-BE49-F238E27FC236}">
                    <a16:creationId xmlns:a16="http://schemas.microsoft.com/office/drawing/2014/main" id="{384ECB61-6CF4-4FCD-806A-896256954263}"/>
                  </a:ext>
                </a:extLst>
              </p:cNvPr>
              <p:cNvSpPr/>
              <p:nvPr/>
            </p:nvSpPr>
            <p:spPr>
              <a:xfrm>
                <a:off x="3023638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66" name="正方形/長方形 4165">
                <a:extLst>
                  <a:ext uri="{FF2B5EF4-FFF2-40B4-BE49-F238E27FC236}">
                    <a16:creationId xmlns:a16="http://schemas.microsoft.com/office/drawing/2014/main" id="{0FB344D3-1086-485C-A4A2-40F62E4E4232}"/>
                  </a:ext>
                </a:extLst>
              </p:cNvPr>
              <p:cNvSpPr/>
              <p:nvPr/>
            </p:nvSpPr>
            <p:spPr>
              <a:xfrm>
                <a:off x="2968645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67" name="正方形/長方形 4166">
                <a:extLst>
                  <a:ext uri="{FF2B5EF4-FFF2-40B4-BE49-F238E27FC236}">
                    <a16:creationId xmlns:a16="http://schemas.microsoft.com/office/drawing/2014/main" id="{D3E9D20E-C391-4E21-8805-CDEBF87728D5}"/>
                  </a:ext>
                </a:extLst>
              </p:cNvPr>
              <p:cNvSpPr/>
              <p:nvPr/>
            </p:nvSpPr>
            <p:spPr>
              <a:xfrm>
                <a:off x="3023638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68" name="正方形/長方形 4167">
                <a:extLst>
                  <a:ext uri="{FF2B5EF4-FFF2-40B4-BE49-F238E27FC236}">
                    <a16:creationId xmlns:a16="http://schemas.microsoft.com/office/drawing/2014/main" id="{5E3FA167-4547-4A95-89F2-A625801B7514}"/>
                  </a:ext>
                </a:extLst>
              </p:cNvPr>
              <p:cNvSpPr/>
              <p:nvPr/>
            </p:nvSpPr>
            <p:spPr>
              <a:xfrm>
                <a:off x="2968645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169" name="グループ化 4168">
              <a:extLst>
                <a:ext uri="{FF2B5EF4-FFF2-40B4-BE49-F238E27FC236}">
                  <a16:creationId xmlns:a16="http://schemas.microsoft.com/office/drawing/2014/main" id="{2DE484E6-BCA2-4AE2-8131-D90900AD1A44}"/>
                </a:ext>
              </a:extLst>
            </p:cNvPr>
            <p:cNvGrpSpPr/>
            <p:nvPr/>
          </p:nvGrpSpPr>
          <p:grpSpPr>
            <a:xfrm>
              <a:off x="5701047" y="5195783"/>
              <a:ext cx="91113" cy="91023"/>
              <a:chOff x="2913532" y="2640913"/>
              <a:chExt cx="91113" cy="91023"/>
            </a:xfrm>
            <a:solidFill>
              <a:schemeClr val="bg2">
                <a:lumMod val="90000"/>
              </a:schemeClr>
            </a:solidFill>
          </p:grpSpPr>
          <p:sp>
            <p:nvSpPr>
              <p:cNvPr id="4170" name="正方形/長方形 4169">
                <a:extLst>
                  <a:ext uri="{FF2B5EF4-FFF2-40B4-BE49-F238E27FC236}">
                    <a16:creationId xmlns:a16="http://schemas.microsoft.com/office/drawing/2014/main" id="{084FCA62-FBA5-4656-8AD2-8D3F8D5FA70E}"/>
                  </a:ext>
                </a:extLst>
              </p:cNvPr>
              <p:cNvSpPr/>
              <p:nvPr/>
            </p:nvSpPr>
            <p:spPr>
              <a:xfrm>
                <a:off x="2968645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71" name="正方形/長方形 4170">
                <a:extLst>
                  <a:ext uri="{FF2B5EF4-FFF2-40B4-BE49-F238E27FC236}">
                    <a16:creationId xmlns:a16="http://schemas.microsoft.com/office/drawing/2014/main" id="{5F3D3D1F-E92E-4B83-8329-B8C74A1524C3}"/>
                  </a:ext>
                </a:extLst>
              </p:cNvPr>
              <p:cNvSpPr/>
              <p:nvPr/>
            </p:nvSpPr>
            <p:spPr>
              <a:xfrm>
                <a:off x="2968645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72" name="正方形/長方形 4171">
                <a:extLst>
                  <a:ext uri="{FF2B5EF4-FFF2-40B4-BE49-F238E27FC236}">
                    <a16:creationId xmlns:a16="http://schemas.microsoft.com/office/drawing/2014/main" id="{004D09A6-4628-4562-8B49-4DE13CB896ED}"/>
                  </a:ext>
                </a:extLst>
              </p:cNvPr>
              <p:cNvSpPr/>
              <p:nvPr/>
            </p:nvSpPr>
            <p:spPr>
              <a:xfrm>
                <a:off x="2913532" y="269539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173" name="グループ化 4172">
              <a:extLst>
                <a:ext uri="{FF2B5EF4-FFF2-40B4-BE49-F238E27FC236}">
                  <a16:creationId xmlns:a16="http://schemas.microsoft.com/office/drawing/2014/main" id="{ED488D23-DBE9-4C51-B431-5A6BB7AA0835}"/>
                </a:ext>
              </a:extLst>
            </p:cNvPr>
            <p:cNvGrpSpPr/>
            <p:nvPr/>
          </p:nvGrpSpPr>
          <p:grpSpPr>
            <a:xfrm>
              <a:off x="5706932" y="5304976"/>
              <a:ext cx="91113" cy="91023"/>
              <a:chOff x="2913532" y="2640913"/>
              <a:chExt cx="91113" cy="91023"/>
            </a:xfrm>
            <a:solidFill>
              <a:schemeClr val="bg2">
                <a:lumMod val="90000"/>
              </a:schemeClr>
            </a:solidFill>
          </p:grpSpPr>
          <p:sp>
            <p:nvSpPr>
              <p:cNvPr id="4174" name="正方形/長方形 4173">
                <a:extLst>
                  <a:ext uri="{FF2B5EF4-FFF2-40B4-BE49-F238E27FC236}">
                    <a16:creationId xmlns:a16="http://schemas.microsoft.com/office/drawing/2014/main" id="{138A9EA7-476D-4C96-B089-A3B462D3D61A}"/>
                  </a:ext>
                </a:extLst>
              </p:cNvPr>
              <p:cNvSpPr/>
              <p:nvPr/>
            </p:nvSpPr>
            <p:spPr>
              <a:xfrm>
                <a:off x="2968645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75" name="正方形/長方形 4174">
                <a:extLst>
                  <a:ext uri="{FF2B5EF4-FFF2-40B4-BE49-F238E27FC236}">
                    <a16:creationId xmlns:a16="http://schemas.microsoft.com/office/drawing/2014/main" id="{AF908E97-BC2C-4333-BC37-FDB75E416606}"/>
                  </a:ext>
                </a:extLst>
              </p:cNvPr>
              <p:cNvSpPr/>
              <p:nvPr/>
            </p:nvSpPr>
            <p:spPr>
              <a:xfrm>
                <a:off x="2968645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76" name="正方形/長方形 4175">
                <a:extLst>
                  <a:ext uri="{FF2B5EF4-FFF2-40B4-BE49-F238E27FC236}">
                    <a16:creationId xmlns:a16="http://schemas.microsoft.com/office/drawing/2014/main" id="{87E7CCE5-4A82-47E0-A804-8F52A7BDB887}"/>
                  </a:ext>
                </a:extLst>
              </p:cNvPr>
              <p:cNvSpPr/>
              <p:nvPr/>
            </p:nvSpPr>
            <p:spPr>
              <a:xfrm>
                <a:off x="2913532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77" name="正方形/長方形 4176">
                <a:extLst>
                  <a:ext uri="{FF2B5EF4-FFF2-40B4-BE49-F238E27FC236}">
                    <a16:creationId xmlns:a16="http://schemas.microsoft.com/office/drawing/2014/main" id="{967A5530-AB63-4208-A77B-E17B46B83354}"/>
                  </a:ext>
                </a:extLst>
              </p:cNvPr>
              <p:cNvSpPr/>
              <p:nvPr/>
            </p:nvSpPr>
            <p:spPr>
              <a:xfrm>
                <a:off x="2913532" y="269539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178" name="グループ化 4177">
              <a:extLst>
                <a:ext uri="{FF2B5EF4-FFF2-40B4-BE49-F238E27FC236}">
                  <a16:creationId xmlns:a16="http://schemas.microsoft.com/office/drawing/2014/main" id="{27BA0AB1-DECC-42AE-9AF2-45D79040CBA9}"/>
                </a:ext>
              </a:extLst>
            </p:cNvPr>
            <p:cNvGrpSpPr/>
            <p:nvPr/>
          </p:nvGrpSpPr>
          <p:grpSpPr>
            <a:xfrm>
              <a:off x="5706932" y="5409964"/>
              <a:ext cx="36000" cy="90480"/>
              <a:chOff x="2913532" y="2640913"/>
              <a:chExt cx="36000" cy="90480"/>
            </a:xfrm>
            <a:solidFill>
              <a:schemeClr val="bg2">
                <a:lumMod val="90000"/>
              </a:schemeClr>
            </a:solidFill>
          </p:grpSpPr>
          <p:sp>
            <p:nvSpPr>
              <p:cNvPr id="4179" name="正方形/長方形 4178">
                <a:extLst>
                  <a:ext uri="{FF2B5EF4-FFF2-40B4-BE49-F238E27FC236}">
                    <a16:creationId xmlns:a16="http://schemas.microsoft.com/office/drawing/2014/main" id="{77376FC8-3BEC-4DBC-BEB4-9253DCFE81B8}"/>
                  </a:ext>
                </a:extLst>
              </p:cNvPr>
              <p:cNvSpPr/>
              <p:nvPr/>
            </p:nvSpPr>
            <p:spPr>
              <a:xfrm>
                <a:off x="2913532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80" name="正方形/長方形 4179">
                <a:extLst>
                  <a:ext uri="{FF2B5EF4-FFF2-40B4-BE49-F238E27FC236}">
                    <a16:creationId xmlns:a16="http://schemas.microsoft.com/office/drawing/2014/main" id="{621D75A5-6CA5-4760-A3AA-CEECC281020D}"/>
                  </a:ext>
                </a:extLst>
              </p:cNvPr>
              <p:cNvSpPr/>
              <p:nvPr/>
            </p:nvSpPr>
            <p:spPr>
              <a:xfrm>
                <a:off x="2913532" y="269539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181" name="グループ化 4180">
              <a:extLst>
                <a:ext uri="{FF2B5EF4-FFF2-40B4-BE49-F238E27FC236}">
                  <a16:creationId xmlns:a16="http://schemas.microsoft.com/office/drawing/2014/main" id="{2D1AFD95-54CD-4CCB-A63D-1826BC156793}"/>
                </a:ext>
              </a:extLst>
            </p:cNvPr>
            <p:cNvGrpSpPr/>
            <p:nvPr/>
          </p:nvGrpSpPr>
          <p:grpSpPr>
            <a:xfrm>
              <a:off x="5707356" y="5586833"/>
              <a:ext cx="91113" cy="91023"/>
              <a:chOff x="2913532" y="2640913"/>
              <a:chExt cx="91113" cy="91023"/>
            </a:xfrm>
            <a:solidFill>
              <a:schemeClr val="bg2">
                <a:lumMod val="90000"/>
              </a:schemeClr>
            </a:solidFill>
          </p:grpSpPr>
          <p:sp>
            <p:nvSpPr>
              <p:cNvPr id="4182" name="正方形/長方形 4181">
                <a:extLst>
                  <a:ext uri="{FF2B5EF4-FFF2-40B4-BE49-F238E27FC236}">
                    <a16:creationId xmlns:a16="http://schemas.microsoft.com/office/drawing/2014/main" id="{70247A16-E9A5-4407-B621-419C9FE68BE6}"/>
                  </a:ext>
                </a:extLst>
              </p:cNvPr>
              <p:cNvSpPr/>
              <p:nvPr/>
            </p:nvSpPr>
            <p:spPr>
              <a:xfrm>
                <a:off x="2968645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83" name="正方形/長方形 4182">
                <a:extLst>
                  <a:ext uri="{FF2B5EF4-FFF2-40B4-BE49-F238E27FC236}">
                    <a16:creationId xmlns:a16="http://schemas.microsoft.com/office/drawing/2014/main" id="{82464B77-042B-43D6-9F52-82DCD6B51178}"/>
                  </a:ext>
                </a:extLst>
              </p:cNvPr>
              <p:cNvSpPr/>
              <p:nvPr/>
            </p:nvSpPr>
            <p:spPr>
              <a:xfrm>
                <a:off x="2968645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84" name="正方形/長方形 4183">
                <a:extLst>
                  <a:ext uri="{FF2B5EF4-FFF2-40B4-BE49-F238E27FC236}">
                    <a16:creationId xmlns:a16="http://schemas.microsoft.com/office/drawing/2014/main" id="{E5C634E7-8A12-4649-8434-5985EBC9E1A7}"/>
                  </a:ext>
                </a:extLst>
              </p:cNvPr>
              <p:cNvSpPr/>
              <p:nvPr/>
            </p:nvSpPr>
            <p:spPr>
              <a:xfrm>
                <a:off x="2913532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185" name="グループ化 4184">
              <a:extLst>
                <a:ext uri="{FF2B5EF4-FFF2-40B4-BE49-F238E27FC236}">
                  <a16:creationId xmlns:a16="http://schemas.microsoft.com/office/drawing/2014/main" id="{1A812445-4A08-4766-B1F1-8872DA12496A}"/>
                </a:ext>
              </a:extLst>
            </p:cNvPr>
            <p:cNvGrpSpPr/>
            <p:nvPr/>
          </p:nvGrpSpPr>
          <p:grpSpPr>
            <a:xfrm>
              <a:off x="5707356" y="5743364"/>
              <a:ext cx="91113" cy="91023"/>
              <a:chOff x="2913532" y="2640913"/>
              <a:chExt cx="91113" cy="91023"/>
            </a:xfrm>
            <a:solidFill>
              <a:schemeClr val="bg2">
                <a:lumMod val="90000"/>
              </a:schemeClr>
            </a:solidFill>
          </p:grpSpPr>
          <p:sp>
            <p:nvSpPr>
              <p:cNvPr id="4186" name="正方形/長方形 4185">
                <a:extLst>
                  <a:ext uri="{FF2B5EF4-FFF2-40B4-BE49-F238E27FC236}">
                    <a16:creationId xmlns:a16="http://schemas.microsoft.com/office/drawing/2014/main" id="{48B91287-8278-4A5B-96A6-B748AA7ABBAF}"/>
                  </a:ext>
                </a:extLst>
              </p:cNvPr>
              <p:cNvSpPr/>
              <p:nvPr/>
            </p:nvSpPr>
            <p:spPr>
              <a:xfrm>
                <a:off x="2968645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87" name="正方形/長方形 4186">
                <a:extLst>
                  <a:ext uri="{FF2B5EF4-FFF2-40B4-BE49-F238E27FC236}">
                    <a16:creationId xmlns:a16="http://schemas.microsoft.com/office/drawing/2014/main" id="{6ED8DCC6-F66E-4555-AA2C-3303D1589FBF}"/>
                  </a:ext>
                </a:extLst>
              </p:cNvPr>
              <p:cNvSpPr/>
              <p:nvPr/>
            </p:nvSpPr>
            <p:spPr>
              <a:xfrm>
                <a:off x="2968645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88" name="正方形/長方形 4187">
                <a:extLst>
                  <a:ext uri="{FF2B5EF4-FFF2-40B4-BE49-F238E27FC236}">
                    <a16:creationId xmlns:a16="http://schemas.microsoft.com/office/drawing/2014/main" id="{7679A1A2-9884-4DD4-97D4-B3BF181FE791}"/>
                  </a:ext>
                </a:extLst>
              </p:cNvPr>
              <p:cNvSpPr/>
              <p:nvPr/>
            </p:nvSpPr>
            <p:spPr>
              <a:xfrm>
                <a:off x="2913532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189" name="グループ化 4188">
              <a:extLst>
                <a:ext uri="{FF2B5EF4-FFF2-40B4-BE49-F238E27FC236}">
                  <a16:creationId xmlns:a16="http://schemas.microsoft.com/office/drawing/2014/main" id="{456333C6-D5F5-406D-976E-52672CE0C2FF}"/>
                </a:ext>
              </a:extLst>
            </p:cNvPr>
            <p:cNvGrpSpPr/>
            <p:nvPr/>
          </p:nvGrpSpPr>
          <p:grpSpPr>
            <a:xfrm>
              <a:off x="5706932" y="5862800"/>
              <a:ext cx="91113" cy="91023"/>
              <a:chOff x="2913532" y="2640913"/>
              <a:chExt cx="91113" cy="91023"/>
            </a:xfrm>
            <a:solidFill>
              <a:schemeClr val="bg2">
                <a:lumMod val="90000"/>
              </a:schemeClr>
            </a:solidFill>
          </p:grpSpPr>
          <p:sp>
            <p:nvSpPr>
              <p:cNvPr id="4190" name="正方形/長方形 4189">
                <a:extLst>
                  <a:ext uri="{FF2B5EF4-FFF2-40B4-BE49-F238E27FC236}">
                    <a16:creationId xmlns:a16="http://schemas.microsoft.com/office/drawing/2014/main" id="{BC3F225F-80F4-47B7-B3BB-A3CF0C10EEFA}"/>
                  </a:ext>
                </a:extLst>
              </p:cNvPr>
              <p:cNvSpPr/>
              <p:nvPr/>
            </p:nvSpPr>
            <p:spPr>
              <a:xfrm>
                <a:off x="2968645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91" name="正方形/長方形 4190">
                <a:extLst>
                  <a:ext uri="{FF2B5EF4-FFF2-40B4-BE49-F238E27FC236}">
                    <a16:creationId xmlns:a16="http://schemas.microsoft.com/office/drawing/2014/main" id="{1FD011F7-0535-4797-8227-F2F318AEF957}"/>
                  </a:ext>
                </a:extLst>
              </p:cNvPr>
              <p:cNvSpPr/>
              <p:nvPr/>
            </p:nvSpPr>
            <p:spPr>
              <a:xfrm>
                <a:off x="2968645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92" name="正方形/長方形 4191">
                <a:extLst>
                  <a:ext uri="{FF2B5EF4-FFF2-40B4-BE49-F238E27FC236}">
                    <a16:creationId xmlns:a16="http://schemas.microsoft.com/office/drawing/2014/main" id="{494A708A-C79B-4324-B57C-354C817E28B4}"/>
                  </a:ext>
                </a:extLst>
              </p:cNvPr>
              <p:cNvSpPr/>
              <p:nvPr/>
            </p:nvSpPr>
            <p:spPr>
              <a:xfrm>
                <a:off x="2913532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93" name="正方形/長方形 4192">
                <a:extLst>
                  <a:ext uri="{FF2B5EF4-FFF2-40B4-BE49-F238E27FC236}">
                    <a16:creationId xmlns:a16="http://schemas.microsoft.com/office/drawing/2014/main" id="{349DBB88-4EFB-4F36-9CF8-B96062E2A769}"/>
                  </a:ext>
                </a:extLst>
              </p:cNvPr>
              <p:cNvSpPr/>
              <p:nvPr/>
            </p:nvSpPr>
            <p:spPr>
              <a:xfrm>
                <a:off x="2913532" y="269539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194" name="グループ化 4193">
              <a:extLst>
                <a:ext uri="{FF2B5EF4-FFF2-40B4-BE49-F238E27FC236}">
                  <a16:creationId xmlns:a16="http://schemas.microsoft.com/office/drawing/2014/main" id="{76C7D228-75C9-4D09-A91B-B566739A7643}"/>
                </a:ext>
              </a:extLst>
            </p:cNvPr>
            <p:cNvGrpSpPr/>
            <p:nvPr/>
          </p:nvGrpSpPr>
          <p:grpSpPr>
            <a:xfrm>
              <a:off x="5927138" y="5868501"/>
              <a:ext cx="323141" cy="95800"/>
              <a:chOff x="5927138" y="4847269"/>
              <a:chExt cx="323141" cy="95800"/>
            </a:xfrm>
          </p:grpSpPr>
          <p:grpSp>
            <p:nvGrpSpPr>
              <p:cNvPr id="4195" name="グループ化 4194">
                <a:extLst>
                  <a:ext uri="{FF2B5EF4-FFF2-40B4-BE49-F238E27FC236}">
                    <a16:creationId xmlns:a16="http://schemas.microsoft.com/office/drawing/2014/main" id="{C6C4EAC2-CE54-4133-9C60-E763790EF492}"/>
                  </a:ext>
                </a:extLst>
              </p:cNvPr>
              <p:cNvGrpSpPr/>
              <p:nvPr/>
            </p:nvGrpSpPr>
            <p:grpSpPr>
              <a:xfrm>
                <a:off x="6159166" y="4852046"/>
                <a:ext cx="91113" cy="91023"/>
                <a:chOff x="2913532" y="2640913"/>
                <a:chExt cx="91113" cy="9102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4202" name="正方形/長方形 4201">
                  <a:extLst>
                    <a:ext uri="{FF2B5EF4-FFF2-40B4-BE49-F238E27FC236}">
                      <a16:creationId xmlns:a16="http://schemas.microsoft.com/office/drawing/2014/main" id="{8E96501A-AB82-4B61-A7DD-7159CDB63B5D}"/>
                    </a:ext>
                  </a:extLst>
                </p:cNvPr>
                <p:cNvSpPr/>
                <p:nvPr/>
              </p:nvSpPr>
              <p:spPr>
                <a:xfrm>
                  <a:off x="2968645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203" name="正方形/長方形 4202">
                  <a:extLst>
                    <a:ext uri="{FF2B5EF4-FFF2-40B4-BE49-F238E27FC236}">
                      <a16:creationId xmlns:a16="http://schemas.microsoft.com/office/drawing/2014/main" id="{6BABC323-1624-4307-A9EF-E92EB1066BE2}"/>
                    </a:ext>
                  </a:extLst>
                </p:cNvPr>
                <p:cNvSpPr/>
                <p:nvPr/>
              </p:nvSpPr>
              <p:spPr>
                <a:xfrm>
                  <a:off x="2968645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204" name="正方形/長方形 4203">
                  <a:extLst>
                    <a:ext uri="{FF2B5EF4-FFF2-40B4-BE49-F238E27FC236}">
                      <a16:creationId xmlns:a16="http://schemas.microsoft.com/office/drawing/2014/main" id="{4391AAC4-E1FB-4AEF-821D-161F9742841D}"/>
                    </a:ext>
                  </a:extLst>
                </p:cNvPr>
                <p:cNvSpPr/>
                <p:nvPr/>
              </p:nvSpPr>
              <p:spPr>
                <a:xfrm>
                  <a:off x="2913532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205" name="正方形/長方形 4204">
                  <a:extLst>
                    <a:ext uri="{FF2B5EF4-FFF2-40B4-BE49-F238E27FC236}">
                      <a16:creationId xmlns:a16="http://schemas.microsoft.com/office/drawing/2014/main" id="{423D96DA-1B65-4DDA-B151-121950E7875A}"/>
                    </a:ext>
                  </a:extLst>
                </p:cNvPr>
                <p:cNvSpPr/>
                <p:nvPr/>
              </p:nvSpPr>
              <p:spPr>
                <a:xfrm>
                  <a:off x="2913532" y="269539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196" name="グループ化 4195">
                <a:extLst>
                  <a:ext uri="{FF2B5EF4-FFF2-40B4-BE49-F238E27FC236}">
                    <a16:creationId xmlns:a16="http://schemas.microsoft.com/office/drawing/2014/main" id="{5BC4E563-8344-45C5-8D48-03AF44C01480}"/>
                  </a:ext>
                </a:extLst>
              </p:cNvPr>
              <p:cNvGrpSpPr/>
              <p:nvPr/>
            </p:nvGrpSpPr>
            <p:grpSpPr>
              <a:xfrm>
                <a:off x="5927138" y="4847269"/>
                <a:ext cx="202233" cy="93665"/>
                <a:chOff x="6290174" y="4496532"/>
                <a:chExt cx="202233" cy="93665"/>
              </a:xfrm>
            </p:grpSpPr>
            <p:grpSp>
              <p:nvGrpSpPr>
                <p:cNvPr id="4197" name="グループ化 4196">
                  <a:extLst>
                    <a:ext uri="{FF2B5EF4-FFF2-40B4-BE49-F238E27FC236}">
                      <a16:creationId xmlns:a16="http://schemas.microsoft.com/office/drawing/2014/main" id="{D440926C-297A-4B6F-8DB6-87BDEC2770DA}"/>
                    </a:ext>
                  </a:extLst>
                </p:cNvPr>
                <p:cNvGrpSpPr/>
                <p:nvPr/>
              </p:nvGrpSpPr>
              <p:grpSpPr>
                <a:xfrm>
                  <a:off x="6290174" y="4499717"/>
                  <a:ext cx="146106" cy="90480"/>
                  <a:chOff x="2913532" y="2640913"/>
                  <a:chExt cx="146106" cy="90480"/>
                </a:xfrm>
                <a:solidFill>
                  <a:schemeClr val="bg2">
                    <a:lumMod val="90000"/>
                  </a:schemeClr>
                </a:solidFill>
              </p:grpSpPr>
              <p:sp>
                <p:nvSpPr>
                  <p:cNvPr id="4199" name="正方形/長方形 4198">
                    <a:extLst>
                      <a:ext uri="{FF2B5EF4-FFF2-40B4-BE49-F238E27FC236}">
                        <a16:creationId xmlns:a16="http://schemas.microsoft.com/office/drawing/2014/main" id="{EFC883B1-6848-4136-858B-091471F00FB5}"/>
                      </a:ext>
                    </a:extLst>
                  </p:cNvPr>
                  <p:cNvSpPr/>
                  <p:nvPr/>
                </p:nvSpPr>
                <p:spPr>
                  <a:xfrm>
                    <a:off x="3023638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200" name="正方形/長方形 4199">
                    <a:extLst>
                      <a:ext uri="{FF2B5EF4-FFF2-40B4-BE49-F238E27FC236}">
                        <a16:creationId xmlns:a16="http://schemas.microsoft.com/office/drawing/2014/main" id="{3F7321D6-CE76-45DB-8DFF-E4391D5A790A}"/>
                      </a:ext>
                    </a:extLst>
                  </p:cNvPr>
                  <p:cNvSpPr/>
                  <p:nvPr/>
                </p:nvSpPr>
                <p:spPr>
                  <a:xfrm>
                    <a:off x="2972212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201" name="正方形/長方形 4200">
                    <a:extLst>
                      <a:ext uri="{FF2B5EF4-FFF2-40B4-BE49-F238E27FC236}">
                        <a16:creationId xmlns:a16="http://schemas.microsoft.com/office/drawing/2014/main" id="{5F130905-1308-46F0-965F-7ED09574FAA7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9539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4198" name="正方形/長方形 4197">
                  <a:extLst>
                    <a:ext uri="{FF2B5EF4-FFF2-40B4-BE49-F238E27FC236}">
                      <a16:creationId xmlns:a16="http://schemas.microsoft.com/office/drawing/2014/main" id="{8614B3C1-BA21-495E-8DA4-151E7A1F11C7}"/>
                    </a:ext>
                  </a:extLst>
                </p:cNvPr>
                <p:cNvSpPr/>
                <p:nvPr/>
              </p:nvSpPr>
              <p:spPr>
                <a:xfrm>
                  <a:off x="6456407" y="4496532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4206" name="グループ化 4205">
              <a:extLst>
                <a:ext uri="{FF2B5EF4-FFF2-40B4-BE49-F238E27FC236}">
                  <a16:creationId xmlns:a16="http://schemas.microsoft.com/office/drawing/2014/main" id="{9E1B9834-8393-449C-A3A9-17F056E4584C}"/>
                </a:ext>
              </a:extLst>
            </p:cNvPr>
            <p:cNvGrpSpPr/>
            <p:nvPr/>
          </p:nvGrpSpPr>
          <p:grpSpPr>
            <a:xfrm>
              <a:off x="5924830" y="5979943"/>
              <a:ext cx="323141" cy="95800"/>
              <a:chOff x="5927138" y="4847269"/>
              <a:chExt cx="323141" cy="95800"/>
            </a:xfrm>
          </p:grpSpPr>
          <p:grpSp>
            <p:nvGrpSpPr>
              <p:cNvPr id="4207" name="グループ化 4206">
                <a:extLst>
                  <a:ext uri="{FF2B5EF4-FFF2-40B4-BE49-F238E27FC236}">
                    <a16:creationId xmlns:a16="http://schemas.microsoft.com/office/drawing/2014/main" id="{C6C87A78-D348-4A64-A582-A9A8DD74DAE9}"/>
                  </a:ext>
                </a:extLst>
              </p:cNvPr>
              <p:cNvGrpSpPr/>
              <p:nvPr/>
            </p:nvGrpSpPr>
            <p:grpSpPr>
              <a:xfrm>
                <a:off x="6159166" y="4852046"/>
                <a:ext cx="91113" cy="91023"/>
                <a:chOff x="2913532" y="2640913"/>
                <a:chExt cx="91113" cy="9102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4218" name="正方形/長方形 4217">
                  <a:extLst>
                    <a:ext uri="{FF2B5EF4-FFF2-40B4-BE49-F238E27FC236}">
                      <a16:creationId xmlns:a16="http://schemas.microsoft.com/office/drawing/2014/main" id="{A39A9580-654A-438D-A0A6-54D4AA7E2F95}"/>
                    </a:ext>
                  </a:extLst>
                </p:cNvPr>
                <p:cNvSpPr/>
                <p:nvPr/>
              </p:nvSpPr>
              <p:spPr>
                <a:xfrm>
                  <a:off x="2968645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219" name="正方形/長方形 4218">
                  <a:extLst>
                    <a:ext uri="{FF2B5EF4-FFF2-40B4-BE49-F238E27FC236}">
                      <a16:creationId xmlns:a16="http://schemas.microsoft.com/office/drawing/2014/main" id="{F12B7C81-96AD-4D0F-AF1B-8C3F876D781A}"/>
                    </a:ext>
                  </a:extLst>
                </p:cNvPr>
                <p:cNvSpPr/>
                <p:nvPr/>
              </p:nvSpPr>
              <p:spPr>
                <a:xfrm>
                  <a:off x="2968645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220" name="正方形/長方形 4219">
                  <a:extLst>
                    <a:ext uri="{FF2B5EF4-FFF2-40B4-BE49-F238E27FC236}">
                      <a16:creationId xmlns:a16="http://schemas.microsoft.com/office/drawing/2014/main" id="{1A816642-579C-4979-86BE-C969E16A1F95}"/>
                    </a:ext>
                  </a:extLst>
                </p:cNvPr>
                <p:cNvSpPr/>
                <p:nvPr/>
              </p:nvSpPr>
              <p:spPr>
                <a:xfrm>
                  <a:off x="2913532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221" name="正方形/長方形 4220">
                  <a:extLst>
                    <a:ext uri="{FF2B5EF4-FFF2-40B4-BE49-F238E27FC236}">
                      <a16:creationId xmlns:a16="http://schemas.microsoft.com/office/drawing/2014/main" id="{5B4BA16F-09AF-4071-A132-F3B7A7A1E5A5}"/>
                    </a:ext>
                  </a:extLst>
                </p:cNvPr>
                <p:cNvSpPr/>
                <p:nvPr/>
              </p:nvSpPr>
              <p:spPr>
                <a:xfrm>
                  <a:off x="2913532" y="269539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208" name="グループ化 4207">
                <a:extLst>
                  <a:ext uri="{FF2B5EF4-FFF2-40B4-BE49-F238E27FC236}">
                    <a16:creationId xmlns:a16="http://schemas.microsoft.com/office/drawing/2014/main" id="{0AD42649-C7F4-4183-ACAF-A1A2B491171A}"/>
                  </a:ext>
                </a:extLst>
              </p:cNvPr>
              <p:cNvGrpSpPr/>
              <p:nvPr/>
            </p:nvGrpSpPr>
            <p:grpSpPr>
              <a:xfrm>
                <a:off x="5927138" y="4847269"/>
                <a:ext cx="202233" cy="94208"/>
                <a:chOff x="6290174" y="4496532"/>
                <a:chExt cx="202233" cy="94208"/>
              </a:xfrm>
            </p:grpSpPr>
            <p:grpSp>
              <p:nvGrpSpPr>
                <p:cNvPr id="4209" name="グループ化 4208">
                  <a:extLst>
                    <a:ext uri="{FF2B5EF4-FFF2-40B4-BE49-F238E27FC236}">
                      <a16:creationId xmlns:a16="http://schemas.microsoft.com/office/drawing/2014/main" id="{C1D54304-7553-46E5-902A-413454B9A0CC}"/>
                    </a:ext>
                  </a:extLst>
                </p:cNvPr>
                <p:cNvGrpSpPr/>
                <p:nvPr/>
              </p:nvGrpSpPr>
              <p:grpSpPr>
                <a:xfrm>
                  <a:off x="6290174" y="4499717"/>
                  <a:ext cx="146106" cy="91023"/>
                  <a:chOff x="2913532" y="2640913"/>
                  <a:chExt cx="146106" cy="91023"/>
                </a:xfrm>
                <a:solidFill>
                  <a:schemeClr val="bg2">
                    <a:lumMod val="90000"/>
                  </a:schemeClr>
                </a:solidFill>
              </p:grpSpPr>
              <p:sp>
                <p:nvSpPr>
                  <p:cNvPr id="4212" name="正方形/長方形 4211">
                    <a:extLst>
                      <a:ext uri="{FF2B5EF4-FFF2-40B4-BE49-F238E27FC236}">
                        <a16:creationId xmlns:a16="http://schemas.microsoft.com/office/drawing/2014/main" id="{9DEA5232-5665-45F6-AA4F-E43E7D64D820}"/>
                      </a:ext>
                    </a:extLst>
                  </p:cNvPr>
                  <p:cNvSpPr/>
                  <p:nvPr/>
                </p:nvSpPr>
                <p:spPr>
                  <a:xfrm>
                    <a:off x="3023638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213" name="正方形/長方形 4212">
                    <a:extLst>
                      <a:ext uri="{FF2B5EF4-FFF2-40B4-BE49-F238E27FC236}">
                        <a16:creationId xmlns:a16="http://schemas.microsoft.com/office/drawing/2014/main" id="{5C18B285-FFAF-4C03-9CBD-DE58D534C5F1}"/>
                      </a:ext>
                    </a:extLst>
                  </p:cNvPr>
                  <p:cNvSpPr/>
                  <p:nvPr/>
                </p:nvSpPr>
                <p:spPr>
                  <a:xfrm>
                    <a:off x="2968645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214" name="正方形/長方形 4213">
                    <a:extLst>
                      <a:ext uri="{FF2B5EF4-FFF2-40B4-BE49-F238E27FC236}">
                        <a16:creationId xmlns:a16="http://schemas.microsoft.com/office/drawing/2014/main" id="{82653846-F9CD-4C37-92FF-602AB2ACECA5}"/>
                      </a:ext>
                    </a:extLst>
                  </p:cNvPr>
                  <p:cNvSpPr/>
                  <p:nvPr/>
                </p:nvSpPr>
                <p:spPr>
                  <a:xfrm>
                    <a:off x="3023638" y="2695936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215" name="正方形/長方形 4214">
                    <a:extLst>
                      <a:ext uri="{FF2B5EF4-FFF2-40B4-BE49-F238E27FC236}">
                        <a16:creationId xmlns:a16="http://schemas.microsoft.com/office/drawing/2014/main" id="{28F42D12-6532-4AA7-BB7E-668EEC08606B}"/>
                      </a:ext>
                    </a:extLst>
                  </p:cNvPr>
                  <p:cNvSpPr/>
                  <p:nvPr/>
                </p:nvSpPr>
                <p:spPr>
                  <a:xfrm>
                    <a:off x="2968645" y="2695936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216" name="正方形/長方形 4215">
                    <a:extLst>
                      <a:ext uri="{FF2B5EF4-FFF2-40B4-BE49-F238E27FC236}">
                        <a16:creationId xmlns:a16="http://schemas.microsoft.com/office/drawing/2014/main" id="{7517A929-DF31-4166-B8E5-2F77FC241041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217" name="正方形/長方形 4216">
                    <a:extLst>
                      <a:ext uri="{FF2B5EF4-FFF2-40B4-BE49-F238E27FC236}">
                        <a16:creationId xmlns:a16="http://schemas.microsoft.com/office/drawing/2014/main" id="{614C5B40-6E4F-49E6-A070-BD18F229A28F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9539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4210" name="正方形/長方形 4209">
                  <a:extLst>
                    <a:ext uri="{FF2B5EF4-FFF2-40B4-BE49-F238E27FC236}">
                      <a16:creationId xmlns:a16="http://schemas.microsoft.com/office/drawing/2014/main" id="{3E9E0AE9-FF33-4AAB-9133-AA11C0079A5F}"/>
                    </a:ext>
                  </a:extLst>
                </p:cNvPr>
                <p:cNvSpPr/>
                <p:nvPr/>
              </p:nvSpPr>
              <p:spPr>
                <a:xfrm>
                  <a:off x="6456407" y="4496532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211" name="正方形/長方形 4210">
                  <a:extLst>
                    <a:ext uri="{FF2B5EF4-FFF2-40B4-BE49-F238E27FC236}">
                      <a16:creationId xmlns:a16="http://schemas.microsoft.com/office/drawing/2014/main" id="{5867310E-7CAF-4ECC-A502-D5A39A626ACD}"/>
                    </a:ext>
                  </a:extLst>
                </p:cNvPr>
                <p:cNvSpPr/>
                <p:nvPr/>
              </p:nvSpPr>
              <p:spPr>
                <a:xfrm>
                  <a:off x="6456407" y="4553788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4222" name="グループ化 4221">
              <a:extLst>
                <a:ext uri="{FF2B5EF4-FFF2-40B4-BE49-F238E27FC236}">
                  <a16:creationId xmlns:a16="http://schemas.microsoft.com/office/drawing/2014/main" id="{9AA7AA48-FB35-4AFA-8B46-23C420D3B66D}"/>
                </a:ext>
              </a:extLst>
            </p:cNvPr>
            <p:cNvGrpSpPr/>
            <p:nvPr/>
          </p:nvGrpSpPr>
          <p:grpSpPr>
            <a:xfrm>
              <a:off x="5924830" y="6091121"/>
              <a:ext cx="323141" cy="95800"/>
              <a:chOff x="5927138" y="4847269"/>
              <a:chExt cx="323141" cy="95800"/>
            </a:xfrm>
          </p:grpSpPr>
          <p:grpSp>
            <p:nvGrpSpPr>
              <p:cNvPr id="4223" name="グループ化 4222">
                <a:extLst>
                  <a:ext uri="{FF2B5EF4-FFF2-40B4-BE49-F238E27FC236}">
                    <a16:creationId xmlns:a16="http://schemas.microsoft.com/office/drawing/2014/main" id="{9D24B610-2A7F-43C8-AA5D-F45F86E95873}"/>
                  </a:ext>
                </a:extLst>
              </p:cNvPr>
              <p:cNvGrpSpPr/>
              <p:nvPr/>
            </p:nvGrpSpPr>
            <p:grpSpPr>
              <a:xfrm>
                <a:off x="6159166" y="4852046"/>
                <a:ext cx="91113" cy="91023"/>
                <a:chOff x="2913532" y="2640913"/>
                <a:chExt cx="91113" cy="9102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4234" name="正方形/長方形 4233">
                  <a:extLst>
                    <a:ext uri="{FF2B5EF4-FFF2-40B4-BE49-F238E27FC236}">
                      <a16:creationId xmlns:a16="http://schemas.microsoft.com/office/drawing/2014/main" id="{4A4DDC8E-37BC-443A-AD23-856A6624BA31}"/>
                    </a:ext>
                  </a:extLst>
                </p:cNvPr>
                <p:cNvSpPr/>
                <p:nvPr/>
              </p:nvSpPr>
              <p:spPr>
                <a:xfrm>
                  <a:off x="2968645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235" name="正方形/長方形 4234">
                  <a:extLst>
                    <a:ext uri="{FF2B5EF4-FFF2-40B4-BE49-F238E27FC236}">
                      <a16:creationId xmlns:a16="http://schemas.microsoft.com/office/drawing/2014/main" id="{0E273C52-F6E1-46E7-AD1D-9E8081551881}"/>
                    </a:ext>
                  </a:extLst>
                </p:cNvPr>
                <p:cNvSpPr/>
                <p:nvPr/>
              </p:nvSpPr>
              <p:spPr>
                <a:xfrm>
                  <a:off x="2968645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236" name="正方形/長方形 4235">
                  <a:extLst>
                    <a:ext uri="{FF2B5EF4-FFF2-40B4-BE49-F238E27FC236}">
                      <a16:creationId xmlns:a16="http://schemas.microsoft.com/office/drawing/2014/main" id="{00D28234-F758-491B-AADE-4104B55F04AA}"/>
                    </a:ext>
                  </a:extLst>
                </p:cNvPr>
                <p:cNvSpPr/>
                <p:nvPr/>
              </p:nvSpPr>
              <p:spPr>
                <a:xfrm>
                  <a:off x="2913532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237" name="正方形/長方形 4236">
                  <a:extLst>
                    <a:ext uri="{FF2B5EF4-FFF2-40B4-BE49-F238E27FC236}">
                      <a16:creationId xmlns:a16="http://schemas.microsoft.com/office/drawing/2014/main" id="{8AFA20A5-2BD2-45E3-9591-41054B13A84B}"/>
                    </a:ext>
                  </a:extLst>
                </p:cNvPr>
                <p:cNvSpPr/>
                <p:nvPr/>
              </p:nvSpPr>
              <p:spPr>
                <a:xfrm>
                  <a:off x="2913532" y="269539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224" name="グループ化 4223">
                <a:extLst>
                  <a:ext uri="{FF2B5EF4-FFF2-40B4-BE49-F238E27FC236}">
                    <a16:creationId xmlns:a16="http://schemas.microsoft.com/office/drawing/2014/main" id="{0951B65E-F8FF-43D0-A713-658EFDF36E45}"/>
                  </a:ext>
                </a:extLst>
              </p:cNvPr>
              <p:cNvGrpSpPr/>
              <p:nvPr/>
            </p:nvGrpSpPr>
            <p:grpSpPr>
              <a:xfrm>
                <a:off x="5927138" y="4847269"/>
                <a:ext cx="202233" cy="94208"/>
                <a:chOff x="6290174" y="4496532"/>
                <a:chExt cx="202233" cy="94208"/>
              </a:xfrm>
            </p:grpSpPr>
            <p:grpSp>
              <p:nvGrpSpPr>
                <p:cNvPr id="4225" name="グループ化 4224">
                  <a:extLst>
                    <a:ext uri="{FF2B5EF4-FFF2-40B4-BE49-F238E27FC236}">
                      <a16:creationId xmlns:a16="http://schemas.microsoft.com/office/drawing/2014/main" id="{8E845235-10AA-48A4-B886-B2BE73910498}"/>
                    </a:ext>
                  </a:extLst>
                </p:cNvPr>
                <p:cNvGrpSpPr/>
                <p:nvPr/>
              </p:nvGrpSpPr>
              <p:grpSpPr>
                <a:xfrm>
                  <a:off x="6290174" y="4499717"/>
                  <a:ext cx="146106" cy="91023"/>
                  <a:chOff x="2913532" y="2640913"/>
                  <a:chExt cx="146106" cy="91023"/>
                </a:xfrm>
                <a:solidFill>
                  <a:schemeClr val="bg2">
                    <a:lumMod val="90000"/>
                  </a:schemeClr>
                </a:solidFill>
              </p:grpSpPr>
              <p:sp>
                <p:nvSpPr>
                  <p:cNvPr id="4228" name="正方形/長方形 4227">
                    <a:extLst>
                      <a:ext uri="{FF2B5EF4-FFF2-40B4-BE49-F238E27FC236}">
                        <a16:creationId xmlns:a16="http://schemas.microsoft.com/office/drawing/2014/main" id="{3531C0C7-74FB-46E1-9F38-C25DBFB97AC0}"/>
                      </a:ext>
                    </a:extLst>
                  </p:cNvPr>
                  <p:cNvSpPr/>
                  <p:nvPr/>
                </p:nvSpPr>
                <p:spPr>
                  <a:xfrm>
                    <a:off x="3023638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229" name="正方形/長方形 4228">
                    <a:extLst>
                      <a:ext uri="{FF2B5EF4-FFF2-40B4-BE49-F238E27FC236}">
                        <a16:creationId xmlns:a16="http://schemas.microsoft.com/office/drawing/2014/main" id="{743449E9-AB79-40CF-9862-55DE4F6EA044}"/>
                      </a:ext>
                    </a:extLst>
                  </p:cNvPr>
                  <p:cNvSpPr/>
                  <p:nvPr/>
                </p:nvSpPr>
                <p:spPr>
                  <a:xfrm>
                    <a:off x="2968645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230" name="正方形/長方形 4229">
                    <a:extLst>
                      <a:ext uri="{FF2B5EF4-FFF2-40B4-BE49-F238E27FC236}">
                        <a16:creationId xmlns:a16="http://schemas.microsoft.com/office/drawing/2014/main" id="{03E7471C-B185-457D-BA37-DCB058B2445F}"/>
                      </a:ext>
                    </a:extLst>
                  </p:cNvPr>
                  <p:cNvSpPr/>
                  <p:nvPr/>
                </p:nvSpPr>
                <p:spPr>
                  <a:xfrm>
                    <a:off x="3023638" y="2695936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231" name="正方形/長方形 4230">
                    <a:extLst>
                      <a:ext uri="{FF2B5EF4-FFF2-40B4-BE49-F238E27FC236}">
                        <a16:creationId xmlns:a16="http://schemas.microsoft.com/office/drawing/2014/main" id="{96E20C88-2459-480E-B358-720C997C98EA}"/>
                      </a:ext>
                    </a:extLst>
                  </p:cNvPr>
                  <p:cNvSpPr/>
                  <p:nvPr/>
                </p:nvSpPr>
                <p:spPr>
                  <a:xfrm>
                    <a:off x="2968645" y="2695936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232" name="正方形/長方形 4231">
                    <a:extLst>
                      <a:ext uri="{FF2B5EF4-FFF2-40B4-BE49-F238E27FC236}">
                        <a16:creationId xmlns:a16="http://schemas.microsoft.com/office/drawing/2014/main" id="{C4037F97-D904-40DC-98EA-D5A797D8D0C5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233" name="正方形/長方形 4232">
                    <a:extLst>
                      <a:ext uri="{FF2B5EF4-FFF2-40B4-BE49-F238E27FC236}">
                        <a16:creationId xmlns:a16="http://schemas.microsoft.com/office/drawing/2014/main" id="{FEEFBC88-B89E-4AB1-A71B-D46C6710BAE9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9539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4226" name="正方形/長方形 4225">
                  <a:extLst>
                    <a:ext uri="{FF2B5EF4-FFF2-40B4-BE49-F238E27FC236}">
                      <a16:creationId xmlns:a16="http://schemas.microsoft.com/office/drawing/2014/main" id="{ED642871-B42B-4B18-89BA-ACA1E42BC0ED}"/>
                    </a:ext>
                  </a:extLst>
                </p:cNvPr>
                <p:cNvSpPr/>
                <p:nvPr/>
              </p:nvSpPr>
              <p:spPr>
                <a:xfrm>
                  <a:off x="6456407" y="4496532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227" name="正方形/長方形 4226">
                  <a:extLst>
                    <a:ext uri="{FF2B5EF4-FFF2-40B4-BE49-F238E27FC236}">
                      <a16:creationId xmlns:a16="http://schemas.microsoft.com/office/drawing/2014/main" id="{514A1786-5A5A-4DB8-A104-1DB77F02DA1C}"/>
                    </a:ext>
                  </a:extLst>
                </p:cNvPr>
                <p:cNvSpPr/>
                <p:nvPr/>
              </p:nvSpPr>
              <p:spPr>
                <a:xfrm>
                  <a:off x="6456407" y="4553788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4238" name="グループ化 4237">
              <a:extLst>
                <a:ext uri="{FF2B5EF4-FFF2-40B4-BE49-F238E27FC236}">
                  <a16:creationId xmlns:a16="http://schemas.microsoft.com/office/drawing/2014/main" id="{62066325-0160-4002-988B-6EA1679E3EF0}"/>
                </a:ext>
              </a:extLst>
            </p:cNvPr>
            <p:cNvGrpSpPr/>
            <p:nvPr/>
          </p:nvGrpSpPr>
          <p:grpSpPr>
            <a:xfrm>
              <a:off x="5924830" y="6207535"/>
              <a:ext cx="323141" cy="95800"/>
              <a:chOff x="5927138" y="4847269"/>
              <a:chExt cx="323141" cy="95800"/>
            </a:xfrm>
          </p:grpSpPr>
          <p:grpSp>
            <p:nvGrpSpPr>
              <p:cNvPr id="4239" name="グループ化 4238">
                <a:extLst>
                  <a:ext uri="{FF2B5EF4-FFF2-40B4-BE49-F238E27FC236}">
                    <a16:creationId xmlns:a16="http://schemas.microsoft.com/office/drawing/2014/main" id="{D6D30165-0C25-4467-87AE-8D5E5682FA8D}"/>
                  </a:ext>
                </a:extLst>
              </p:cNvPr>
              <p:cNvGrpSpPr/>
              <p:nvPr/>
            </p:nvGrpSpPr>
            <p:grpSpPr>
              <a:xfrm>
                <a:off x="6159166" y="4852046"/>
                <a:ext cx="91113" cy="91023"/>
                <a:chOff x="2913532" y="2640913"/>
                <a:chExt cx="91113" cy="9102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4250" name="正方形/長方形 4249">
                  <a:extLst>
                    <a:ext uri="{FF2B5EF4-FFF2-40B4-BE49-F238E27FC236}">
                      <a16:creationId xmlns:a16="http://schemas.microsoft.com/office/drawing/2014/main" id="{15BAC300-58E1-408B-97E9-34BFC772070E}"/>
                    </a:ext>
                  </a:extLst>
                </p:cNvPr>
                <p:cNvSpPr/>
                <p:nvPr/>
              </p:nvSpPr>
              <p:spPr>
                <a:xfrm>
                  <a:off x="2968645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251" name="正方形/長方形 4250">
                  <a:extLst>
                    <a:ext uri="{FF2B5EF4-FFF2-40B4-BE49-F238E27FC236}">
                      <a16:creationId xmlns:a16="http://schemas.microsoft.com/office/drawing/2014/main" id="{BEC8B198-8C4C-44CC-85FC-C732358C4888}"/>
                    </a:ext>
                  </a:extLst>
                </p:cNvPr>
                <p:cNvSpPr/>
                <p:nvPr/>
              </p:nvSpPr>
              <p:spPr>
                <a:xfrm>
                  <a:off x="2968645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252" name="正方形/長方形 4251">
                  <a:extLst>
                    <a:ext uri="{FF2B5EF4-FFF2-40B4-BE49-F238E27FC236}">
                      <a16:creationId xmlns:a16="http://schemas.microsoft.com/office/drawing/2014/main" id="{AA8F86D9-2149-48E9-A85F-7E3A7CD2F5D1}"/>
                    </a:ext>
                  </a:extLst>
                </p:cNvPr>
                <p:cNvSpPr/>
                <p:nvPr/>
              </p:nvSpPr>
              <p:spPr>
                <a:xfrm>
                  <a:off x="2913532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253" name="正方形/長方形 4252">
                  <a:extLst>
                    <a:ext uri="{FF2B5EF4-FFF2-40B4-BE49-F238E27FC236}">
                      <a16:creationId xmlns:a16="http://schemas.microsoft.com/office/drawing/2014/main" id="{EF97BD97-D9EE-4405-BE49-190283DCBC8C}"/>
                    </a:ext>
                  </a:extLst>
                </p:cNvPr>
                <p:cNvSpPr/>
                <p:nvPr/>
              </p:nvSpPr>
              <p:spPr>
                <a:xfrm>
                  <a:off x="2913532" y="269539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240" name="グループ化 4239">
                <a:extLst>
                  <a:ext uri="{FF2B5EF4-FFF2-40B4-BE49-F238E27FC236}">
                    <a16:creationId xmlns:a16="http://schemas.microsoft.com/office/drawing/2014/main" id="{C5792A60-CDD9-4949-B9FE-DF0280687618}"/>
                  </a:ext>
                </a:extLst>
              </p:cNvPr>
              <p:cNvGrpSpPr/>
              <p:nvPr/>
            </p:nvGrpSpPr>
            <p:grpSpPr>
              <a:xfrm>
                <a:off x="5927138" y="4847269"/>
                <a:ext cx="202233" cy="94208"/>
                <a:chOff x="6290174" y="4496532"/>
                <a:chExt cx="202233" cy="94208"/>
              </a:xfrm>
            </p:grpSpPr>
            <p:grpSp>
              <p:nvGrpSpPr>
                <p:cNvPr id="4241" name="グループ化 4240">
                  <a:extLst>
                    <a:ext uri="{FF2B5EF4-FFF2-40B4-BE49-F238E27FC236}">
                      <a16:creationId xmlns:a16="http://schemas.microsoft.com/office/drawing/2014/main" id="{1F983B5E-0247-4CE3-956D-7EDDE705078F}"/>
                    </a:ext>
                  </a:extLst>
                </p:cNvPr>
                <p:cNvGrpSpPr/>
                <p:nvPr/>
              </p:nvGrpSpPr>
              <p:grpSpPr>
                <a:xfrm>
                  <a:off x="6290174" y="4499717"/>
                  <a:ext cx="146106" cy="91023"/>
                  <a:chOff x="2913532" y="2640913"/>
                  <a:chExt cx="146106" cy="91023"/>
                </a:xfrm>
                <a:solidFill>
                  <a:schemeClr val="bg2">
                    <a:lumMod val="90000"/>
                  </a:schemeClr>
                </a:solidFill>
              </p:grpSpPr>
              <p:sp>
                <p:nvSpPr>
                  <p:cNvPr id="4244" name="正方形/長方形 4243">
                    <a:extLst>
                      <a:ext uri="{FF2B5EF4-FFF2-40B4-BE49-F238E27FC236}">
                        <a16:creationId xmlns:a16="http://schemas.microsoft.com/office/drawing/2014/main" id="{89445236-06B3-4289-BD4F-FE013D83CF24}"/>
                      </a:ext>
                    </a:extLst>
                  </p:cNvPr>
                  <p:cNvSpPr/>
                  <p:nvPr/>
                </p:nvSpPr>
                <p:spPr>
                  <a:xfrm>
                    <a:off x="3023638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245" name="正方形/長方形 4244">
                    <a:extLst>
                      <a:ext uri="{FF2B5EF4-FFF2-40B4-BE49-F238E27FC236}">
                        <a16:creationId xmlns:a16="http://schemas.microsoft.com/office/drawing/2014/main" id="{09C7136A-5E54-43E0-ADEE-6A16CDBBD8C5}"/>
                      </a:ext>
                    </a:extLst>
                  </p:cNvPr>
                  <p:cNvSpPr/>
                  <p:nvPr/>
                </p:nvSpPr>
                <p:spPr>
                  <a:xfrm>
                    <a:off x="2968645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246" name="正方形/長方形 4245">
                    <a:extLst>
                      <a:ext uri="{FF2B5EF4-FFF2-40B4-BE49-F238E27FC236}">
                        <a16:creationId xmlns:a16="http://schemas.microsoft.com/office/drawing/2014/main" id="{0DC7587F-D9A5-49B9-B0BF-5CF8127CDD38}"/>
                      </a:ext>
                    </a:extLst>
                  </p:cNvPr>
                  <p:cNvSpPr/>
                  <p:nvPr/>
                </p:nvSpPr>
                <p:spPr>
                  <a:xfrm>
                    <a:off x="3023638" y="2695936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247" name="正方形/長方形 4246">
                    <a:extLst>
                      <a:ext uri="{FF2B5EF4-FFF2-40B4-BE49-F238E27FC236}">
                        <a16:creationId xmlns:a16="http://schemas.microsoft.com/office/drawing/2014/main" id="{B2DD433B-FD41-40A1-92BE-3118A9570C4C}"/>
                      </a:ext>
                    </a:extLst>
                  </p:cNvPr>
                  <p:cNvSpPr/>
                  <p:nvPr/>
                </p:nvSpPr>
                <p:spPr>
                  <a:xfrm>
                    <a:off x="2968645" y="2695936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248" name="正方形/長方形 4247">
                    <a:extLst>
                      <a:ext uri="{FF2B5EF4-FFF2-40B4-BE49-F238E27FC236}">
                        <a16:creationId xmlns:a16="http://schemas.microsoft.com/office/drawing/2014/main" id="{96FDFEDD-A3A8-4734-BE28-CF8B30285818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249" name="正方形/長方形 4248">
                    <a:extLst>
                      <a:ext uri="{FF2B5EF4-FFF2-40B4-BE49-F238E27FC236}">
                        <a16:creationId xmlns:a16="http://schemas.microsoft.com/office/drawing/2014/main" id="{AB9ABA8F-66B7-43AD-89FE-CC3212ECD3E9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9539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4242" name="正方形/長方形 4241">
                  <a:extLst>
                    <a:ext uri="{FF2B5EF4-FFF2-40B4-BE49-F238E27FC236}">
                      <a16:creationId xmlns:a16="http://schemas.microsoft.com/office/drawing/2014/main" id="{D1754351-2206-4E53-8541-2D11A70A4E42}"/>
                    </a:ext>
                  </a:extLst>
                </p:cNvPr>
                <p:cNvSpPr/>
                <p:nvPr/>
              </p:nvSpPr>
              <p:spPr>
                <a:xfrm>
                  <a:off x="6456407" y="4496532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243" name="正方形/長方形 4242">
                  <a:extLst>
                    <a:ext uri="{FF2B5EF4-FFF2-40B4-BE49-F238E27FC236}">
                      <a16:creationId xmlns:a16="http://schemas.microsoft.com/office/drawing/2014/main" id="{CA1141C6-D0B9-4731-8929-55127BD808B6}"/>
                    </a:ext>
                  </a:extLst>
                </p:cNvPr>
                <p:cNvSpPr/>
                <p:nvPr/>
              </p:nvSpPr>
              <p:spPr>
                <a:xfrm>
                  <a:off x="6456407" y="4553788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4254" name="グループ化 4253">
              <a:extLst>
                <a:ext uri="{FF2B5EF4-FFF2-40B4-BE49-F238E27FC236}">
                  <a16:creationId xmlns:a16="http://schemas.microsoft.com/office/drawing/2014/main" id="{3D15EE88-8A40-4381-89EE-74D999495901}"/>
                </a:ext>
              </a:extLst>
            </p:cNvPr>
            <p:cNvGrpSpPr/>
            <p:nvPr/>
          </p:nvGrpSpPr>
          <p:grpSpPr>
            <a:xfrm>
              <a:off x="5924830" y="6311234"/>
              <a:ext cx="323141" cy="95800"/>
              <a:chOff x="5927138" y="4847269"/>
              <a:chExt cx="323141" cy="95800"/>
            </a:xfrm>
          </p:grpSpPr>
          <p:grpSp>
            <p:nvGrpSpPr>
              <p:cNvPr id="4255" name="グループ化 4254">
                <a:extLst>
                  <a:ext uri="{FF2B5EF4-FFF2-40B4-BE49-F238E27FC236}">
                    <a16:creationId xmlns:a16="http://schemas.microsoft.com/office/drawing/2014/main" id="{393BA7FB-D4AA-4A54-96C0-EB67B4F35E69}"/>
                  </a:ext>
                </a:extLst>
              </p:cNvPr>
              <p:cNvGrpSpPr/>
              <p:nvPr/>
            </p:nvGrpSpPr>
            <p:grpSpPr>
              <a:xfrm>
                <a:off x="6159166" y="4852046"/>
                <a:ext cx="91113" cy="91023"/>
                <a:chOff x="2913532" y="2640913"/>
                <a:chExt cx="91113" cy="9102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4262" name="正方形/長方形 4261">
                  <a:extLst>
                    <a:ext uri="{FF2B5EF4-FFF2-40B4-BE49-F238E27FC236}">
                      <a16:creationId xmlns:a16="http://schemas.microsoft.com/office/drawing/2014/main" id="{0DF1A6BB-E100-4DDE-A914-988758B1C7FC}"/>
                    </a:ext>
                  </a:extLst>
                </p:cNvPr>
                <p:cNvSpPr/>
                <p:nvPr/>
              </p:nvSpPr>
              <p:spPr>
                <a:xfrm>
                  <a:off x="2968645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263" name="正方形/長方形 4262">
                  <a:extLst>
                    <a:ext uri="{FF2B5EF4-FFF2-40B4-BE49-F238E27FC236}">
                      <a16:creationId xmlns:a16="http://schemas.microsoft.com/office/drawing/2014/main" id="{00A8731D-B1F5-4724-A7C1-2C8903D5E838}"/>
                    </a:ext>
                  </a:extLst>
                </p:cNvPr>
                <p:cNvSpPr/>
                <p:nvPr/>
              </p:nvSpPr>
              <p:spPr>
                <a:xfrm>
                  <a:off x="2968645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264" name="正方形/長方形 4263">
                  <a:extLst>
                    <a:ext uri="{FF2B5EF4-FFF2-40B4-BE49-F238E27FC236}">
                      <a16:creationId xmlns:a16="http://schemas.microsoft.com/office/drawing/2014/main" id="{FA4FC6D7-79AC-4C84-AF37-7C0026151907}"/>
                    </a:ext>
                  </a:extLst>
                </p:cNvPr>
                <p:cNvSpPr/>
                <p:nvPr/>
              </p:nvSpPr>
              <p:spPr>
                <a:xfrm>
                  <a:off x="2913532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256" name="グループ化 4255">
                <a:extLst>
                  <a:ext uri="{FF2B5EF4-FFF2-40B4-BE49-F238E27FC236}">
                    <a16:creationId xmlns:a16="http://schemas.microsoft.com/office/drawing/2014/main" id="{6EFE5BDE-1F5C-4A36-8F2E-DAAEDF758D2F}"/>
                  </a:ext>
                </a:extLst>
              </p:cNvPr>
              <p:cNvGrpSpPr/>
              <p:nvPr/>
            </p:nvGrpSpPr>
            <p:grpSpPr>
              <a:xfrm>
                <a:off x="5927138" y="4847269"/>
                <a:ext cx="202233" cy="93256"/>
                <a:chOff x="6290174" y="4496532"/>
                <a:chExt cx="202233" cy="93256"/>
              </a:xfrm>
            </p:grpSpPr>
            <p:grpSp>
              <p:nvGrpSpPr>
                <p:cNvPr id="4257" name="グループ化 4256">
                  <a:extLst>
                    <a:ext uri="{FF2B5EF4-FFF2-40B4-BE49-F238E27FC236}">
                      <a16:creationId xmlns:a16="http://schemas.microsoft.com/office/drawing/2014/main" id="{E9676A25-7A73-4715-8D9F-75093AEB53A5}"/>
                    </a:ext>
                  </a:extLst>
                </p:cNvPr>
                <p:cNvGrpSpPr/>
                <p:nvPr/>
              </p:nvGrpSpPr>
              <p:grpSpPr>
                <a:xfrm>
                  <a:off x="6290174" y="4499717"/>
                  <a:ext cx="91113" cy="36000"/>
                  <a:chOff x="2913532" y="2640913"/>
                  <a:chExt cx="91113" cy="36000"/>
                </a:xfrm>
                <a:solidFill>
                  <a:schemeClr val="bg2">
                    <a:lumMod val="90000"/>
                  </a:schemeClr>
                </a:solidFill>
              </p:grpSpPr>
              <p:sp>
                <p:nvSpPr>
                  <p:cNvPr id="4260" name="正方形/長方形 4259">
                    <a:extLst>
                      <a:ext uri="{FF2B5EF4-FFF2-40B4-BE49-F238E27FC236}">
                        <a16:creationId xmlns:a16="http://schemas.microsoft.com/office/drawing/2014/main" id="{4551829D-36BC-406D-9B57-A55100D5C3FE}"/>
                      </a:ext>
                    </a:extLst>
                  </p:cNvPr>
                  <p:cNvSpPr/>
                  <p:nvPr/>
                </p:nvSpPr>
                <p:spPr>
                  <a:xfrm>
                    <a:off x="2968645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261" name="正方形/長方形 4260">
                    <a:extLst>
                      <a:ext uri="{FF2B5EF4-FFF2-40B4-BE49-F238E27FC236}">
                        <a16:creationId xmlns:a16="http://schemas.microsoft.com/office/drawing/2014/main" id="{BA766CC8-A6B1-4023-857B-DC5B84D64E5A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4258" name="正方形/長方形 4257">
                  <a:extLst>
                    <a:ext uri="{FF2B5EF4-FFF2-40B4-BE49-F238E27FC236}">
                      <a16:creationId xmlns:a16="http://schemas.microsoft.com/office/drawing/2014/main" id="{3E5C0B05-D2CC-4E94-BA02-0BAAFE8E48C3}"/>
                    </a:ext>
                  </a:extLst>
                </p:cNvPr>
                <p:cNvSpPr/>
                <p:nvPr/>
              </p:nvSpPr>
              <p:spPr>
                <a:xfrm>
                  <a:off x="6456407" y="4496532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259" name="正方形/長方形 4258">
                  <a:extLst>
                    <a:ext uri="{FF2B5EF4-FFF2-40B4-BE49-F238E27FC236}">
                      <a16:creationId xmlns:a16="http://schemas.microsoft.com/office/drawing/2014/main" id="{B5DB76BB-4B79-4C0E-A7BD-1A06C384FFBD}"/>
                    </a:ext>
                  </a:extLst>
                </p:cNvPr>
                <p:cNvSpPr/>
                <p:nvPr/>
              </p:nvSpPr>
              <p:spPr>
                <a:xfrm>
                  <a:off x="6456407" y="4553788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4265" name="グループ化 4264">
              <a:extLst>
                <a:ext uri="{FF2B5EF4-FFF2-40B4-BE49-F238E27FC236}">
                  <a16:creationId xmlns:a16="http://schemas.microsoft.com/office/drawing/2014/main" id="{8DB73E47-DCCA-4617-B88C-29E2AA30AD94}"/>
                </a:ext>
              </a:extLst>
            </p:cNvPr>
            <p:cNvGrpSpPr/>
            <p:nvPr/>
          </p:nvGrpSpPr>
          <p:grpSpPr>
            <a:xfrm>
              <a:off x="5924830" y="6435348"/>
              <a:ext cx="323141" cy="95800"/>
              <a:chOff x="5927138" y="4847269"/>
              <a:chExt cx="323141" cy="95800"/>
            </a:xfrm>
          </p:grpSpPr>
          <p:grpSp>
            <p:nvGrpSpPr>
              <p:cNvPr id="4266" name="グループ化 4265">
                <a:extLst>
                  <a:ext uri="{FF2B5EF4-FFF2-40B4-BE49-F238E27FC236}">
                    <a16:creationId xmlns:a16="http://schemas.microsoft.com/office/drawing/2014/main" id="{F5F61E85-0775-451D-AB35-CCA07C0484B4}"/>
                  </a:ext>
                </a:extLst>
              </p:cNvPr>
              <p:cNvGrpSpPr/>
              <p:nvPr/>
            </p:nvGrpSpPr>
            <p:grpSpPr>
              <a:xfrm>
                <a:off x="6159166" y="4852046"/>
                <a:ext cx="91113" cy="91023"/>
                <a:chOff x="2913532" y="2640913"/>
                <a:chExt cx="91113" cy="9102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4274" name="正方形/長方形 4273">
                  <a:extLst>
                    <a:ext uri="{FF2B5EF4-FFF2-40B4-BE49-F238E27FC236}">
                      <a16:creationId xmlns:a16="http://schemas.microsoft.com/office/drawing/2014/main" id="{91F2DB3C-0DC3-4D91-976A-5E4C7D65D42C}"/>
                    </a:ext>
                  </a:extLst>
                </p:cNvPr>
                <p:cNvSpPr/>
                <p:nvPr/>
              </p:nvSpPr>
              <p:spPr>
                <a:xfrm>
                  <a:off x="2968645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275" name="正方形/長方形 4274">
                  <a:extLst>
                    <a:ext uri="{FF2B5EF4-FFF2-40B4-BE49-F238E27FC236}">
                      <a16:creationId xmlns:a16="http://schemas.microsoft.com/office/drawing/2014/main" id="{006A5F5D-9C2C-4741-B7AC-38384EE30436}"/>
                    </a:ext>
                  </a:extLst>
                </p:cNvPr>
                <p:cNvSpPr/>
                <p:nvPr/>
              </p:nvSpPr>
              <p:spPr>
                <a:xfrm>
                  <a:off x="2913532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276" name="正方形/長方形 4275">
                  <a:extLst>
                    <a:ext uri="{FF2B5EF4-FFF2-40B4-BE49-F238E27FC236}">
                      <a16:creationId xmlns:a16="http://schemas.microsoft.com/office/drawing/2014/main" id="{24D5658A-B8FF-4C22-8005-B228ED08858E}"/>
                    </a:ext>
                  </a:extLst>
                </p:cNvPr>
                <p:cNvSpPr/>
                <p:nvPr/>
              </p:nvSpPr>
              <p:spPr>
                <a:xfrm>
                  <a:off x="2913532" y="269539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267" name="グループ化 4266">
                <a:extLst>
                  <a:ext uri="{FF2B5EF4-FFF2-40B4-BE49-F238E27FC236}">
                    <a16:creationId xmlns:a16="http://schemas.microsoft.com/office/drawing/2014/main" id="{01635248-A247-4D93-898C-259EE6E7AE68}"/>
                  </a:ext>
                </a:extLst>
              </p:cNvPr>
              <p:cNvGrpSpPr/>
              <p:nvPr/>
            </p:nvGrpSpPr>
            <p:grpSpPr>
              <a:xfrm>
                <a:off x="5927138" y="4847269"/>
                <a:ext cx="202233" cy="93665"/>
                <a:chOff x="6290174" y="4496532"/>
                <a:chExt cx="202233" cy="93665"/>
              </a:xfrm>
            </p:grpSpPr>
            <p:grpSp>
              <p:nvGrpSpPr>
                <p:cNvPr id="4268" name="グループ化 4267">
                  <a:extLst>
                    <a:ext uri="{FF2B5EF4-FFF2-40B4-BE49-F238E27FC236}">
                      <a16:creationId xmlns:a16="http://schemas.microsoft.com/office/drawing/2014/main" id="{F1804BCC-DDC0-41C6-B690-32923536207B}"/>
                    </a:ext>
                  </a:extLst>
                </p:cNvPr>
                <p:cNvGrpSpPr/>
                <p:nvPr/>
              </p:nvGrpSpPr>
              <p:grpSpPr>
                <a:xfrm>
                  <a:off x="6290174" y="4499717"/>
                  <a:ext cx="146106" cy="90480"/>
                  <a:chOff x="2913532" y="2640913"/>
                  <a:chExt cx="146106" cy="90480"/>
                </a:xfrm>
                <a:solidFill>
                  <a:schemeClr val="bg2">
                    <a:lumMod val="90000"/>
                  </a:schemeClr>
                </a:solidFill>
              </p:grpSpPr>
              <p:sp>
                <p:nvSpPr>
                  <p:cNvPr id="4270" name="正方形/長方形 4269">
                    <a:extLst>
                      <a:ext uri="{FF2B5EF4-FFF2-40B4-BE49-F238E27FC236}">
                        <a16:creationId xmlns:a16="http://schemas.microsoft.com/office/drawing/2014/main" id="{91F56650-1CAF-493A-9007-7FCAE48B31AC}"/>
                      </a:ext>
                    </a:extLst>
                  </p:cNvPr>
                  <p:cNvSpPr/>
                  <p:nvPr/>
                </p:nvSpPr>
                <p:spPr>
                  <a:xfrm>
                    <a:off x="3023638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271" name="正方形/長方形 4270">
                    <a:extLst>
                      <a:ext uri="{FF2B5EF4-FFF2-40B4-BE49-F238E27FC236}">
                        <a16:creationId xmlns:a16="http://schemas.microsoft.com/office/drawing/2014/main" id="{ED8DD23B-1D57-42C3-B34F-173672D9AC3E}"/>
                      </a:ext>
                    </a:extLst>
                  </p:cNvPr>
                  <p:cNvSpPr/>
                  <p:nvPr/>
                </p:nvSpPr>
                <p:spPr>
                  <a:xfrm>
                    <a:off x="2968645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272" name="正方形/長方形 4271">
                    <a:extLst>
                      <a:ext uri="{FF2B5EF4-FFF2-40B4-BE49-F238E27FC236}">
                        <a16:creationId xmlns:a16="http://schemas.microsoft.com/office/drawing/2014/main" id="{0EC75E8A-7B33-42EC-9CA2-AFA33BCCFD80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273" name="正方形/長方形 4272">
                    <a:extLst>
                      <a:ext uri="{FF2B5EF4-FFF2-40B4-BE49-F238E27FC236}">
                        <a16:creationId xmlns:a16="http://schemas.microsoft.com/office/drawing/2014/main" id="{7ECF91EB-83A4-4214-90B1-08EC2E8F26F9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9539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4269" name="正方形/長方形 4268">
                  <a:extLst>
                    <a:ext uri="{FF2B5EF4-FFF2-40B4-BE49-F238E27FC236}">
                      <a16:creationId xmlns:a16="http://schemas.microsoft.com/office/drawing/2014/main" id="{A273BDD9-814A-452C-8389-1E45C58C756D}"/>
                    </a:ext>
                  </a:extLst>
                </p:cNvPr>
                <p:cNvSpPr/>
                <p:nvPr/>
              </p:nvSpPr>
              <p:spPr>
                <a:xfrm>
                  <a:off x="6456407" y="4496532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4277" name="グループ化 4276">
              <a:extLst>
                <a:ext uri="{FF2B5EF4-FFF2-40B4-BE49-F238E27FC236}">
                  <a16:creationId xmlns:a16="http://schemas.microsoft.com/office/drawing/2014/main" id="{45AB4C5C-0706-49EA-B8D6-CBA4B19C4FDB}"/>
                </a:ext>
              </a:extLst>
            </p:cNvPr>
            <p:cNvGrpSpPr/>
            <p:nvPr/>
          </p:nvGrpSpPr>
          <p:grpSpPr>
            <a:xfrm>
              <a:off x="5924830" y="6556250"/>
              <a:ext cx="323141" cy="92072"/>
              <a:chOff x="5927138" y="4850454"/>
              <a:chExt cx="323141" cy="92072"/>
            </a:xfrm>
          </p:grpSpPr>
          <p:grpSp>
            <p:nvGrpSpPr>
              <p:cNvPr id="4278" name="グループ化 4277">
                <a:extLst>
                  <a:ext uri="{FF2B5EF4-FFF2-40B4-BE49-F238E27FC236}">
                    <a16:creationId xmlns:a16="http://schemas.microsoft.com/office/drawing/2014/main" id="{8C441CEF-B857-4B6F-8C78-E61CC4C290DD}"/>
                  </a:ext>
                </a:extLst>
              </p:cNvPr>
              <p:cNvGrpSpPr/>
              <p:nvPr/>
            </p:nvGrpSpPr>
            <p:grpSpPr>
              <a:xfrm>
                <a:off x="6159166" y="4852046"/>
                <a:ext cx="91113" cy="90480"/>
                <a:chOff x="2913532" y="2640913"/>
                <a:chExt cx="91113" cy="90480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4286" name="正方形/長方形 4285">
                  <a:extLst>
                    <a:ext uri="{FF2B5EF4-FFF2-40B4-BE49-F238E27FC236}">
                      <a16:creationId xmlns:a16="http://schemas.microsoft.com/office/drawing/2014/main" id="{2E3F0110-EA4E-4FD9-9B4D-E6408B06009F}"/>
                    </a:ext>
                  </a:extLst>
                </p:cNvPr>
                <p:cNvSpPr/>
                <p:nvPr/>
              </p:nvSpPr>
              <p:spPr>
                <a:xfrm>
                  <a:off x="2968645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287" name="正方形/長方形 4286">
                  <a:extLst>
                    <a:ext uri="{FF2B5EF4-FFF2-40B4-BE49-F238E27FC236}">
                      <a16:creationId xmlns:a16="http://schemas.microsoft.com/office/drawing/2014/main" id="{245269BB-6175-4B00-B205-90CCB91FCC41}"/>
                    </a:ext>
                  </a:extLst>
                </p:cNvPr>
                <p:cNvSpPr/>
                <p:nvPr/>
              </p:nvSpPr>
              <p:spPr>
                <a:xfrm>
                  <a:off x="2913532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288" name="正方形/長方形 4287">
                  <a:extLst>
                    <a:ext uri="{FF2B5EF4-FFF2-40B4-BE49-F238E27FC236}">
                      <a16:creationId xmlns:a16="http://schemas.microsoft.com/office/drawing/2014/main" id="{90D97DB4-DA8C-4F1E-BCFA-3B54FDFC5BB6}"/>
                    </a:ext>
                  </a:extLst>
                </p:cNvPr>
                <p:cNvSpPr/>
                <p:nvPr/>
              </p:nvSpPr>
              <p:spPr>
                <a:xfrm>
                  <a:off x="2913532" y="269539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279" name="グループ化 4278">
                <a:extLst>
                  <a:ext uri="{FF2B5EF4-FFF2-40B4-BE49-F238E27FC236}">
                    <a16:creationId xmlns:a16="http://schemas.microsoft.com/office/drawing/2014/main" id="{C1719366-A988-4CC6-8A7A-4A126467CDA6}"/>
                  </a:ext>
                </a:extLst>
              </p:cNvPr>
              <p:cNvGrpSpPr/>
              <p:nvPr/>
            </p:nvGrpSpPr>
            <p:grpSpPr>
              <a:xfrm>
                <a:off x="5927138" y="4850454"/>
                <a:ext cx="202233" cy="91023"/>
                <a:chOff x="6290174" y="4499717"/>
                <a:chExt cx="202233" cy="91023"/>
              </a:xfrm>
            </p:grpSpPr>
            <p:grpSp>
              <p:nvGrpSpPr>
                <p:cNvPr id="4280" name="グループ化 4279">
                  <a:extLst>
                    <a:ext uri="{FF2B5EF4-FFF2-40B4-BE49-F238E27FC236}">
                      <a16:creationId xmlns:a16="http://schemas.microsoft.com/office/drawing/2014/main" id="{FCDDC05C-5CBA-45CC-BE3C-6ADEED0601A4}"/>
                    </a:ext>
                  </a:extLst>
                </p:cNvPr>
                <p:cNvGrpSpPr/>
                <p:nvPr/>
              </p:nvGrpSpPr>
              <p:grpSpPr>
                <a:xfrm>
                  <a:off x="6290174" y="4499717"/>
                  <a:ext cx="146106" cy="91023"/>
                  <a:chOff x="2913532" y="2640913"/>
                  <a:chExt cx="146106" cy="91023"/>
                </a:xfrm>
                <a:solidFill>
                  <a:schemeClr val="bg2">
                    <a:lumMod val="90000"/>
                  </a:schemeClr>
                </a:solidFill>
              </p:grpSpPr>
              <p:sp>
                <p:nvSpPr>
                  <p:cNvPr id="4282" name="正方形/長方形 4281">
                    <a:extLst>
                      <a:ext uri="{FF2B5EF4-FFF2-40B4-BE49-F238E27FC236}">
                        <a16:creationId xmlns:a16="http://schemas.microsoft.com/office/drawing/2014/main" id="{A3C0454C-0822-4525-B77E-71DFEC475707}"/>
                      </a:ext>
                    </a:extLst>
                  </p:cNvPr>
                  <p:cNvSpPr/>
                  <p:nvPr/>
                </p:nvSpPr>
                <p:spPr>
                  <a:xfrm>
                    <a:off x="3023638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283" name="正方形/長方形 4282">
                    <a:extLst>
                      <a:ext uri="{FF2B5EF4-FFF2-40B4-BE49-F238E27FC236}">
                        <a16:creationId xmlns:a16="http://schemas.microsoft.com/office/drawing/2014/main" id="{E6557B46-7A8D-4977-BA14-EF290514586F}"/>
                      </a:ext>
                    </a:extLst>
                  </p:cNvPr>
                  <p:cNvSpPr/>
                  <p:nvPr/>
                </p:nvSpPr>
                <p:spPr>
                  <a:xfrm>
                    <a:off x="2968645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284" name="正方形/長方形 4283">
                    <a:extLst>
                      <a:ext uri="{FF2B5EF4-FFF2-40B4-BE49-F238E27FC236}">
                        <a16:creationId xmlns:a16="http://schemas.microsoft.com/office/drawing/2014/main" id="{7DDBB5CA-4E56-457F-962D-67E31DBFE7E1}"/>
                      </a:ext>
                    </a:extLst>
                  </p:cNvPr>
                  <p:cNvSpPr/>
                  <p:nvPr/>
                </p:nvSpPr>
                <p:spPr>
                  <a:xfrm>
                    <a:off x="2968645" y="2695936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285" name="正方形/長方形 4284">
                    <a:extLst>
                      <a:ext uri="{FF2B5EF4-FFF2-40B4-BE49-F238E27FC236}">
                        <a16:creationId xmlns:a16="http://schemas.microsoft.com/office/drawing/2014/main" id="{01CFDDB9-C31E-4C8D-B97D-B9D2D49DF9B6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9539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4281" name="正方形/長方形 4280">
                  <a:extLst>
                    <a:ext uri="{FF2B5EF4-FFF2-40B4-BE49-F238E27FC236}">
                      <a16:creationId xmlns:a16="http://schemas.microsoft.com/office/drawing/2014/main" id="{62ECA0C8-F802-4F8C-96B5-1676BF743D91}"/>
                    </a:ext>
                  </a:extLst>
                </p:cNvPr>
                <p:cNvSpPr/>
                <p:nvPr/>
              </p:nvSpPr>
              <p:spPr>
                <a:xfrm>
                  <a:off x="6456407" y="4553788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sp>
          <p:nvSpPr>
            <p:cNvPr id="4289" name="正方形/長方形 4288">
              <a:extLst>
                <a:ext uri="{FF2B5EF4-FFF2-40B4-BE49-F238E27FC236}">
                  <a16:creationId xmlns:a16="http://schemas.microsoft.com/office/drawing/2014/main" id="{F10472C7-8F6C-42E5-8283-63CEE290BCE8}"/>
                </a:ext>
              </a:extLst>
            </p:cNvPr>
            <p:cNvSpPr/>
            <p:nvPr/>
          </p:nvSpPr>
          <p:spPr>
            <a:xfrm>
              <a:off x="6090356" y="6670224"/>
              <a:ext cx="36000" cy="36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90" name="正方形/長方形 4289">
              <a:extLst>
                <a:ext uri="{FF2B5EF4-FFF2-40B4-BE49-F238E27FC236}">
                  <a16:creationId xmlns:a16="http://schemas.microsoft.com/office/drawing/2014/main" id="{41BB8664-6094-44CE-B8B6-493BA9EFB008}"/>
                </a:ext>
              </a:extLst>
            </p:cNvPr>
            <p:cNvSpPr/>
            <p:nvPr/>
          </p:nvSpPr>
          <p:spPr>
            <a:xfrm>
              <a:off x="5936738" y="6836895"/>
              <a:ext cx="36000" cy="36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91" name="正方形/長方形 4290">
              <a:extLst>
                <a:ext uri="{FF2B5EF4-FFF2-40B4-BE49-F238E27FC236}">
                  <a16:creationId xmlns:a16="http://schemas.microsoft.com/office/drawing/2014/main" id="{539CAB50-8A47-4CE9-926E-C1FA85C54833}"/>
                </a:ext>
              </a:extLst>
            </p:cNvPr>
            <p:cNvSpPr/>
            <p:nvPr/>
          </p:nvSpPr>
          <p:spPr>
            <a:xfrm>
              <a:off x="6098150" y="7136190"/>
              <a:ext cx="36000" cy="36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92" name="正方形/長方形 4291">
              <a:extLst>
                <a:ext uri="{FF2B5EF4-FFF2-40B4-BE49-F238E27FC236}">
                  <a16:creationId xmlns:a16="http://schemas.microsoft.com/office/drawing/2014/main" id="{E1B46DE6-BE7A-4F76-9ECF-A5CAADB777AB}"/>
                </a:ext>
              </a:extLst>
            </p:cNvPr>
            <p:cNvSpPr/>
            <p:nvPr/>
          </p:nvSpPr>
          <p:spPr>
            <a:xfrm>
              <a:off x="6157921" y="7083768"/>
              <a:ext cx="36000" cy="36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93" name="正方形/長方形 4292">
              <a:extLst>
                <a:ext uri="{FF2B5EF4-FFF2-40B4-BE49-F238E27FC236}">
                  <a16:creationId xmlns:a16="http://schemas.microsoft.com/office/drawing/2014/main" id="{F9750D2C-8FCD-4AD4-A5F7-803B10671448}"/>
                </a:ext>
              </a:extLst>
            </p:cNvPr>
            <p:cNvSpPr/>
            <p:nvPr/>
          </p:nvSpPr>
          <p:spPr>
            <a:xfrm>
              <a:off x="6098150" y="7083768"/>
              <a:ext cx="36000" cy="36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94" name="正方形/長方形 4293">
              <a:extLst>
                <a:ext uri="{FF2B5EF4-FFF2-40B4-BE49-F238E27FC236}">
                  <a16:creationId xmlns:a16="http://schemas.microsoft.com/office/drawing/2014/main" id="{29A01C6F-C695-4DF6-9FB9-513E8AEEC2B9}"/>
                </a:ext>
              </a:extLst>
            </p:cNvPr>
            <p:cNvSpPr/>
            <p:nvPr/>
          </p:nvSpPr>
          <p:spPr>
            <a:xfrm>
              <a:off x="6002846" y="7074247"/>
              <a:ext cx="36000" cy="36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95" name="正方形/長方形 4294">
              <a:extLst>
                <a:ext uri="{FF2B5EF4-FFF2-40B4-BE49-F238E27FC236}">
                  <a16:creationId xmlns:a16="http://schemas.microsoft.com/office/drawing/2014/main" id="{F62CC6BA-2A22-46EE-B8CE-72A93FA03548}"/>
                </a:ext>
              </a:extLst>
            </p:cNvPr>
            <p:cNvSpPr/>
            <p:nvPr/>
          </p:nvSpPr>
          <p:spPr>
            <a:xfrm>
              <a:off x="5930044" y="7083768"/>
              <a:ext cx="36000" cy="36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96" name="正方形/長方形 4295">
              <a:extLst>
                <a:ext uri="{FF2B5EF4-FFF2-40B4-BE49-F238E27FC236}">
                  <a16:creationId xmlns:a16="http://schemas.microsoft.com/office/drawing/2014/main" id="{D9168946-C186-4E09-8460-F9F9D7A3A61B}"/>
                </a:ext>
              </a:extLst>
            </p:cNvPr>
            <p:cNvSpPr/>
            <p:nvPr/>
          </p:nvSpPr>
          <p:spPr>
            <a:xfrm>
              <a:off x="6326931" y="7096413"/>
              <a:ext cx="36000" cy="36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97" name="正方形/長方形 4296">
              <a:extLst>
                <a:ext uri="{FF2B5EF4-FFF2-40B4-BE49-F238E27FC236}">
                  <a16:creationId xmlns:a16="http://schemas.microsoft.com/office/drawing/2014/main" id="{F0500FF4-4EB7-443E-A50B-6C35995AB9D5}"/>
                </a:ext>
              </a:extLst>
            </p:cNvPr>
            <p:cNvSpPr/>
            <p:nvPr/>
          </p:nvSpPr>
          <p:spPr>
            <a:xfrm>
              <a:off x="6264920" y="7154190"/>
              <a:ext cx="36000" cy="36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98" name="正方形/長方形 4297">
              <a:extLst>
                <a:ext uri="{FF2B5EF4-FFF2-40B4-BE49-F238E27FC236}">
                  <a16:creationId xmlns:a16="http://schemas.microsoft.com/office/drawing/2014/main" id="{6424A908-1C71-4D64-ADF4-78CED5FA0254}"/>
                </a:ext>
              </a:extLst>
            </p:cNvPr>
            <p:cNvSpPr/>
            <p:nvPr/>
          </p:nvSpPr>
          <p:spPr>
            <a:xfrm>
              <a:off x="5830342" y="6513831"/>
              <a:ext cx="36000" cy="36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99" name="正方形/長方形 4298">
              <a:extLst>
                <a:ext uri="{FF2B5EF4-FFF2-40B4-BE49-F238E27FC236}">
                  <a16:creationId xmlns:a16="http://schemas.microsoft.com/office/drawing/2014/main" id="{04A4643C-A073-4A70-B35A-8DC9C8197D8C}"/>
                </a:ext>
              </a:extLst>
            </p:cNvPr>
            <p:cNvSpPr/>
            <p:nvPr/>
          </p:nvSpPr>
          <p:spPr>
            <a:xfrm>
              <a:off x="5827623" y="6789634"/>
              <a:ext cx="36000" cy="36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4300" name="グループ化 4299">
              <a:extLst>
                <a:ext uri="{FF2B5EF4-FFF2-40B4-BE49-F238E27FC236}">
                  <a16:creationId xmlns:a16="http://schemas.microsoft.com/office/drawing/2014/main" id="{37528AAF-71B8-42CF-8D38-20016883E61F}"/>
                </a:ext>
              </a:extLst>
            </p:cNvPr>
            <p:cNvGrpSpPr/>
            <p:nvPr/>
          </p:nvGrpSpPr>
          <p:grpSpPr>
            <a:xfrm>
              <a:off x="6260835" y="5207995"/>
              <a:ext cx="202233" cy="330572"/>
              <a:chOff x="6260835" y="5207995"/>
              <a:chExt cx="202233" cy="330572"/>
            </a:xfrm>
          </p:grpSpPr>
          <p:grpSp>
            <p:nvGrpSpPr>
              <p:cNvPr id="4301" name="グループ化 4300">
                <a:extLst>
                  <a:ext uri="{FF2B5EF4-FFF2-40B4-BE49-F238E27FC236}">
                    <a16:creationId xmlns:a16="http://schemas.microsoft.com/office/drawing/2014/main" id="{6D299622-DF1F-48EB-8CF8-02C3D5FF6A8F}"/>
                  </a:ext>
                </a:extLst>
              </p:cNvPr>
              <p:cNvGrpSpPr/>
              <p:nvPr/>
            </p:nvGrpSpPr>
            <p:grpSpPr>
              <a:xfrm>
                <a:off x="6260835" y="5207995"/>
                <a:ext cx="202233" cy="94208"/>
                <a:chOff x="6290174" y="4496532"/>
                <a:chExt cx="202233" cy="94208"/>
              </a:xfrm>
            </p:grpSpPr>
            <p:grpSp>
              <p:nvGrpSpPr>
                <p:cNvPr id="4322" name="グループ化 4321">
                  <a:extLst>
                    <a:ext uri="{FF2B5EF4-FFF2-40B4-BE49-F238E27FC236}">
                      <a16:creationId xmlns:a16="http://schemas.microsoft.com/office/drawing/2014/main" id="{3EA5722C-023F-457B-9EC5-503E996E6CE0}"/>
                    </a:ext>
                  </a:extLst>
                </p:cNvPr>
                <p:cNvGrpSpPr/>
                <p:nvPr/>
              </p:nvGrpSpPr>
              <p:grpSpPr>
                <a:xfrm>
                  <a:off x="6290174" y="4499717"/>
                  <a:ext cx="146106" cy="91023"/>
                  <a:chOff x="2913532" y="2640913"/>
                  <a:chExt cx="146106" cy="91023"/>
                </a:xfrm>
                <a:solidFill>
                  <a:schemeClr val="bg2">
                    <a:lumMod val="90000"/>
                  </a:schemeClr>
                </a:solidFill>
              </p:grpSpPr>
              <p:sp>
                <p:nvSpPr>
                  <p:cNvPr id="4325" name="正方形/長方形 4324">
                    <a:extLst>
                      <a:ext uri="{FF2B5EF4-FFF2-40B4-BE49-F238E27FC236}">
                        <a16:creationId xmlns:a16="http://schemas.microsoft.com/office/drawing/2014/main" id="{B5D239A5-2EDE-472D-A47E-D1E22AF787A2}"/>
                      </a:ext>
                    </a:extLst>
                  </p:cNvPr>
                  <p:cNvSpPr/>
                  <p:nvPr/>
                </p:nvSpPr>
                <p:spPr>
                  <a:xfrm>
                    <a:off x="3023638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326" name="正方形/長方形 4325">
                    <a:extLst>
                      <a:ext uri="{FF2B5EF4-FFF2-40B4-BE49-F238E27FC236}">
                        <a16:creationId xmlns:a16="http://schemas.microsoft.com/office/drawing/2014/main" id="{2159B994-64C7-43EE-A206-631DFD693E9C}"/>
                      </a:ext>
                    </a:extLst>
                  </p:cNvPr>
                  <p:cNvSpPr/>
                  <p:nvPr/>
                </p:nvSpPr>
                <p:spPr>
                  <a:xfrm>
                    <a:off x="2968645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327" name="正方形/長方形 4326">
                    <a:extLst>
                      <a:ext uri="{FF2B5EF4-FFF2-40B4-BE49-F238E27FC236}">
                        <a16:creationId xmlns:a16="http://schemas.microsoft.com/office/drawing/2014/main" id="{9846FC9F-CB47-4256-8281-3AFA8F3EB861}"/>
                      </a:ext>
                    </a:extLst>
                  </p:cNvPr>
                  <p:cNvSpPr/>
                  <p:nvPr/>
                </p:nvSpPr>
                <p:spPr>
                  <a:xfrm>
                    <a:off x="3023638" y="2695936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328" name="正方形/長方形 4327">
                    <a:extLst>
                      <a:ext uri="{FF2B5EF4-FFF2-40B4-BE49-F238E27FC236}">
                        <a16:creationId xmlns:a16="http://schemas.microsoft.com/office/drawing/2014/main" id="{FDE7A89F-0E98-43F5-B986-E6531CD1E62A}"/>
                      </a:ext>
                    </a:extLst>
                  </p:cNvPr>
                  <p:cNvSpPr/>
                  <p:nvPr/>
                </p:nvSpPr>
                <p:spPr>
                  <a:xfrm>
                    <a:off x="2968645" y="2695936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329" name="正方形/長方形 4328">
                    <a:extLst>
                      <a:ext uri="{FF2B5EF4-FFF2-40B4-BE49-F238E27FC236}">
                        <a16:creationId xmlns:a16="http://schemas.microsoft.com/office/drawing/2014/main" id="{EAE88737-0548-4ED4-BD2E-C467DB21D17C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330" name="正方形/長方形 4329">
                    <a:extLst>
                      <a:ext uri="{FF2B5EF4-FFF2-40B4-BE49-F238E27FC236}">
                        <a16:creationId xmlns:a16="http://schemas.microsoft.com/office/drawing/2014/main" id="{4B4D632A-C73C-4634-ABCD-7FB7A7BCF120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9539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4323" name="正方形/長方形 4322">
                  <a:extLst>
                    <a:ext uri="{FF2B5EF4-FFF2-40B4-BE49-F238E27FC236}">
                      <a16:creationId xmlns:a16="http://schemas.microsoft.com/office/drawing/2014/main" id="{DA9307E4-06FE-43C4-B3AE-D657A87A9B03}"/>
                    </a:ext>
                  </a:extLst>
                </p:cNvPr>
                <p:cNvSpPr/>
                <p:nvPr/>
              </p:nvSpPr>
              <p:spPr>
                <a:xfrm>
                  <a:off x="6456407" y="4496532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24" name="正方形/長方形 4323">
                  <a:extLst>
                    <a:ext uri="{FF2B5EF4-FFF2-40B4-BE49-F238E27FC236}">
                      <a16:creationId xmlns:a16="http://schemas.microsoft.com/office/drawing/2014/main" id="{9018DEFE-DAA8-458D-B1AB-5228CB4791D9}"/>
                    </a:ext>
                  </a:extLst>
                </p:cNvPr>
                <p:cNvSpPr/>
                <p:nvPr/>
              </p:nvSpPr>
              <p:spPr>
                <a:xfrm>
                  <a:off x="6456407" y="4553788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302" name="グループ化 4301">
                <a:extLst>
                  <a:ext uri="{FF2B5EF4-FFF2-40B4-BE49-F238E27FC236}">
                    <a16:creationId xmlns:a16="http://schemas.microsoft.com/office/drawing/2014/main" id="{E6A827EF-95C2-45C5-BB0D-C72667B8922C}"/>
                  </a:ext>
                </a:extLst>
              </p:cNvPr>
              <p:cNvGrpSpPr/>
              <p:nvPr/>
            </p:nvGrpSpPr>
            <p:grpSpPr>
              <a:xfrm>
                <a:off x="6260835" y="5321977"/>
                <a:ext cx="202233" cy="94208"/>
                <a:chOff x="6290174" y="4496532"/>
                <a:chExt cx="202233" cy="94208"/>
              </a:xfrm>
            </p:grpSpPr>
            <p:grpSp>
              <p:nvGrpSpPr>
                <p:cNvPr id="4313" name="グループ化 4312">
                  <a:extLst>
                    <a:ext uri="{FF2B5EF4-FFF2-40B4-BE49-F238E27FC236}">
                      <a16:creationId xmlns:a16="http://schemas.microsoft.com/office/drawing/2014/main" id="{7D9168CF-0E5E-481E-B66C-9AB668513016}"/>
                    </a:ext>
                  </a:extLst>
                </p:cNvPr>
                <p:cNvGrpSpPr/>
                <p:nvPr/>
              </p:nvGrpSpPr>
              <p:grpSpPr>
                <a:xfrm>
                  <a:off x="6290174" y="4499717"/>
                  <a:ext cx="146106" cy="91023"/>
                  <a:chOff x="2913532" y="2640913"/>
                  <a:chExt cx="146106" cy="91023"/>
                </a:xfrm>
                <a:solidFill>
                  <a:schemeClr val="bg2">
                    <a:lumMod val="90000"/>
                  </a:schemeClr>
                </a:solidFill>
              </p:grpSpPr>
              <p:sp>
                <p:nvSpPr>
                  <p:cNvPr id="4316" name="正方形/長方形 4315">
                    <a:extLst>
                      <a:ext uri="{FF2B5EF4-FFF2-40B4-BE49-F238E27FC236}">
                        <a16:creationId xmlns:a16="http://schemas.microsoft.com/office/drawing/2014/main" id="{BF3154E1-6155-4196-881C-7023C1A25326}"/>
                      </a:ext>
                    </a:extLst>
                  </p:cNvPr>
                  <p:cNvSpPr/>
                  <p:nvPr/>
                </p:nvSpPr>
                <p:spPr>
                  <a:xfrm>
                    <a:off x="3023638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317" name="正方形/長方形 4316">
                    <a:extLst>
                      <a:ext uri="{FF2B5EF4-FFF2-40B4-BE49-F238E27FC236}">
                        <a16:creationId xmlns:a16="http://schemas.microsoft.com/office/drawing/2014/main" id="{2DBBE4D4-58BA-4CA0-AB26-935B32D11F0B}"/>
                      </a:ext>
                    </a:extLst>
                  </p:cNvPr>
                  <p:cNvSpPr/>
                  <p:nvPr/>
                </p:nvSpPr>
                <p:spPr>
                  <a:xfrm>
                    <a:off x="2968645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318" name="正方形/長方形 4317">
                    <a:extLst>
                      <a:ext uri="{FF2B5EF4-FFF2-40B4-BE49-F238E27FC236}">
                        <a16:creationId xmlns:a16="http://schemas.microsoft.com/office/drawing/2014/main" id="{307A436A-432C-4429-B9FA-C83D919C91F6}"/>
                      </a:ext>
                    </a:extLst>
                  </p:cNvPr>
                  <p:cNvSpPr/>
                  <p:nvPr/>
                </p:nvSpPr>
                <p:spPr>
                  <a:xfrm>
                    <a:off x="3023638" y="2695936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319" name="正方形/長方形 4318">
                    <a:extLst>
                      <a:ext uri="{FF2B5EF4-FFF2-40B4-BE49-F238E27FC236}">
                        <a16:creationId xmlns:a16="http://schemas.microsoft.com/office/drawing/2014/main" id="{91F7A2E2-0741-48FF-9A4D-249EAF4E13DF}"/>
                      </a:ext>
                    </a:extLst>
                  </p:cNvPr>
                  <p:cNvSpPr/>
                  <p:nvPr/>
                </p:nvSpPr>
                <p:spPr>
                  <a:xfrm>
                    <a:off x="2968645" y="2695936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320" name="正方形/長方形 4319">
                    <a:extLst>
                      <a:ext uri="{FF2B5EF4-FFF2-40B4-BE49-F238E27FC236}">
                        <a16:creationId xmlns:a16="http://schemas.microsoft.com/office/drawing/2014/main" id="{66703234-D56A-4C46-AD3E-8383ADF5389A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321" name="正方形/長方形 4320">
                    <a:extLst>
                      <a:ext uri="{FF2B5EF4-FFF2-40B4-BE49-F238E27FC236}">
                        <a16:creationId xmlns:a16="http://schemas.microsoft.com/office/drawing/2014/main" id="{382DABF0-A46B-471A-B042-B67A222156E3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9539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4314" name="正方形/長方形 4313">
                  <a:extLst>
                    <a:ext uri="{FF2B5EF4-FFF2-40B4-BE49-F238E27FC236}">
                      <a16:creationId xmlns:a16="http://schemas.microsoft.com/office/drawing/2014/main" id="{93CBDEF5-3D9E-4292-B518-F48AE9061FD8}"/>
                    </a:ext>
                  </a:extLst>
                </p:cNvPr>
                <p:cNvSpPr/>
                <p:nvPr/>
              </p:nvSpPr>
              <p:spPr>
                <a:xfrm>
                  <a:off x="6456407" y="4496532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15" name="正方形/長方形 4314">
                  <a:extLst>
                    <a:ext uri="{FF2B5EF4-FFF2-40B4-BE49-F238E27FC236}">
                      <a16:creationId xmlns:a16="http://schemas.microsoft.com/office/drawing/2014/main" id="{E5BDE3E2-5F57-4513-BBBE-3C917E3A3762}"/>
                    </a:ext>
                  </a:extLst>
                </p:cNvPr>
                <p:cNvSpPr/>
                <p:nvPr/>
              </p:nvSpPr>
              <p:spPr>
                <a:xfrm>
                  <a:off x="6456407" y="4553788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303" name="グループ化 4302">
                <a:extLst>
                  <a:ext uri="{FF2B5EF4-FFF2-40B4-BE49-F238E27FC236}">
                    <a16:creationId xmlns:a16="http://schemas.microsoft.com/office/drawing/2014/main" id="{D4A3D34F-6B57-4269-B7A0-8BC7D4B9C018}"/>
                  </a:ext>
                </a:extLst>
              </p:cNvPr>
              <p:cNvGrpSpPr/>
              <p:nvPr/>
            </p:nvGrpSpPr>
            <p:grpSpPr>
              <a:xfrm>
                <a:off x="6260835" y="5444359"/>
                <a:ext cx="202233" cy="94208"/>
                <a:chOff x="6290174" y="4496532"/>
                <a:chExt cx="202233" cy="94208"/>
              </a:xfrm>
            </p:grpSpPr>
            <p:grpSp>
              <p:nvGrpSpPr>
                <p:cNvPr id="4304" name="グループ化 4303">
                  <a:extLst>
                    <a:ext uri="{FF2B5EF4-FFF2-40B4-BE49-F238E27FC236}">
                      <a16:creationId xmlns:a16="http://schemas.microsoft.com/office/drawing/2014/main" id="{D6583B9B-FA43-476C-AF96-CC20D583EE1E}"/>
                    </a:ext>
                  </a:extLst>
                </p:cNvPr>
                <p:cNvGrpSpPr/>
                <p:nvPr/>
              </p:nvGrpSpPr>
              <p:grpSpPr>
                <a:xfrm>
                  <a:off x="6290174" y="4499717"/>
                  <a:ext cx="146106" cy="91023"/>
                  <a:chOff x="2913532" y="2640913"/>
                  <a:chExt cx="146106" cy="91023"/>
                </a:xfrm>
                <a:solidFill>
                  <a:schemeClr val="bg2">
                    <a:lumMod val="90000"/>
                  </a:schemeClr>
                </a:solidFill>
              </p:grpSpPr>
              <p:sp>
                <p:nvSpPr>
                  <p:cNvPr id="4307" name="正方形/長方形 4306">
                    <a:extLst>
                      <a:ext uri="{FF2B5EF4-FFF2-40B4-BE49-F238E27FC236}">
                        <a16:creationId xmlns:a16="http://schemas.microsoft.com/office/drawing/2014/main" id="{921233BC-29F8-4F87-AEDB-671D96290F9F}"/>
                      </a:ext>
                    </a:extLst>
                  </p:cNvPr>
                  <p:cNvSpPr/>
                  <p:nvPr/>
                </p:nvSpPr>
                <p:spPr>
                  <a:xfrm>
                    <a:off x="3023638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308" name="正方形/長方形 4307">
                    <a:extLst>
                      <a:ext uri="{FF2B5EF4-FFF2-40B4-BE49-F238E27FC236}">
                        <a16:creationId xmlns:a16="http://schemas.microsoft.com/office/drawing/2014/main" id="{C037F6CE-A519-4E1A-9734-27AC1CD17741}"/>
                      </a:ext>
                    </a:extLst>
                  </p:cNvPr>
                  <p:cNvSpPr/>
                  <p:nvPr/>
                </p:nvSpPr>
                <p:spPr>
                  <a:xfrm>
                    <a:off x="2968645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309" name="正方形/長方形 4308">
                    <a:extLst>
                      <a:ext uri="{FF2B5EF4-FFF2-40B4-BE49-F238E27FC236}">
                        <a16:creationId xmlns:a16="http://schemas.microsoft.com/office/drawing/2014/main" id="{122FD8A6-1834-4CCF-8B42-E0FB115405CB}"/>
                      </a:ext>
                    </a:extLst>
                  </p:cNvPr>
                  <p:cNvSpPr/>
                  <p:nvPr/>
                </p:nvSpPr>
                <p:spPr>
                  <a:xfrm>
                    <a:off x="3023638" y="2695936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310" name="正方形/長方形 4309">
                    <a:extLst>
                      <a:ext uri="{FF2B5EF4-FFF2-40B4-BE49-F238E27FC236}">
                        <a16:creationId xmlns:a16="http://schemas.microsoft.com/office/drawing/2014/main" id="{43C6C4FC-7145-485D-86E3-ADF781C7EE5D}"/>
                      </a:ext>
                    </a:extLst>
                  </p:cNvPr>
                  <p:cNvSpPr/>
                  <p:nvPr/>
                </p:nvSpPr>
                <p:spPr>
                  <a:xfrm>
                    <a:off x="2968645" y="2695936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311" name="正方形/長方形 4310">
                    <a:extLst>
                      <a:ext uri="{FF2B5EF4-FFF2-40B4-BE49-F238E27FC236}">
                        <a16:creationId xmlns:a16="http://schemas.microsoft.com/office/drawing/2014/main" id="{C77C8ED7-03A7-41CD-ADEE-BF01B19E78BF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312" name="正方形/長方形 4311">
                    <a:extLst>
                      <a:ext uri="{FF2B5EF4-FFF2-40B4-BE49-F238E27FC236}">
                        <a16:creationId xmlns:a16="http://schemas.microsoft.com/office/drawing/2014/main" id="{6D6E1102-DC1E-4CB4-B622-2D4B9FDE2179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9539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4305" name="正方形/長方形 4304">
                  <a:extLst>
                    <a:ext uri="{FF2B5EF4-FFF2-40B4-BE49-F238E27FC236}">
                      <a16:creationId xmlns:a16="http://schemas.microsoft.com/office/drawing/2014/main" id="{29E963DC-C60E-4D0D-97E4-468DE20A6E12}"/>
                    </a:ext>
                  </a:extLst>
                </p:cNvPr>
                <p:cNvSpPr/>
                <p:nvPr/>
              </p:nvSpPr>
              <p:spPr>
                <a:xfrm>
                  <a:off x="6456407" y="4496532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06" name="正方形/長方形 4305">
                  <a:extLst>
                    <a:ext uri="{FF2B5EF4-FFF2-40B4-BE49-F238E27FC236}">
                      <a16:creationId xmlns:a16="http://schemas.microsoft.com/office/drawing/2014/main" id="{C0173885-B07F-4579-B326-B63A2DFE97ED}"/>
                    </a:ext>
                  </a:extLst>
                </p:cNvPr>
                <p:cNvSpPr/>
                <p:nvPr/>
              </p:nvSpPr>
              <p:spPr>
                <a:xfrm>
                  <a:off x="6456407" y="4553788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4331" name="グループ化 4330">
              <a:extLst>
                <a:ext uri="{FF2B5EF4-FFF2-40B4-BE49-F238E27FC236}">
                  <a16:creationId xmlns:a16="http://schemas.microsoft.com/office/drawing/2014/main" id="{18A78A33-00DB-4316-BC34-7952F7723ABB}"/>
                </a:ext>
              </a:extLst>
            </p:cNvPr>
            <p:cNvGrpSpPr/>
            <p:nvPr/>
          </p:nvGrpSpPr>
          <p:grpSpPr>
            <a:xfrm>
              <a:off x="6260835" y="5542870"/>
              <a:ext cx="202233" cy="94208"/>
              <a:chOff x="6290174" y="4496532"/>
              <a:chExt cx="202233" cy="94208"/>
            </a:xfrm>
          </p:grpSpPr>
          <p:grpSp>
            <p:nvGrpSpPr>
              <p:cNvPr id="4332" name="グループ化 4331">
                <a:extLst>
                  <a:ext uri="{FF2B5EF4-FFF2-40B4-BE49-F238E27FC236}">
                    <a16:creationId xmlns:a16="http://schemas.microsoft.com/office/drawing/2014/main" id="{9FA14304-DC67-4E72-9E82-BCB55009893F}"/>
                  </a:ext>
                </a:extLst>
              </p:cNvPr>
              <p:cNvGrpSpPr/>
              <p:nvPr/>
            </p:nvGrpSpPr>
            <p:grpSpPr>
              <a:xfrm>
                <a:off x="6290174" y="4499717"/>
                <a:ext cx="146106" cy="91023"/>
                <a:chOff x="2913532" y="2640913"/>
                <a:chExt cx="146106" cy="9102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4335" name="正方形/長方形 4334">
                  <a:extLst>
                    <a:ext uri="{FF2B5EF4-FFF2-40B4-BE49-F238E27FC236}">
                      <a16:creationId xmlns:a16="http://schemas.microsoft.com/office/drawing/2014/main" id="{96C07685-D08B-4A34-87B7-B9E9C013C43A}"/>
                    </a:ext>
                  </a:extLst>
                </p:cNvPr>
                <p:cNvSpPr/>
                <p:nvPr/>
              </p:nvSpPr>
              <p:spPr>
                <a:xfrm>
                  <a:off x="3023638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36" name="正方形/長方形 4335">
                  <a:extLst>
                    <a:ext uri="{FF2B5EF4-FFF2-40B4-BE49-F238E27FC236}">
                      <a16:creationId xmlns:a16="http://schemas.microsoft.com/office/drawing/2014/main" id="{8EA40F6A-13BF-4249-B169-C9596DCDF4D1}"/>
                    </a:ext>
                  </a:extLst>
                </p:cNvPr>
                <p:cNvSpPr/>
                <p:nvPr/>
              </p:nvSpPr>
              <p:spPr>
                <a:xfrm>
                  <a:off x="2968645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37" name="正方形/長方形 4336">
                  <a:extLst>
                    <a:ext uri="{FF2B5EF4-FFF2-40B4-BE49-F238E27FC236}">
                      <a16:creationId xmlns:a16="http://schemas.microsoft.com/office/drawing/2014/main" id="{108B84C6-4A9E-4469-A00B-F3B954ED62A5}"/>
                    </a:ext>
                  </a:extLst>
                </p:cNvPr>
                <p:cNvSpPr/>
                <p:nvPr/>
              </p:nvSpPr>
              <p:spPr>
                <a:xfrm>
                  <a:off x="3023638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38" name="正方形/長方形 4337">
                  <a:extLst>
                    <a:ext uri="{FF2B5EF4-FFF2-40B4-BE49-F238E27FC236}">
                      <a16:creationId xmlns:a16="http://schemas.microsoft.com/office/drawing/2014/main" id="{848D1C59-70B1-4A35-B072-DBACE14DDD25}"/>
                    </a:ext>
                  </a:extLst>
                </p:cNvPr>
                <p:cNvSpPr/>
                <p:nvPr/>
              </p:nvSpPr>
              <p:spPr>
                <a:xfrm>
                  <a:off x="2968645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39" name="正方形/長方形 4338">
                  <a:extLst>
                    <a:ext uri="{FF2B5EF4-FFF2-40B4-BE49-F238E27FC236}">
                      <a16:creationId xmlns:a16="http://schemas.microsoft.com/office/drawing/2014/main" id="{C4ED7833-4917-440C-B981-27D4E2DD3832}"/>
                    </a:ext>
                  </a:extLst>
                </p:cNvPr>
                <p:cNvSpPr/>
                <p:nvPr/>
              </p:nvSpPr>
              <p:spPr>
                <a:xfrm>
                  <a:off x="2913532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40" name="正方形/長方形 4339">
                  <a:extLst>
                    <a:ext uri="{FF2B5EF4-FFF2-40B4-BE49-F238E27FC236}">
                      <a16:creationId xmlns:a16="http://schemas.microsoft.com/office/drawing/2014/main" id="{9B488345-A06D-4FC3-AD7E-15A0DFEE1BB6}"/>
                    </a:ext>
                  </a:extLst>
                </p:cNvPr>
                <p:cNvSpPr/>
                <p:nvPr/>
              </p:nvSpPr>
              <p:spPr>
                <a:xfrm>
                  <a:off x="2913532" y="269539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4333" name="正方形/長方形 4332">
                <a:extLst>
                  <a:ext uri="{FF2B5EF4-FFF2-40B4-BE49-F238E27FC236}">
                    <a16:creationId xmlns:a16="http://schemas.microsoft.com/office/drawing/2014/main" id="{3487D0D0-32FF-4427-8FF3-D2E9CEC45D67}"/>
                  </a:ext>
                </a:extLst>
              </p:cNvPr>
              <p:cNvSpPr/>
              <p:nvPr/>
            </p:nvSpPr>
            <p:spPr>
              <a:xfrm>
                <a:off x="6456407" y="4496532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34" name="正方形/長方形 4333">
                <a:extLst>
                  <a:ext uri="{FF2B5EF4-FFF2-40B4-BE49-F238E27FC236}">
                    <a16:creationId xmlns:a16="http://schemas.microsoft.com/office/drawing/2014/main" id="{2FC65F18-AB29-43B3-87AB-AB7F3200A87D}"/>
                  </a:ext>
                </a:extLst>
              </p:cNvPr>
              <p:cNvSpPr/>
              <p:nvPr/>
            </p:nvSpPr>
            <p:spPr>
              <a:xfrm>
                <a:off x="6456407" y="4553788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341" name="グループ化 4340">
              <a:extLst>
                <a:ext uri="{FF2B5EF4-FFF2-40B4-BE49-F238E27FC236}">
                  <a16:creationId xmlns:a16="http://schemas.microsoft.com/office/drawing/2014/main" id="{BD447249-CB78-4C21-B7CF-8EFC5CA112A9}"/>
                </a:ext>
              </a:extLst>
            </p:cNvPr>
            <p:cNvGrpSpPr/>
            <p:nvPr/>
          </p:nvGrpSpPr>
          <p:grpSpPr>
            <a:xfrm>
              <a:off x="6260835" y="5656852"/>
              <a:ext cx="202233" cy="94208"/>
              <a:chOff x="6290174" y="4496532"/>
              <a:chExt cx="202233" cy="94208"/>
            </a:xfrm>
          </p:grpSpPr>
          <p:grpSp>
            <p:nvGrpSpPr>
              <p:cNvPr id="4342" name="グループ化 4341">
                <a:extLst>
                  <a:ext uri="{FF2B5EF4-FFF2-40B4-BE49-F238E27FC236}">
                    <a16:creationId xmlns:a16="http://schemas.microsoft.com/office/drawing/2014/main" id="{9AE9D077-5416-4494-8E41-CE29B1D0A143}"/>
                  </a:ext>
                </a:extLst>
              </p:cNvPr>
              <p:cNvGrpSpPr/>
              <p:nvPr/>
            </p:nvGrpSpPr>
            <p:grpSpPr>
              <a:xfrm>
                <a:off x="6290174" y="4499717"/>
                <a:ext cx="146106" cy="91023"/>
                <a:chOff x="2913532" y="2640913"/>
                <a:chExt cx="146106" cy="9102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4345" name="正方形/長方形 4344">
                  <a:extLst>
                    <a:ext uri="{FF2B5EF4-FFF2-40B4-BE49-F238E27FC236}">
                      <a16:creationId xmlns:a16="http://schemas.microsoft.com/office/drawing/2014/main" id="{5229BDE4-118B-406C-BFD7-C876B3AC5B00}"/>
                    </a:ext>
                  </a:extLst>
                </p:cNvPr>
                <p:cNvSpPr/>
                <p:nvPr/>
              </p:nvSpPr>
              <p:spPr>
                <a:xfrm>
                  <a:off x="3023638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46" name="正方形/長方形 4345">
                  <a:extLst>
                    <a:ext uri="{FF2B5EF4-FFF2-40B4-BE49-F238E27FC236}">
                      <a16:creationId xmlns:a16="http://schemas.microsoft.com/office/drawing/2014/main" id="{A968F029-42F8-4817-8A63-C83C091C0D55}"/>
                    </a:ext>
                  </a:extLst>
                </p:cNvPr>
                <p:cNvSpPr/>
                <p:nvPr/>
              </p:nvSpPr>
              <p:spPr>
                <a:xfrm>
                  <a:off x="2968645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47" name="正方形/長方形 4346">
                  <a:extLst>
                    <a:ext uri="{FF2B5EF4-FFF2-40B4-BE49-F238E27FC236}">
                      <a16:creationId xmlns:a16="http://schemas.microsoft.com/office/drawing/2014/main" id="{BD60AC3F-E3C5-440E-BBD2-F2A3021351FD}"/>
                    </a:ext>
                  </a:extLst>
                </p:cNvPr>
                <p:cNvSpPr/>
                <p:nvPr/>
              </p:nvSpPr>
              <p:spPr>
                <a:xfrm>
                  <a:off x="3023638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48" name="正方形/長方形 4347">
                  <a:extLst>
                    <a:ext uri="{FF2B5EF4-FFF2-40B4-BE49-F238E27FC236}">
                      <a16:creationId xmlns:a16="http://schemas.microsoft.com/office/drawing/2014/main" id="{BE651E9A-C4A3-4918-964D-3B8D3FE3F968}"/>
                    </a:ext>
                  </a:extLst>
                </p:cNvPr>
                <p:cNvSpPr/>
                <p:nvPr/>
              </p:nvSpPr>
              <p:spPr>
                <a:xfrm>
                  <a:off x="2968645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49" name="正方形/長方形 4348">
                  <a:extLst>
                    <a:ext uri="{FF2B5EF4-FFF2-40B4-BE49-F238E27FC236}">
                      <a16:creationId xmlns:a16="http://schemas.microsoft.com/office/drawing/2014/main" id="{BEDEAEA8-8FAF-4579-B67E-1AD17E1F8BCA}"/>
                    </a:ext>
                  </a:extLst>
                </p:cNvPr>
                <p:cNvSpPr/>
                <p:nvPr/>
              </p:nvSpPr>
              <p:spPr>
                <a:xfrm>
                  <a:off x="2913532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50" name="正方形/長方形 4349">
                  <a:extLst>
                    <a:ext uri="{FF2B5EF4-FFF2-40B4-BE49-F238E27FC236}">
                      <a16:creationId xmlns:a16="http://schemas.microsoft.com/office/drawing/2014/main" id="{38B337BC-FB3E-4966-ADB1-09F57637D063}"/>
                    </a:ext>
                  </a:extLst>
                </p:cNvPr>
                <p:cNvSpPr/>
                <p:nvPr/>
              </p:nvSpPr>
              <p:spPr>
                <a:xfrm>
                  <a:off x="2913532" y="269539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4343" name="正方形/長方形 4342">
                <a:extLst>
                  <a:ext uri="{FF2B5EF4-FFF2-40B4-BE49-F238E27FC236}">
                    <a16:creationId xmlns:a16="http://schemas.microsoft.com/office/drawing/2014/main" id="{9FC276EA-F769-4B97-81C5-B670684B2BE2}"/>
                  </a:ext>
                </a:extLst>
              </p:cNvPr>
              <p:cNvSpPr/>
              <p:nvPr/>
            </p:nvSpPr>
            <p:spPr>
              <a:xfrm>
                <a:off x="6456407" y="4496532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44" name="正方形/長方形 4343">
                <a:extLst>
                  <a:ext uri="{FF2B5EF4-FFF2-40B4-BE49-F238E27FC236}">
                    <a16:creationId xmlns:a16="http://schemas.microsoft.com/office/drawing/2014/main" id="{D93F34E4-8A36-419E-9339-DF7B899347BE}"/>
                  </a:ext>
                </a:extLst>
              </p:cNvPr>
              <p:cNvSpPr/>
              <p:nvPr/>
            </p:nvSpPr>
            <p:spPr>
              <a:xfrm>
                <a:off x="6456407" y="4553788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351" name="グループ化 4350">
              <a:extLst>
                <a:ext uri="{FF2B5EF4-FFF2-40B4-BE49-F238E27FC236}">
                  <a16:creationId xmlns:a16="http://schemas.microsoft.com/office/drawing/2014/main" id="{D4135AED-2B02-4C1E-BC16-A39E00081ACC}"/>
                </a:ext>
              </a:extLst>
            </p:cNvPr>
            <p:cNvGrpSpPr/>
            <p:nvPr/>
          </p:nvGrpSpPr>
          <p:grpSpPr>
            <a:xfrm>
              <a:off x="6260835" y="5779234"/>
              <a:ext cx="202233" cy="94208"/>
              <a:chOff x="6290174" y="4496532"/>
              <a:chExt cx="202233" cy="94208"/>
            </a:xfrm>
          </p:grpSpPr>
          <p:grpSp>
            <p:nvGrpSpPr>
              <p:cNvPr id="4352" name="グループ化 4351">
                <a:extLst>
                  <a:ext uri="{FF2B5EF4-FFF2-40B4-BE49-F238E27FC236}">
                    <a16:creationId xmlns:a16="http://schemas.microsoft.com/office/drawing/2014/main" id="{440F02F3-A45C-4FD4-83AA-6964E1CFA6C1}"/>
                  </a:ext>
                </a:extLst>
              </p:cNvPr>
              <p:cNvGrpSpPr/>
              <p:nvPr/>
            </p:nvGrpSpPr>
            <p:grpSpPr>
              <a:xfrm>
                <a:off x="6290174" y="4499717"/>
                <a:ext cx="146106" cy="91023"/>
                <a:chOff x="2913532" y="2640913"/>
                <a:chExt cx="146106" cy="9102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4355" name="正方形/長方形 4354">
                  <a:extLst>
                    <a:ext uri="{FF2B5EF4-FFF2-40B4-BE49-F238E27FC236}">
                      <a16:creationId xmlns:a16="http://schemas.microsoft.com/office/drawing/2014/main" id="{B5CDB17C-294B-427F-8F04-A8C3B4C7960F}"/>
                    </a:ext>
                  </a:extLst>
                </p:cNvPr>
                <p:cNvSpPr/>
                <p:nvPr/>
              </p:nvSpPr>
              <p:spPr>
                <a:xfrm>
                  <a:off x="3023638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56" name="正方形/長方形 4355">
                  <a:extLst>
                    <a:ext uri="{FF2B5EF4-FFF2-40B4-BE49-F238E27FC236}">
                      <a16:creationId xmlns:a16="http://schemas.microsoft.com/office/drawing/2014/main" id="{3B794480-018F-4808-8989-BC80CBBD786D}"/>
                    </a:ext>
                  </a:extLst>
                </p:cNvPr>
                <p:cNvSpPr/>
                <p:nvPr/>
              </p:nvSpPr>
              <p:spPr>
                <a:xfrm>
                  <a:off x="2968645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57" name="正方形/長方形 4356">
                  <a:extLst>
                    <a:ext uri="{FF2B5EF4-FFF2-40B4-BE49-F238E27FC236}">
                      <a16:creationId xmlns:a16="http://schemas.microsoft.com/office/drawing/2014/main" id="{38EEAA9E-703E-47D4-A9FF-BDFB4DB1FAC9}"/>
                    </a:ext>
                  </a:extLst>
                </p:cNvPr>
                <p:cNvSpPr/>
                <p:nvPr/>
              </p:nvSpPr>
              <p:spPr>
                <a:xfrm>
                  <a:off x="3023638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58" name="正方形/長方形 4357">
                  <a:extLst>
                    <a:ext uri="{FF2B5EF4-FFF2-40B4-BE49-F238E27FC236}">
                      <a16:creationId xmlns:a16="http://schemas.microsoft.com/office/drawing/2014/main" id="{DAABF180-A967-47DA-B759-4B4844A15556}"/>
                    </a:ext>
                  </a:extLst>
                </p:cNvPr>
                <p:cNvSpPr/>
                <p:nvPr/>
              </p:nvSpPr>
              <p:spPr>
                <a:xfrm>
                  <a:off x="2968645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59" name="正方形/長方形 4358">
                  <a:extLst>
                    <a:ext uri="{FF2B5EF4-FFF2-40B4-BE49-F238E27FC236}">
                      <a16:creationId xmlns:a16="http://schemas.microsoft.com/office/drawing/2014/main" id="{C041C1EA-B85F-46DC-84ED-6202889B026C}"/>
                    </a:ext>
                  </a:extLst>
                </p:cNvPr>
                <p:cNvSpPr/>
                <p:nvPr/>
              </p:nvSpPr>
              <p:spPr>
                <a:xfrm>
                  <a:off x="2913532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60" name="正方形/長方形 4359">
                  <a:extLst>
                    <a:ext uri="{FF2B5EF4-FFF2-40B4-BE49-F238E27FC236}">
                      <a16:creationId xmlns:a16="http://schemas.microsoft.com/office/drawing/2014/main" id="{C2231622-1A52-409F-B7CC-ADFCF3521A85}"/>
                    </a:ext>
                  </a:extLst>
                </p:cNvPr>
                <p:cNvSpPr/>
                <p:nvPr/>
              </p:nvSpPr>
              <p:spPr>
                <a:xfrm>
                  <a:off x="2913532" y="269539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4353" name="正方形/長方形 4352">
                <a:extLst>
                  <a:ext uri="{FF2B5EF4-FFF2-40B4-BE49-F238E27FC236}">
                    <a16:creationId xmlns:a16="http://schemas.microsoft.com/office/drawing/2014/main" id="{BC19AAE6-FFD7-4DC9-88D5-95EC69D6F842}"/>
                  </a:ext>
                </a:extLst>
              </p:cNvPr>
              <p:cNvSpPr/>
              <p:nvPr/>
            </p:nvSpPr>
            <p:spPr>
              <a:xfrm>
                <a:off x="6456407" y="4496532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54" name="正方形/長方形 4353">
                <a:extLst>
                  <a:ext uri="{FF2B5EF4-FFF2-40B4-BE49-F238E27FC236}">
                    <a16:creationId xmlns:a16="http://schemas.microsoft.com/office/drawing/2014/main" id="{C2FAC42F-7033-458D-8910-34F564658686}"/>
                  </a:ext>
                </a:extLst>
              </p:cNvPr>
              <p:cNvSpPr/>
              <p:nvPr/>
            </p:nvSpPr>
            <p:spPr>
              <a:xfrm>
                <a:off x="6456407" y="4553788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361" name="グループ化 4360">
              <a:extLst>
                <a:ext uri="{FF2B5EF4-FFF2-40B4-BE49-F238E27FC236}">
                  <a16:creationId xmlns:a16="http://schemas.microsoft.com/office/drawing/2014/main" id="{BBDF49FE-D274-46E1-B392-C3467D6A5A48}"/>
                </a:ext>
              </a:extLst>
            </p:cNvPr>
            <p:cNvGrpSpPr/>
            <p:nvPr/>
          </p:nvGrpSpPr>
          <p:grpSpPr>
            <a:xfrm>
              <a:off x="6260835" y="5894713"/>
              <a:ext cx="202233" cy="330572"/>
              <a:chOff x="6260835" y="5207995"/>
              <a:chExt cx="202233" cy="330572"/>
            </a:xfrm>
          </p:grpSpPr>
          <p:grpSp>
            <p:nvGrpSpPr>
              <p:cNvPr id="4362" name="グループ化 4361">
                <a:extLst>
                  <a:ext uri="{FF2B5EF4-FFF2-40B4-BE49-F238E27FC236}">
                    <a16:creationId xmlns:a16="http://schemas.microsoft.com/office/drawing/2014/main" id="{595B5758-5665-4A56-B2EA-70755A207769}"/>
                  </a:ext>
                </a:extLst>
              </p:cNvPr>
              <p:cNvGrpSpPr/>
              <p:nvPr/>
            </p:nvGrpSpPr>
            <p:grpSpPr>
              <a:xfrm>
                <a:off x="6260835" y="5207995"/>
                <a:ext cx="202233" cy="94208"/>
                <a:chOff x="6290174" y="4496532"/>
                <a:chExt cx="202233" cy="94208"/>
              </a:xfrm>
            </p:grpSpPr>
            <p:grpSp>
              <p:nvGrpSpPr>
                <p:cNvPr id="4383" name="グループ化 4382">
                  <a:extLst>
                    <a:ext uri="{FF2B5EF4-FFF2-40B4-BE49-F238E27FC236}">
                      <a16:creationId xmlns:a16="http://schemas.microsoft.com/office/drawing/2014/main" id="{B142FA52-A2AC-4E03-89A5-2997FC333922}"/>
                    </a:ext>
                  </a:extLst>
                </p:cNvPr>
                <p:cNvGrpSpPr/>
                <p:nvPr/>
              </p:nvGrpSpPr>
              <p:grpSpPr>
                <a:xfrm>
                  <a:off x="6290174" y="4499717"/>
                  <a:ext cx="146106" cy="91023"/>
                  <a:chOff x="2913532" y="2640913"/>
                  <a:chExt cx="146106" cy="91023"/>
                </a:xfrm>
                <a:solidFill>
                  <a:schemeClr val="bg2">
                    <a:lumMod val="90000"/>
                  </a:schemeClr>
                </a:solidFill>
              </p:grpSpPr>
              <p:sp>
                <p:nvSpPr>
                  <p:cNvPr id="4386" name="正方形/長方形 4385">
                    <a:extLst>
                      <a:ext uri="{FF2B5EF4-FFF2-40B4-BE49-F238E27FC236}">
                        <a16:creationId xmlns:a16="http://schemas.microsoft.com/office/drawing/2014/main" id="{4F48F7D2-FAE5-4D38-A6FD-AD2F6296FB58}"/>
                      </a:ext>
                    </a:extLst>
                  </p:cNvPr>
                  <p:cNvSpPr/>
                  <p:nvPr/>
                </p:nvSpPr>
                <p:spPr>
                  <a:xfrm>
                    <a:off x="3023638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387" name="正方形/長方形 4386">
                    <a:extLst>
                      <a:ext uri="{FF2B5EF4-FFF2-40B4-BE49-F238E27FC236}">
                        <a16:creationId xmlns:a16="http://schemas.microsoft.com/office/drawing/2014/main" id="{98F91881-62E0-404F-AEC5-8F4E5102095F}"/>
                      </a:ext>
                    </a:extLst>
                  </p:cNvPr>
                  <p:cNvSpPr/>
                  <p:nvPr/>
                </p:nvSpPr>
                <p:spPr>
                  <a:xfrm>
                    <a:off x="2968645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388" name="正方形/長方形 4387">
                    <a:extLst>
                      <a:ext uri="{FF2B5EF4-FFF2-40B4-BE49-F238E27FC236}">
                        <a16:creationId xmlns:a16="http://schemas.microsoft.com/office/drawing/2014/main" id="{D3491DE6-E7CE-47EB-ACBA-0A16C91A6773}"/>
                      </a:ext>
                    </a:extLst>
                  </p:cNvPr>
                  <p:cNvSpPr/>
                  <p:nvPr/>
                </p:nvSpPr>
                <p:spPr>
                  <a:xfrm>
                    <a:off x="3023638" y="2695936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389" name="正方形/長方形 4388">
                    <a:extLst>
                      <a:ext uri="{FF2B5EF4-FFF2-40B4-BE49-F238E27FC236}">
                        <a16:creationId xmlns:a16="http://schemas.microsoft.com/office/drawing/2014/main" id="{F6829EB5-1A60-4F77-A9FE-2651FDFE4B85}"/>
                      </a:ext>
                    </a:extLst>
                  </p:cNvPr>
                  <p:cNvSpPr/>
                  <p:nvPr/>
                </p:nvSpPr>
                <p:spPr>
                  <a:xfrm>
                    <a:off x="2968645" y="2695936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390" name="正方形/長方形 4389">
                    <a:extLst>
                      <a:ext uri="{FF2B5EF4-FFF2-40B4-BE49-F238E27FC236}">
                        <a16:creationId xmlns:a16="http://schemas.microsoft.com/office/drawing/2014/main" id="{4CE417CD-4879-4E94-845E-2905CA9268E2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391" name="正方形/長方形 4390">
                    <a:extLst>
                      <a:ext uri="{FF2B5EF4-FFF2-40B4-BE49-F238E27FC236}">
                        <a16:creationId xmlns:a16="http://schemas.microsoft.com/office/drawing/2014/main" id="{467512A0-6F3C-43B6-A0F0-0AE09425AD3A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9539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4384" name="正方形/長方形 4383">
                  <a:extLst>
                    <a:ext uri="{FF2B5EF4-FFF2-40B4-BE49-F238E27FC236}">
                      <a16:creationId xmlns:a16="http://schemas.microsoft.com/office/drawing/2014/main" id="{5E28C447-787D-42F8-A3A6-70DD52ADBD1B}"/>
                    </a:ext>
                  </a:extLst>
                </p:cNvPr>
                <p:cNvSpPr/>
                <p:nvPr/>
              </p:nvSpPr>
              <p:spPr>
                <a:xfrm>
                  <a:off x="6456407" y="4496532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85" name="正方形/長方形 4384">
                  <a:extLst>
                    <a:ext uri="{FF2B5EF4-FFF2-40B4-BE49-F238E27FC236}">
                      <a16:creationId xmlns:a16="http://schemas.microsoft.com/office/drawing/2014/main" id="{90F877AD-0727-4B8E-B1B4-5C6285B99A79}"/>
                    </a:ext>
                  </a:extLst>
                </p:cNvPr>
                <p:cNvSpPr/>
                <p:nvPr/>
              </p:nvSpPr>
              <p:spPr>
                <a:xfrm>
                  <a:off x="6456407" y="4553788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363" name="グループ化 4362">
                <a:extLst>
                  <a:ext uri="{FF2B5EF4-FFF2-40B4-BE49-F238E27FC236}">
                    <a16:creationId xmlns:a16="http://schemas.microsoft.com/office/drawing/2014/main" id="{28529C5E-ED2B-47E0-9E0B-6B80954F4B28}"/>
                  </a:ext>
                </a:extLst>
              </p:cNvPr>
              <p:cNvGrpSpPr/>
              <p:nvPr/>
            </p:nvGrpSpPr>
            <p:grpSpPr>
              <a:xfrm>
                <a:off x="6260835" y="5321977"/>
                <a:ext cx="202233" cy="94208"/>
                <a:chOff x="6290174" y="4496532"/>
                <a:chExt cx="202233" cy="94208"/>
              </a:xfrm>
            </p:grpSpPr>
            <p:grpSp>
              <p:nvGrpSpPr>
                <p:cNvPr id="4374" name="グループ化 4373">
                  <a:extLst>
                    <a:ext uri="{FF2B5EF4-FFF2-40B4-BE49-F238E27FC236}">
                      <a16:creationId xmlns:a16="http://schemas.microsoft.com/office/drawing/2014/main" id="{37E9B186-6728-49E7-829F-AFC942CCA4A5}"/>
                    </a:ext>
                  </a:extLst>
                </p:cNvPr>
                <p:cNvGrpSpPr/>
                <p:nvPr/>
              </p:nvGrpSpPr>
              <p:grpSpPr>
                <a:xfrm>
                  <a:off x="6290174" y="4499717"/>
                  <a:ext cx="146106" cy="91023"/>
                  <a:chOff x="2913532" y="2640913"/>
                  <a:chExt cx="146106" cy="91023"/>
                </a:xfrm>
                <a:solidFill>
                  <a:schemeClr val="bg2">
                    <a:lumMod val="90000"/>
                  </a:schemeClr>
                </a:solidFill>
              </p:grpSpPr>
              <p:sp>
                <p:nvSpPr>
                  <p:cNvPr id="4377" name="正方形/長方形 4376">
                    <a:extLst>
                      <a:ext uri="{FF2B5EF4-FFF2-40B4-BE49-F238E27FC236}">
                        <a16:creationId xmlns:a16="http://schemas.microsoft.com/office/drawing/2014/main" id="{A91079B0-0C6C-4F1C-9BFC-77C63BC06520}"/>
                      </a:ext>
                    </a:extLst>
                  </p:cNvPr>
                  <p:cNvSpPr/>
                  <p:nvPr/>
                </p:nvSpPr>
                <p:spPr>
                  <a:xfrm>
                    <a:off x="3023638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378" name="正方形/長方形 4377">
                    <a:extLst>
                      <a:ext uri="{FF2B5EF4-FFF2-40B4-BE49-F238E27FC236}">
                        <a16:creationId xmlns:a16="http://schemas.microsoft.com/office/drawing/2014/main" id="{E2450C2F-3A4B-4E3F-8A77-2EA956367F3C}"/>
                      </a:ext>
                    </a:extLst>
                  </p:cNvPr>
                  <p:cNvSpPr/>
                  <p:nvPr/>
                </p:nvSpPr>
                <p:spPr>
                  <a:xfrm>
                    <a:off x="2968645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379" name="正方形/長方形 4378">
                    <a:extLst>
                      <a:ext uri="{FF2B5EF4-FFF2-40B4-BE49-F238E27FC236}">
                        <a16:creationId xmlns:a16="http://schemas.microsoft.com/office/drawing/2014/main" id="{576F5BB6-B68B-4CB4-B84B-2796E4AE5E6D}"/>
                      </a:ext>
                    </a:extLst>
                  </p:cNvPr>
                  <p:cNvSpPr/>
                  <p:nvPr/>
                </p:nvSpPr>
                <p:spPr>
                  <a:xfrm>
                    <a:off x="3023638" y="2695936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380" name="正方形/長方形 4379">
                    <a:extLst>
                      <a:ext uri="{FF2B5EF4-FFF2-40B4-BE49-F238E27FC236}">
                        <a16:creationId xmlns:a16="http://schemas.microsoft.com/office/drawing/2014/main" id="{4620B3EB-56B1-45D7-BAB6-33606B83A67B}"/>
                      </a:ext>
                    </a:extLst>
                  </p:cNvPr>
                  <p:cNvSpPr/>
                  <p:nvPr/>
                </p:nvSpPr>
                <p:spPr>
                  <a:xfrm>
                    <a:off x="2968645" y="2695936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381" name="正方形/長方形 4380">
                    <a:extLst>
                      <a:ext uri="{FF2B5EF4-FFF2-40B4-BE49-F238E27FC236}">
                        <a16:creationId xmlns:a16="http://schemas.microsoft.com/office/drawing/2014/main" id="{6DCFB603-9D57-4AE0-A662-BCE5479C7AD9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382" name="正方形/長方形 4381">
                    <a:extLst>
                      <a:ext uri="{FF2B5EF4-FFF2-40B4-BE49-F238E27FC236}">
                        <a16:creationId xmlns:a16="http://schemas.microsoft.com/office/drawing/2014/main" id="{73360998-935E-44BC-B1DA-2D06328A125E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9539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4375" name="正方形/長方形 4374">
                  <a:extLst>
                    <a:ext uri="{FF2B5EF4-FFF2-40B4-BE49-F238E27FC236}">
                      <a16:creationId xmlns:a16="http://schemas.microsoft.com/office/drawing/2014/main" id="{F38880AD-BE89-4BDD-9F88-FE1C66A104D8}"/>
                    </a:ext>
                  </a:extLst>
                </p:cNvPr>
                <p:cNvSpPr/>
                <p:nvPr/>
              </p:nvSpPr>
              <p:spPr>
                <a:xfrm>
                  <a:off x="6456407" y="4496532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76" name="正方形/長方形 4375">
                  <a:extLst>
                    <a:ext uri="{FF2B5EF4-FFF2-40B4-BE49-F238E27FC236}">
                      <a16:creationId xmlns:a16="http://schemas.microsoft.com/office/drawing/2014/main" id="{FF00B0D2-DD31-47D1-B486-557B1118D172}"/>
                    </a:ext>
                  </a:extLst>
                </p:cNvPr>
                <p:cNvSpPr/>
                <p:nvPr/>
              </p:nvSpPr>
              <p:spPr>
                <a:xfrm>
                  <a:off x="6456407" y="4553788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364" name="グループ化 4363">
                <a:extLst>
                  <a:ext uri="{FF2B5EF4-FFF2-40B4-BE49-F238E27FC236}">
                    <a16:creationId xmlns:a16="http://schemas.microsoft.com/office/drawing/2014/main" id="{55221FBE-35DC-4A46-973D-3C7F35BD7C73}"/>
                  </a:ext>
                </a:extLst>
              </p:cNvPr>
              <p:cNvGrpSpPr/>
              <p:nvPr/>
            </p:nvGrpSpPr>
            <p:grpSpPr>
              <a:xfrm>
                <a:off x="6260835" y="5444359"/>
                <a:ext cx="202233" cy="94208"/>
                <a:chOff x="6290174" y="4496532"/>
                <a:chExt cx="202233" cy="94208"/>
              </a:xfrm>
            </p:grpSpPr>
            <p:grpSp>
              <p:nvGrpSpPr>
                <p:cNvPr id="4365" name="グループ化 4364">
                  <a:extLst>
                    <a:ext uri="{FF2B5EF4-FFF2-40B4-BE49-F238E27FC236}">
                      <a16:creationId xmlns:a16="http://schemas.microsoft.com/office/drawing/2014/main" id="{696C580E-63F2-4991-BB8B-F6B04A6F65CF}"/>
                    </a:ext>
                  </a:extLst>
                </p:cNvPr>
                <p:cNvGrpSpPr/>
                <p:nvPr/>
              </p:nvGrpSpPr>
              <p:grpSpPr>
                <a:xfrm>
                  <a:off x="6290174" y="4499717"/>
                  <a:ext cx="146106" cy="91023"/>
                  <a:chOff x="2913532" y="2640913"/>
                  <a:chExt cx="146106" cy="91023"/>
                </a:xfrm>
                <a:solidFill>
                  <a:schemeClr val="bg2">
                    <a:lumMod val="90000"/>
                  </a:schemeClr>
                </a:solidFill>
              </p:grpSpPr>
              <p:sp>
                <p:nvSpPr>
                  <p:cNvPr id="4368" name="正方形/長方形 4367">
                    <a:extLst>
                      <a:ext uri="{FF2B5EF4-FFF2-40B4-BE49-F238E27FC236}">
                        <a16:creationId xmlns:a16="http://schemas.microsoft.com/office/drawing/2014/main" id="{F7BE43D7-B12F-4EA2-9A91-A46DE195E24A}"/>
                      </a:ext>
                    </a:extLst>
                  </p:cNvPr>
                  <p:cNvSpPr/>
                  <p:nvPr/>
                </p:nvSpPr>
                <p:spPr>
                  <a:xfrm>
                    <a:off x="3023638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369" name="正方形/長方形 4368">
                    <a:extLst>
                      <a:ext uri="{FF2B5EF4-FFF2-40B4-BE49-F238E27FC236}">
                        <a16:creationId xmlns:a16="http://schemas.microsoft.com/office/drawing/2014/main" id="{CD9F2A1B-68D5-4431-B44D-CC7351F6D585}"/>
                      </a:ext>
                    </a:extLst>
                  </p:cNvPr>
                  <p:cNvSpPr/>
                  <p:nvPr/>
                </p:nvSpPr>
                <p:spPr>
                  <a:xfrm>
                    <a:off x="2968645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370" name="正方形/長方形 4369">
                    <a:extLst>
                      <a:ext uri="{FF2B5EF4-FFF2-40B4-BE49-F238E27FC236}">
                        <a16:creationId xmlns:a16="http://schemas.microsoft.com/office/drawing/2014/main" id="{F6FCE0B8-76BC-4255-AA8E-CED5A66DF8E6}"/>
                      </a:ext>
                    </a:extLst>
                  </p:cNvPr>
                  <p:cNvSpPr/>
                  <p:nvPr/>
                </p:nvSpPr>
                <p:spPr>
                  <a:xfrm>
                    <a:off x="3023638" y="2695936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371" name="正方形/長方形 4370">
                    <a:extLst>
                      <a:ext uri="{FF2B5EF4-FFF2-40B4-BE49-F238E27FC236}">
                        <a16:creationId xmlns:a16="http://schemas.microsoft.com/office/drawing/2014/main" id="{BFB63ED2-3C60-4CD6-AFCF-9333115225A7}"/>
                      </a:ext>
                    </a:extLst>
                  </p:cNvPr>
                  <p:cNvSpPr/>
                  <p:nvPr/>
                </p:nvSpPr>
                <p:spPr>
                  <a:xfrm>
                    <a:off x="2968645" y="2695936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372" name="正方形/長方形 4371">
                    <a:extLst>
                      <a:ext uri="{FF2B5EF4-FFF2-40B4-BE49-F238E27FC236}">
                        <a16:creationId xmlns:a16="http://schemas.microsoft.com/office/drawing/2014/main" id="{663B93E2-1760-4A42-BF47-A16E989B4951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373" name="正方形/長方形 4372">
                    <a:extLst>
                      <a:ext uri="{FF2B5EF4-FFF2-40B4-BE49-F238E27FC236}">
                        <a16:creationId xmlns:a16="http://schemas.microsoft.com/office/drawing/2014/main" id="{2FA0A2E3-2AAC-4481-95C7-E4EE0C9BC096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9539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4366" name="正方形/長方形 4365">
                  <a:extLst>
                    <a:ext uri="{FF2B5EF4-FFF2-40B4-BE49-F238E27FC236}">
                      <a16:creationId xmlns:a16="http://schemas.microsoft.com/office/drawing/2014/main" id="{8705AB85-8F50-433A-8F1C-2C98A2ACCE87}"/>
                    </a:ext>
                  </a:extLst>
                </p:cNvPr>
                <p:cNvSpPr/>
                <p:nvPr/>
              </p:nvSpPr>
              <p:spPr>
                <a:xfrm>
                  <a:off x="6456407" y="4496532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67" name="正方形/長方形 4366">
                  <a:extLst>
                    <a:ext uri="{FF2B5EF4-FFF2-40B4-BE49-F238E27FC236}">
                      <a16:creationId xmlns:a16="http://schemas.microsoft.com/office/drawing/2014/main" id="{B70DE442-3643-4077-B042-F083103C178C}"/>
                    </a:ext>
                  </a:extLst>
                </p:cNvPr>
                <p:cNvSpPr/>
                <p:nvPr/>
              </p:nvSpPr>
              <p:spPr>
                <a:xfrm>
                  <a:off x="6456407" y="4553788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4392" name="グループ化 4391">
              <a:extLst>
                <a:ext uri="{FF2B5EF4-FFF2-40B4-BE49-F238E27FC236}">
                  <a16:creationId xmlns:a16="http://schemas.microsoft.com/office/drawing/2014/main" id="{AD497F9D-7972-47AE-95CB-0061BB7AA188}"/>
                </a:ext>
              </a:extLst>
            </p:cNvPr>
            <p:cNvGrpSpPr/>
            <p:nvPr/>
          </p:nvGrpSpPr>
          <p:grpSpPr>
            <a:xfrm>
              <a:off x="6260835" y="6280304"/>
              <a:ext cx="202233" cy="330572"/>
              <a:chOff x="6260835" y="5207995"/>
              <a:chExt cx="202233" cy="330572"/>
            </a:xfrm>
          </p:grpSpPr>
          <p:grpSp>
            <p:nvGrpSpPr>
              <p:cNvPr id="4393" name="グループ化 4392">
                <a:extLst>
                  <a:ext uri="{FF2B5EF4-FFF2-40B4-BE49-F238E27FC236}">
                    <a16:creationId xmlns:a16="http://schemas.microsoft.com/office/drawing/2014/main" id="{A651C485-7DC6-428F-BCE0-101727AF87E8}"/>
                  </a:ext>
                </a:extLst>
              </p:cNvPr>
              <p:cNvGrpSpPr/>
              <p:nvPr/>
            </p:nvGrpSpPr>
            <p:grpSpPr>
              <a:xfrm>
                <a:off x="6260835" y="5207995"/>
                <a:ext cx="202233" cy="94208"/>
                <a:chOff x="6290174" y="4496532"/>
                <a:chExt cx="202233" cy="94208"/>
              </a:xfrm>
            </p:grpSpPr>
            <p:grpSp>
              <p:nvGrpSpPr>
                <p:cNvPr id="4414" name="グループ化 4413">
                  <a:extLst>
                    <a:ext uri="{FF2B5EF4-FFF2-40B4-BE49-F238E27FC236}">
                      <a16:creationId xmlns:a16="http://schemas.microsoft.com/office/drawing/2014/main" id="{27DA068F-0667-4AE4-9BE1-E82885FCAF8E}"/>
                    </a:ext>
                  </a:extLst>
                </p:cNvPr>
                <p:cNvGrpSpPr/>
                <p:nvPr/>
              </p:nvGrpSpPr>
              <p:grpSpPr>
                <a:xfrm>
                  <a:off x="6290174" y="4499717"/>
                  <a:ext cx="146106" cy="91023"/>
                  <a:chOff x="2913532" y="2640913"/>
                  <a:chExt cx="146106" cy="91023"/>
                </a:xfrm>
                <a:solidFill>
                  <a:schemeClr val="bg2">
                    <a:lumMod val="90000"/>
                  </a:schemeClr>
                </a:solidFill>
              </p:grpSpPr>
              <p:sp>
                <p:nvSpPr>
                  <p:cNvPr id="4417" name="正方形/長方形 4416">
                    <a:extLst>
                      <a:ext uri="{FF2B5EF4-FFF2-40B4-BE49-F238E27FC236}">
                        <a16:creationId xmlns:a16="http://schemas.microsoft.com/office/drawing/2014/main" id="{83240CD5-8167-4574-A6A1-9B5CA1BDE838}"/>
                      </a:ext>
                    </a:extLst>
                  </p:cNvPr>
                  <p:cNvSpPr/>
                  <p:nvPr/>
                </p:nvSpPr>
                <p:spPr>
                  <a:xfrm>
                    <a:off x="3023638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18" name="正方形/長方形 4417">
                    <a:extLst>
                      <a:ext uri="{FF2B5EF4-FFF2-40B4-BE49-F238E27FC236}">
                        <a16:creationId xmlns:a16="http://schemas.microsoft.com/office/drawing/2014/main" id="{B7D5DA29-5316-43FA-B966-7D6D5FB0C782}"/>
                      </a:ext>
                    </a:extLst>
                  </p:cNvPr>
                  <p:cNvSpPr/>
                  <p:nvPr/>
                </p:nvSpPr>
                <p:spPr>
                  <a:xfrm>
                    <a:off x="2968645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19" name="正方形/長方形 4418">
                    <a:extLst>
                      <a:ext uri="{FF2B5EF4-FFF2-40B4-BE49-F238E27FC236}">
                        <a16:creationId xmlns:a16="http://schemas.microsoft.com/office/drawing/2014/main" id="{8888E2AD-67A8-47DC-B17C-8D7A95B8544A}"/>
                      </a:ext>
                    </a:extLst>
                  </p:cNvPr>
                  <p:cNvSpPr/>
                  <p:nvPr/>
                </p:nvSpPr>
                <p:spPr>
                  <a:xfrm>
                    <a:off x="3023638" y="2695936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20" name="正方形/長方形 4419">
                    <a:extLst>
                      <a:ext uri="{FF2B5EF4-FFF2-40B4-BE49-F238E27FC236}">
                        <a16:creationId xmlns:a16="http://schemas.microsoft.com/office/drawing/2014/main" id="{E16F1495-A78D-4F8E-AA98-2A868A077951}"/>
                      </a:ext>
                    </a:extLst>
                  </p:cNvPr>
                  <p:cNvSpPr/>
                  <p:nvPr/>
                </p:nvSpPr>
                <p:spPr>
                  <a:xfrm>
                    <a:off x="2968645" y="2695936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21" name="正方形/長方形 4420">
                    <a:extLst>
                      <a:ext uri="{FF2B5EF4-FFF2-40B4-BE49-F238E27FC236}">
                        <a16:creationId xmlns:a16="http://schemas.microsoft.com/office/drawing/2014/main" id="{9C006300-8A00-4260-A001-D6A9E4957E45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22" name="正方形/長方形 4421">
                    <a:extLst>
                      <a:ext uri="{FF2B5EF4-FFF2-40B4-BE49-F238E27FC236}">
                        <a16:creationId xmlns:a16="http://schemas.microsoft.com/office/drawing/2014/main" id="{5BF2EA9F-3A5D-4BF6-ADC7-6B1EE9E9CBAA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9539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4415" name="正方形/長方形 4414">
                  <a:extLst>
                    <a:ext uri="{FF2B5EF4-FFF2-40B4-BE49-F238E27FC236}">
                      <a16:creationId xmlns:a16="http://schemas.microsoft.com/office/drawing/2014/main" id="{CBC03143-4950-4C29-8A43-1A08F3074927}"/>
                    </a:ext>
                  </a:extLst>
                </p:cNvPr>
                <p:cNvSpPr/>
                <p:nvPr/>
              </p:nvSpPr>
              <p:spPr>
                <a:xfrm>
                  <a:off x="6456407" y="4496532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416" name="正方形/長方形 4415">
                  <a:extLst>
                    <a:ext uri="{FF2B5EF4-FFF2-40B4-BE49-F238E27FC236}">
                      <a16:creationId xmlns:a16="http://schemas.microsoft.com/office/drawing/2014/main" id="{B3C463FB-C558-4EE2-A289-3E47041CFADB}"/>
                    </a:ext>
                  </a:extLst>
                </p:cNvPr>
                <p:cNvSpPr/>
                <p:nvPr/>
              </p:nvSpPr>
              <p:spPr>
                <a:xfrm>
                  <a:off x="6456407" y="4553788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394" name="グループ化 4393">
                <a:extLst>
                  <a:ext uri="{FF2B5EF4-FFF2-40B4-BE49-F238E27FC236}">
                    <a16:creationId xmlns:a16="http://schemas.microsoft.com/office/drawing/2014/main" id="{DDA4471A-A3E6-40C9-822E-81760E520385}"/>
                  </a:ext>
                </a:extLst>
              </p:cNvPr>
              <p:cNvGrpSpPr/>
              <p:nvPr/>
            </p:nvGrpSpPr>
            <p:grpSpPr>
              <a:xfrm>
                <a:off x="6260835" y="5321977"/>
                <a:ext cx="202233" cy="94208"/>
                <a:chOff x="6290174" y="4496532"/>
                <a:chExt cx="202233" cy="94208"/>
              </a:xfrm>
            </p:grpSpPr>
            <p:grpSp>
              <p:nvGrpSpPr>
                <p:cNvPr id="4405" name="グループ化 4404">
                  <a:extLst>
                    <a:ext uri="{FF2B5EF4-FFF2-40B4-BE49-F238E27FC236}">
                      <a16:creationId xmlns:a16="http://schemas.microsoft.com/office/drawing/2014/main" id="{8B78E269-64E5-498D-8221-95226733508D}"/>
                    </a:ext>
                  </a:extLst>
                </p:cNvPr>
                <p:cNvGrpSpPr/>
                <p:nvPr/>
              </p:nvGrpSpPr>
              <p:grpSpPr>
                <a:xfrm>
                  <a:off x="6290174" y="4499717"/>
                  <a:ext cx="146106" cy="91023"/>
                  <a:chOff x="2913532" y="2640913"/>
                  <a:chExt cx="146106" cy="91023"/>
                </a:xfrm>
                <a:solidFill>
                  <a:schemeClr val="bg2">
                    <a:lumMod val="90000"/>
                  </a:schemeClr>
                </a:solidFill>
              </p:grpSpPr>
              <p:sp>
                <p:nvSpPr>
                  <p:cNvPr id="4408" name="正方形/長方形 4407">
                    <a:extLst>
                      <a:ext uri="{FF2B5EF4-FFF2-40B4-BE49-F238E27FC236}">
                        <a16:creationId xmlns:a16="http://schemas.microsoft.com/office/drawing/2014/main" id="{E99A5722-25C2-4F82-A4C9-909B950EBC94}"/>
                      </a:ext>
                    </a:extLst>
                  </p:cNvPr>
                  <p:cNvSpPr/>
                  <p:nvPr/>
                </p:nvSpPr>
                <p:spPr>
                  <a:xfrm>
                    <a:off x="3023638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09" name="正方形/長方形 4408">
                    <a:extLst>
                      <a:ext uri="{FF2B5EF4-FFF2-40B4-BE49-F238E27FC236}">
                        <a16:creationId xmlns:a16="http://schemas.microsoft.com/office/drawing/2014/main" id="{3C3C18BC-C58C-4B93-A16D-18B546CE8918}"/>
                      </a:ext>
                    </a:extLst>
                  </p:cNvPr>
                  <p:cNvSpPr/>
                  <p:nvPr/>
                </p:nvSpPr>
                <p:spPr>
                  <a:xfrm>
                    <a:off x="2968645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10" name="正方形/長方形 4409">
                    <a:extLst>
                      <a:ext uri="{FF2B5EF4-FFF2-40B4-BE49-F238E27FC236}">
                        <a16:creationId xmlns:a16="http://schemas.microsoft.com/office/drawing/2014/main" id="{FFAB237E-701B-4BAB-B562-2B596509FC35}"/>
                      </a:ext>
                    </a:extLst>
                  </p:cNvPr>
                  <p:cNvSpPr/>
                  <p:nvPr/>
                </p:nvSpPr>
                <p:spPr>
                  <a:xfrm>
                    <a:off x="3023638" y="2695936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11" name="正方形/長方形 4410">
                    <a:extLst>
                      <a:ext uri="{FF2B5EF4-FFF2-40B4-BE49-F238E27FC236}">
                        <a16:creationId xmlns:a16="http://schemas.microsoft.com/office/drawing/2014/main" id="{D798E768-F6F6-45BB-891B-54A4912FE09B}"/>
                      </a:ext>
                    </a:extLst>
                  </p:cNvPr>
                  <p:cNvSpPr/>
                  <p:nvPr/>
                </p:nvSpPr>
                <p:spPr>
                  <a:xfrm>
                    <a:off x="2968645" y="2695936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12" name="正方形/長方形 4411">
                    <a:extLst>
                      <a:ext uri="{FF2B5EF4-FFF2-40B4-BE49-F238E27FC236}">
                        <a16:creationId xmlns:a16="http://schemas.microsoft.com/office/drawing/2014/main" id="{15DD6CC6-90B2-4B08-99C3-36C97F0BAD97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13" name="正方形/長方形 4412">
                    <a:extLst>
                      <a:ext uri="{FF2B5EF4-FFF2-40B4-BE49-F238E27FC236}">
                        <a16:creationId xmlns:a16="http://schemas.microsoft.com/office/drawing/2014/main" id="{ABEC0BB9-8DCE-4279-8079-DA68668253D7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9539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4406" name="正方形/長方形 4405">
                  <a:extLst>
                    <a:ext uri="{FF2B5EF4-FFF2-40B4-BE49-F238E27FC236}">
                      <a16:creationId xmlns:a16="http://schemas.microsoft.com/office/drawing/2014/main" id="{644639F5-46F3-4518-8E8B-75928B9EEF7B}"/>
                    </a:ext>
                  </a:extLst>
                </p:cNvPr>
                <p:cNvSpPr/>
                <p:nvPr/>
              </p:nvSpPr>
              <p:spPr>
                <a:xfrm>
                  <a:off x="6456407" y="4496532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407" name="正方形/長方形 4406">
                  <a:extLst>
                    <a:ext uri="{FF2B5EF4-FFF2-40B4-BE49-F238E27FC236}">
                      <a16:creationId xmlns:a16="http://schemas.microsoft.com/office/drawing/2014/main" id="{D9805F94-07AF-4052-B499-5ADB188F518C}"/>
                    </a:ext>
                  </a:extLst>
                </p:cNvPr>
                <p:cNvSpPr/>
                <p:nvPr/>
              </p:nvSpPr>
              <p:spPr>
                <a:xfrm>
                  <a:off x="6456407" y="4553788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395" name="グループ化 4394">
                <a:extLst>
                  <a:ext uri="{FF2B5EF4-FFF2-40B4-BE49-F238E27FC236}">
                    <a16:creationId xmlns:a16="http://schemas.microsoft.com/office/drawing/2014/main" id="{F56DCF19-0FD6-44E7-8942-B2860B17CAC8}"/>
                  </a:ext>
                </a:extLst>
              </p:cNvPr>
              <p:cNvGrpSpPr/>
              <p:nvPr/>
            </p:nvGrpSpPr>
            <p:grpSpPr>
              <a:xfrm>
                <a:off x="6260835" y="5444359"/>
                <a:ext cx="202233" cy="94208"/>
                <a:chOff x="6290174" y="4496532"/>
                <a:chExt cx="202233" cy="94208"/>
              </a:xfrm>
            </p:grpSpPr>
            <p:grpSp>
              <p:nvGrpSpPr>
                <p:cNvPr id="4396" name="グループ化 4395">
                  <a:extLst>
                    <a:ext uri="{FF2B5EF4-FFF2-40B4-BE49-F238E27FC236}">
                      <a16:creationId xmlns:a16="http://schemas.microsoft.com/office/drawing/2014/main" id="{55FBFEBD-A23F-46A1-999E-9E1524AE62D4}"/>
                    </a:ext>
                  </a:extLst>
                </p:cNvPr>
                <p:cNvGrpSpPr/>
                <p:nvPr/>
              </p:nvGrpSpPr>
              <p:grpSpPr>
                <a:xfrm>
                  <a:off x="6290174" y="4499717"/>
                  <a:ext cx="146106" cy="91023"/>
                  <a:chOff x="2913532" y="2640913"/>
                  <a:chExt cx="146106" cy="91023"/>
                </a:xfrm>
                <a:solidFill>
                  <a:schemeClr val="bg2">
                    <a:lumMod val="90000"/>
                  </a:schemeClr>
                </a:solidFill>
              </p:grpSpPr>
              <p:sp>
                <p:nvSpPr>
                  <p:cNvPr id="4399" name="正方形/長方形 4398">
                    <a:extLst>
                      <a:ext uri="{FF2B5EF4-FFF2-40B4-BE49-F238E27FC236}">
                        <a16:creationId xmlns:a16="http://schemas.microsoft.com/office/drawing/2014/main" id="{9E05572A-E59C-43AC-B1AD-FCDD88188704}"/>
                      </a:ext>
                    </a:extLst>
                  </p:cNvPr>
                  <p:cNvSpPr/>
                  <p:nvPr/>
                </p:nvSpPr>
                <p:spPr>
                  <a:xfrm>
                    <a:off x="3023638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00" name="正方形/長方形 4399">
                    <a:extLst>
                      <a:ext uri="{FF2B5EF4-FFF2-40B4-BE49-F238E27FC236}">
                        <a16:creationId xmlns:a16="http://schemas.microsoft.com/office/drawing/2014/main" id="{23B994A2-034B-4E22-8836-9CCC02281154}"/>
                      </a:ext>
                    </a:extLst>
                  </p:cNvPr>
                  <p:cNvSpPr/>
                  <p:nvPr/>
                </p:nvSpPr>
                <p:spPr>
                  <a:xfrm>
                    <a:off x="2968645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01" name="正方形/長方形 4400">
                    <a:extLst>
                      <a:ext uri="{FF2B5EF4-FFF2-40B4-BE49-F238E27FC236}">
                        <a16:creationId xmlns:a16="http://schemas.microsoft.com/office/drawing/2014/main" id="{FBE63CA3-95BF-4F63-8FE1-9E49ACA96BCA}"/>
                      </a:ext>
                    </a:extLst>
                  </p:cNvPr>
                  <p:cNvSpPr/>
                  <p:nvPr/>
                </p:nvSpPr>
                <p:spPr>
                  <a:xfrm>
                    <a:off x="3023638" y="2695936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02" name="正方形/長方形 4401">
                    <a:extLst>
                      <a:ext uri="{FF2B5EF4-FFF2-40B4-BE49-F238E27FC236}">
                        <a16:creationId xmlns:a16="http://schemas.microsoft.com/office/drawing/2014/main" id="{015F3492-A514-497F-8B9C-A3AF2B8948E9}"/>
                      </a:ext>
                    </a:extLst>
                  </p:cNvPr>
                  <p:cNvSpPr/>
                  <p:nvPr/>
                </p:nvSpPr>
                <p:spPr>
                  <a:xfrm>
                    <a:off x="2968645" y="2695936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03" name="正方形/長方形 4402">
                    <a:extLst>
                      <a:ext uri="{FF2B5EF4-FFF2-40B4-BE49-F238E27FC236}">
                        <a16:creationId xmlns:a16="http://schemas.microsoft.com/office/drawing/2014/main" id="{B0456CFF-2BA2-4E55-894B-D2B30F0F0A29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04" name="正方形/長方形 4403">
                    <a:extLst>
                      <a:ext uri="{FF2B5EF4-FFF2-40B4-BE49-F238E27FC236}">
                        <a16:creationId xmlns:a16="http://schemas.microsoft.com/office/drawing/2014/main" id="{2A477F20-E4C5-47AD-A7A3-DFC477F4A975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9539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4397" name="正方形/長方形 4396">
                  <a:extLst>
                    <a:ext uri="{FF2B5EF4-FFF2-40B4-BE49-F238E27FC236}">
                      <a16:creationId xmlns:a16="http://schemas.microsoft.com/office/drawing/2014/main" id="{0A10FB43-4A35-4F53-9DE5-7D59A84B618A}"/>
                    </a:ext>
                  </a:extLst>
                </p:cNvPr>
                <p:cNvSpPr/>
                <p:nvPr/>
              </p:nvSpPr>
              <p:spPr>
                <a:xfrm>
                  <a:off x="6456407" y="4496532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98" name="正方形/長方形 4397">
                  <a:extLst>
                    <a:ext uri="{FF2B5EF4-FFF2-40B4-BE49-F238E27FC236}">
                      <a16:creationId xmlns:a16="http://schemas.microsoft.com/office/drawing/2014/main" id="{5ADA9A16-D87B-4B77-9825-59037CFDD632}"/>
                    </a:ext>
                  </a:extLst>
                </p:cNvPr>
                <p:cNvSpPr/>
                <p:nvPr/>
              </p:nvSpPr>
              <p:spPr>
                <a:xfrm>
                  <a:off x="6456407" y="4553788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4423" name="グループ化 4422">
              <a:extLst>
                <a:ext uri="{FF2B5EF4-FFF2-40B4-BE49-F238E27FC236}">
                  <a16:creationId xmlns:a16="http://schemas.microsoft.com/office/drawing/2014/main" id="{FA6D567C-2CBD-4282-9F32-C6A32B5C09A3}"/>
                </a:ext>
              </a:extLst>
            </p:cNvPr>
            <p:cNvGrpSpPr/>
            <p:nvPr/>
          </p:nvGrpSpPr>
          <p:grpSpPr>
            <a:xfrm>
              <a:off x="6260835" y="6398150"/>
              <a:ext cx="202233" cy="330572"/>
              <a:chOff x="6260835" y="5207995"/>
              <a:chExt cx="202233" cy="330572"/>
            </a:xfrm>
          </p:grpSpPr>
          <p:grpSp>
            <p:nvGrpSpPr>
              <p:cNvPr id="4424" name="グループ化 4423">
                <a:extLst>
                  <a:ext uri="{FF2B5EF4-FFF2-40B4-BE49-F238E27FC236}">
                    <a16:creationId xmlns:a16="http://schemas.microsoft.com/office/drawing/2014/main" id="{018C212A-D532-4040-BA0A-1C63F047EFD3}"/>
                  </a:ext>
                </a:extLst>
              </p:cNvPr>
              <p:cNvGrpSpPr/>
              <p:nvPr/>
            </p:nvGrpSpPr>
            <p:grpSpPr>
              <a:xfrm>
                <a:off x="6260835" y="5207995"/>
                <a:ext cx="202233" cy="94208"/>
                <a:chOff x="6290174" y="4496532"/>
                <a:chExt cx="202233" cy="94208"/>
              </a:xfrm>
            </p:grpSpPr>
            <p:grpSp>
              <p:nvGrpSpPr>
                <p:cNvPr id="4442" name="グループ化 4441">
                  <a:extLst>
                    <a:ext uri="{FF2B5EF4-FFF2-40B4-BE49-F238E27FC236}">
                      <a16:creationId xmlns:a16="http://schemas.microsoft.com/office/drawing/2014/main" id="{63788A2D-E626-4E24-A33B-7D6CE59EA1D1}"/>
                    </a:ext>
                  </a:extLst>
                </p:cNvPr>
                <p:cNvGrpSpPr/>
                <p:nvPr/>
              </p:nvGrpSpPr>
              <p:grpSpPr>
                <a:xfrm>
                  <a:off x="6290174" y="4499717"/>
                  <a:ext cx="146106" cy="91023"/>
                  <a:chOff x="2913532" y="2640913"/>
                  <a:chExt cx="146106" cy="91023"/>
                </a:xfrm>
                <a:solidFill>
                  <a:schemeClr val="bg2">
                    <a:lumMod val="90000"/>
                  </a:schemeClr>
                </a:solidFill>
              </p:grpSpPr>
              <p:sp>
                <p:nvSpPr>
                  <p:cNvPr id="4445" name="正方形/長方形 4444">
                    <a:extLst>
                      <a:ext uri="{FF2B5EF4-FFF2-40B4-BE49-F238E27FC236}">
                        <a16:creationId xmlns:a16="http://schemas.microsoft.com/office/drawing/2014/main" id="{1930978E-809D-41B8-A65E-AF946D6C11C6}"/>
                      </a:ext>
                    </a:extLst>
                  </p:cNvPr>
                  <p:cNvSpPr/>
                  <p:nvPr/>
                </p:nvSpPr>
                <p:spPr>
                  <a:xfrm>
                    <a:off x="3023638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46" name="正方形/長方形 4445">
                    <a:extLst>
                      <a:ext uri="{FF2B5EF4-FFF2-40B4-BE49-F238E27FC236}">
                        <a16:creationId xmlns:a16="http://schemas.microsoft.com/office/drawing/2014/main" id="{BE4D5984-942E-472D-9E2C-F460DB19AC87}"/>
                      </a:ext>
                    </a:extLst>
                  </p:cNvPr>
                  <p:cNvSpPr/>
                  <p:nvPr/>
                </p:nvSpPr>
                <p:spPr>
                  <a:xfrm>
                    <a:off x="2968645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47" name="正方形/長方形 4446">
                    <a:extLst>
                      <a:ext uri="{FF2B5EF4-FFF2-40B4-BE49-F238E27FC236}">
                        <a16:creationId xmlns:a16="http://schemas.microsoft.com/office/drawing/2014/main" id="{662F58BC-BD80-420A-85E5-121A00153A63}"/>
                      </a:ext>
                    </a:extLst>
                  </p:cNvPr>
                  <p:cNvSpPr/>
                  <p:nvPr/>
                </p:nvSpPr>
                <p:spPr>
                  <a:xfrm>
                    <a:off x="3023638" y="2695936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48" name="正方形/長方形 4447">
                    <a:extLst>
                      <a:ext uri="{FF2B5EF4-FFF2-40B4-BE49-F238E27FC236}">
                        <a16:creationId xmlns:a16="http://schemas.microsoft.com/office/drawing/2014/main" id="{5C3E7442-FF2A-47E6-91ED-B156FA403DEA}"/>
                      </a:ext>
                    </a:extLst>
                  </p:cNvPr>
                  <p:cNvSpPr/>
                  <p:nvPr/>
                </p:nvSpPr>
                <p:spPr>
                  <a:xfrm>
                    <a:off x="2968645" y="2695936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49" name="正方形/長方形 4448">
                    <a:extLst>
                      <a:ext uri="{FF2B5EF4-FFF2-40B4-BE49-F238E27FC236}">
                        <a16:creationId xmlns:a16="http://schemas.microsoft.com/office/drawing/2014/main" id="{39D84AD3-A2CF-426F-9086-16B617B338A8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50" name="正方形/長方形 4449">
                    <a:extLst>
                      <a:ext uri="{FF2B5EF4-FFF2-40B4-BE49-F238E27FC236}">
                        <a16:creationId xmlns:a16="http://schemas.microsoft.com/office/drawing/2014/main" id="{FC0FE51A-CF4C-4E63-AF67-B473F9A5AD7F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9539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4443" name="正方形/長方形 4442">
                  <a:extLst>
                    <a:ext uri="{FF2B5EF4-FFF2-40B4-BE49-F238E27FC236}">
                      <a16:creationId xmlns:a16="http://schemas.microsoft.com/office/drawing/2014/main" id="{CF9AC97E-5EDC-462F-8834-42D91F17F5A5}"/>
                    </a:ext>
                  </a:extLst>
                </p:cNvPr>
                <p:cNvSpPr/>
                <p:nvPr/>
              </p:nvSpPr>
              <p:spPr>
                <a:xfrm>
                  <a:off x="6456407" y="4496532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444" name="正方形/長方形 4443">
                  <a:extLst>
                    <a:ext uri="{FF2B5EF4-FFF2-40B4-BE49-F238E27FC236}">
                      <a16:creationId xmlns:a16="http://schemas.microsoft.com/office/drawing/2014/main" id="{124F4569-BE4C-4562-9DD7-A53223D31772}"/>
                    </a:ext>
                  </a:extLst>
                </p:cNvPr>
                <p:cNvSpPr/>
                <p:nvPr/>
              </p:nvSpPr>
              <p:spPr>
                <a:xfrm>
                  <a:off x="6456407" y="4553788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425" name="グループ化 4424">
                <a:extLst>
                  <a:ext uri="{FF2B5EF4-FFF2-40B4-BE49-F238E27FC236}">
                    <a16:creationId xmlns:a16="http://schemas.microsoft.com/office/drawing/2014/main" id="{A9300729-6B68-4DC3-A6F5-1C8C4ADEB07D}"/>
                  </a:ext>
                </a:extLst>
              </p:cNvPr>
              <p:cNvGrpSpPr/>
              <p:nvPr/>
            </p:nvGrpSpPr>
            <p:grpSpPr>
              <a:xfrm>
                <a:off x="6260835" y="5321977"/>
                <a:ext cx="202233" cy="94208"/>
                <a:chOff x="6290174" y="4496532"/>
                <a:chExt cx="202233" cy="94208"/>
              </a:xfrm>
            </p:grpSpPr>
            <p:grpSp>
              <p:nvGrpSpPr>
                <p:cNvPr id="4433" name="グループ化 4432">
                  <a:extLst>
                    <a:ext uri="{FF2B5EF4-FFF2-40B4-BE49-F238E27FC236}">
                      <a16:creationId xmlns:a16="http://schemas.microsoft.com/office/drawing/2014/main" id="{84ED5D54-4498-49DC-B9AA-0A7DFA3724B3}"/>
                    </a:ext>
                  </a:extLst>
                </p:cNvPr>
                <p:cNvGrpSpPr/>
                <p:nvPr/>
              </p:nvGrpSpPr>
              <p:grpSpPr>
                <a:xfrm>
                  <a:off x="6290174" y="4499717"/>
                  <a:ext cx="146106" cy="91023"/>
                  <a:chOff x="2913532" y="2640913"/>
                  <a:chExt cx="146106" cy="91023"/>
                </a:xfrm>
                <a:solidFill>
                  <a:schemeClr val="bg2">
                    <a:lumMod val="90000"/>
                  </a:schemeClr>
                </a:solidFill>
              </p:grpSpPr>
              <p:sp>
                <p:nvSpPr>
                  <p:cNvPr id="4436" name="正方形/長方形 4435">
                    <a:extLst>
                      <a:ext uri="{FF2B5EF4-FFF2-40B4-BE49-F238E27FC236}">
                        <a16:creationId xmlns:a16="http://schemas.microsoft.com/office/drawing/2014/main" id="{4C44787E-DE3A-4244-BB21-F903BC384E50}"/>
                      </a:ext>
                    </a:extLst>
                  </p:cNvPr>
                  <p:cNvSpPr/>
                  <p:nvPr/>
                </p:nvSpPr>
                <p:spPr>
                  <a:xfrm>
                    <a:off x="3023638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37" name="正方形/長方形 4436">
                    <a:extLst>
                      <a:ext uri="{FF2B5EF4-FFF2-40B4-BE49-F238E27FC236}">
                        <a16:creationId xmlns:a16="http://schemas.microsoft.com/office/drawing/2014/main" id="{FCFAB744-6361-4637-A13B-002D0B1FB8B4}"/>
                      </a:ext>
                    </a:extLst>
                  </p:cNvPr>
                  <p:cNvSpPr/>
                  <p:nvPr/>
                </p:nvSpPr>
                <p:spPr>
                  <a:xfrm>
                    <a:off x="2968645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38" name="正方形/長方形 4437">
                    <a:extLst>
                      <a:ext uri="{FF2B5EF4-FFF2-40B4-BE49-F238E27FC236}">
                        <a16:creationId xmlns:a16="http://schemas.microsoft.com/office/drawing/2014/main" id="{AE2B0431-1A1E-4851-8006-F5CFF6B37C64}"/>
                      </a:ext>
                    </a:extLst>
                  </p:cNvPr>
                  <p:cNvSpPr/>
                  <p:nvPr/>
                </p:nvSpPr>
                <p:spPr>
                  <a:xfrm>
                    <a:off x="3023638" y="2695936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39" name="正方形/長方形 4438">
                    <a:extLst>
                      <a:ext uri="{FF2B5EF4-FFF2-40B4-BE49-F238E27FC236}">
                        <a16:creationId xmlns:a16="http://schemas.microsoft.com/office/drawing/2014/main" id="{F21C2577-7A2A-470D-AEB9-705C4AE362F7}"/>
                      </a:ext>
                    </a:extLst>
                  </p:cNvPr>
                  <p:cNvSpPr/>
                  <p:nvPr/>
                </p:nvSpPr>
                <p:spPr>
                  <a:xfrm>
                    <a:off x="2968645" y="2695936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40" name="正方形/長方形 4439">
                    <a:extLst>
                      <a:ext uri="{FF2B5EF4-FFF2-40B4-BE49-F238E27FC236}">
                        <a16:creationId xmlns:a16="http://schemas.microsoft.com/office/drawing/2014/main" id="{0E870E3E-A490-45D1-9E55-F1CC9B786090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41" name="正方形/長方形 4440">
                    <a:extLst>
                      <a:ext uri="{FF2B5EF4-FFF2-40B4-BE49-F238E27FC236}">
                        <a16:creationId xmlns:a16="http://schemas.microsoft.com/office/drawing/2014/main" id="{EAFCDF22-2981-49F9-9D1E-0BC155512A85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9539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4434" name="正方形/長方形 4433">
                  <a:extLst>
                    <a:ext uri="{FF2B5EF4-FFF2-40B4-BE49-F238E27FC236}">
                      <a16:creationId xmlns:a16="http://schemas.microsoft.com/office/drawing/2014/main" id="{F529378D-8F2E-4938-BF77-ADD53CD8F4B3}"/>
                    </a:ext>
                  </a:extLst>
                </p:cNvPr>
                <p:cNvSpPr/>
                <p:nvPr/>
              </p:nvSpPr>
              <p:spPr>
                <a:xfrm>
                  <a:off x="6456407" y="4496532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435" name="正方形/長方形 4434">
                  <a:extLst>
                    <a:ext uri="{FF2B5EF4-FFF2-40B4-BE49-F238E27FC236}">
                      <a16:creationId xmlns:a16="http://schemas.microsoft.com/office/drawing/2014/main" id="{9D3E7731-254D-4C21-B631-9F6CC903D76C}"/>
                    </a:ext>
                  </a:extLst>
                </p:cNvPr>
                <p:cNvSpPr/>
                <p:nvPr/>
              </p:nvSpPr>
              <p:spPr>
                <a:xfrm>
                  <a:off x="6456407" y="4553788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426" name="グループ化 4425">
                <a:extLst>
                  <a:ext uri="{FF2B5EF4-FFF2-40B4-BE49-F238E27FC236}">
                    <a16:creationId xmlns:a16="http://schemas.microsoft.com/office/drawing/2014/main" id="{2372798B-E098-4C5E-944C-E408796488A5}"/>
                  </a:ext>
                </a:extLst>
              </p:cNvPr>
              <p:cNvGrpSpPr/>
              <p:nvPr/>
            </p:nvGrpSpPr>
            <p:grpSpPr>
              <a:xfrm>
                <a:off x="6260835" y="5444359"/>
                <a:ext cx="202233" cy="94208"/>
                <a:chOff x="6290174" y="4496532"/>
                <a:chExt cx="202233" cy="94208"/>
              </a:xfrm>
            </p:grpSpPr>
            <p:grpSp>
              <p:nvGrpSpPr>
                <p:cNvPr id="4427" name="グループ化 4426">
                  <a:extLst>
                    <a:ext uri="{FF2B5EF4-FFF2-40B4-BE49-F238E27FC236}">
                      <a16:creationId xmlns:a16="http://schemas.microsoft.com/office/drawing/2014/main" id="{960C2AAC-0341-4781-B132-A57EC4619FFB}"/>
                    </a:ext>
                  </a:extLst>
                </p:cNvPr>
                <p:cNvGrpSpPr/>
                <p:nvPr/>
              </p:nvGrpSpPr>
              <p:grpSpPr>
                <a:xfrm>
                  <a:off x="6290174" y="4499717"/>
                  <a:ext cx="146106" cy="91023"/>
                  <a:chOff x="2913532" y="2640913"/>
                  <a:chExt cx="146106" cy="91023"/>
                </a:xfrm>
                <a:solidFill>
                  <a:schemeClr val="bg2">
                    <a:lumMod val="90000"/>
                  </a:schemeClr>
                </a:solidFill>
              </p:grpSpPr>
              <p:sp>
                <p:nvSpPr>
                  <p:cNvPr id="4429" name="正方形/長方形 4428">
                    <a:extLst>
                      <a:ext uri="{FF2B5EF4-FFF2-40B4-BE49-F238E27FC236}">
                        <a16:creationId xmlns:a16="http://schemas.microsoft.com/office/drawing/2014/main" id="{10D46388-807D-47CF-847D-7E4475953034}"/>
                      </a:ext>
                    </a:extLst>
                  </p:cNvPr>
                  <p:cNvSpPr/>
                  <p:nvPr/>
                </p:nvSpPr>
                <p:spPr>
                  <a:xfrm>
                    <a:off x="2968645" y="264091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30" name="正方形/長方形 4429">
                    <a:extLst>
                      <a:ext uri="{FF2B5EF4-FFF2-40B4-BE49-F238E27FC236}">
                        <a16:creationId xmlns:a16="http://schemas.microsoft.com/office/drawing/2014/main" id="{90F7CE61-9308-4224-BECA-79BB297E2CAC}"/>
                      </a:ext>
                    </a:extLst>
                  </p:cNvPr>
                  <p:cNvSpPr/>
                  <p:nvPr/>
                </p:nvSpPr>
                <p:spPr>
                  <a:xfrm>
                    <a:off x="3023638" y="2695936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31" name="正方形/長方形 4430">
                    <a:extLst>
                      <a:ext uri="{FF2B5EF4-FFF2-40B4-BE49-F238E27FC236}">
                        <a16:creationId xmlns:a16="http://schemas.microsoft.com/office/drawing/2014/main" id="{6983C85B-E763-496B-B1C8-49224757ACC9}"/>
                      </a:ext>
                    </a:extLst>
                  </p:cNvPr>
                  <p:cNvSpPr/>
                  <p:nvPr/>
                </p:nvSpPr>
                <p:spPr>
                  <a:xfrm>
                    <a:off x="2968645" y="2695936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32" name="正方形/長方形 4431">
                    <a:extLst>
                      <a:ext uri="{FF2B5EF4-FFF2-40B4-BE49-F238E27FC236}">
                        <a16:creationId xmlns:a16="http://schemas.microsoft.com/office/drawing/2014/main" id="{B1AB5C9D-4776-4806-8DA7-478B95AA7461}"/>
                      </a:ext>
                    </a:extLst>
                  </p:cNvPr>
                  <p:cNvSpPr/>
                  <p:nvPr/>
                </p:nvSpPr>
                <p:spPr>
                  <a:xfrm>
                    <a:off x="2913532" y="2695393"/>
                    <a:ext cx="36000" cy="36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4428" name="正方形/長方形 4427">
                  <a:extLst>
                    <a:ext uri="{FF2B5EF4-FFF2-40B4-BE49-F238E27FC236}">
                      <a16:creationId xmlns:a16="http://schemas.microsoft.com/office/drawing/2014/main" id="{D9B76A3C-8004-44CF-B3EF-E3227F6C1576}"/>
                    </a:ext>
                  </a:extLst>
                </p:cNvPr>
                <p:cNvSpPr/>
                <p:nvPr/>
              </p:nvSpPr>
              <p:spPr>
                <a:xfrm>
                  <a:off x="6456407" y="4496532"/>
                  <a:ext cx="36000" cy="3600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  <p:sp>
        <p:nvSpPr>
          <p:cNvPr id="4453" name="楕円 4452">
            <a:extLst>
              <a:ext uri="{FF2B5EF4-FFF2-40B4-BE49-F238E27FC236}">
                <a16:creationId xmlns:a16="http://schemas.microsoft.com/office/drawing/2014/main" id="{A468547A-98F3-48FC-B9BA-660158CF3CC9}"/>
              </a:ext>
            </a:extLst>
          </p:cNvPr>
          <p:cNvSpPr/>
          <p:nvPr/>
        </p:nvSpPr>
        <p:spPr>
          <a:xfrm>
            <a:off x="836538" y="401053"/>
            <a:ext cx="699979" cy="699979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08379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5000">
        <p14:vortex dir="r"/>
      </p:transition>
    </mc:Choice>
    <mc:Fallback xmlns="">
      <p:transition spd="slow" advTm="5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21F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2B2C543D-DA74-4550-A61B-CAC4AFA02134}"/>
              </a:ext>
            </a:extLst>
          </p:cNvPr>
          <p:cNvSpPr/>
          <p:nvPr/>
        </p:nvSpPr>
        <p:spPr>
          <a:xfrm>
            <a:off x="3069771" y="4490357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20068EA3-30E8-43CA-A70D-D7CAAFD47F8A}"/>
              </a:ext>
            </a:extLst>
          </p:cNvPr>
          <p:cNvSpPr/>
          <p:nvPr/>
        </p:nvSpPr>
        <p:spPr>
          <a:xfrm>
            <a:off x="3257550" y="4490357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BE63E39E-BC20-431E-A0F3-B47445DF9BE0}"/>
              </a:ext>
            </a:extLst>
          </p:cNvPr>
          <p:cNvSpPr/>
          <p:nvPr/>
        </p:nvSpPr>
        <p:spPr>
          <a:xfrm>
            <a:off x="3435804" y="4490357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3DE84911-FB79-47FC-B4E5-4798C71E5CCC}"/>
              </a:ext>
            </a:extLst>
          </p:cNvPr>
          <p:cNvSpPr/>
          <p:nvPr/>
        </p:nvSpPr>
        <p:spPr>
          <a:xfrm>
            <a:off x="3069771" y="4860471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26D4C51A-5E1D-47DB-BD99-BB4C54B3717C}"/>
              </a:ext>
            </a:extLst>
          </p:cNvPr>
          <p:cNvSpPr/>
          <p:nvPr/>
        </p:nvSpPr>
        <p:spPr>
          <a:xfrm>
            <a:off x="3257550" y="4860471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464CD0F7-E59A-473D-8DFF-36E096B1AC67}"/>
              </a:ext>
            </a:extLst>
          </p:cNvPr>
          <p:cNvSpPr/>
          <p:nvPr/>
        </p:nvSpPr>
        <p:spPr>
          <a:xfrm>
            <a:off x="3435804" y="4860471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77C16ABC-D381-4F4E-BC73-AF617DE9B31E}"/>
              </a:ext>
            </a:extLst>
          </p:cNvPr>
          <p:cNvSpPr/>
          <p:nvPr/>
        </p:nvSpPr>
        <p:spPr>
          <a:xfrm>
            <a:off x="3069771" y="4128407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6E4F4A65-150D-4C62-AF3B-078FE17C6FCB}"/>
              </a:ext>
            </a:extLst>
          </p:cNvPr>
          <p:cNvSpPr/>
          <p:nvPr/>
        </p:nvSpPr>
        <p:spPr>
          <a:xfrm>
            <a:off x="3257550" y="4128407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3118F29C-4F92-46AD-8911-932853C98D0D}"/>
              </a:ext>
            </a:extLst>
          </p:cNvPr>
          <p:cNvSpPr/>
          <p:nvPr/>
        </p:nvSpPr>
        <p:spPr>
          <a:xfrm>
            <a:off x="3435804" y="4128407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1C785CF6-BAD0-4B78-99C9-3BC4B9327023}"/>
              </a:ext>
            </a:extLst>
          </p:cNvPr>
          <p:cNvSpPr/>
          <p:nvPr/>
        </p:nvSpPr>
        <p:spPr>
          <a:xfrm>
            <a:off x="3069771" y="3737882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42BA4096-1E6C-4C66-85E9-15112970E2A6}"/>
              </a:ext>
            </a:extLst>
          </p:cNvPr>
          <p:cNvSpPr/>
          <p:nvPr/>
        </p:nvSpPr>
        <p:spPr>
          <a:xfrm>
            <a:off x="3257550" y="3737882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31FD5E82-64C5-4016-B3DE-EE110E8284DE}"/>
              </a:ext>
            </a:extLst>
          </p:cNvPr>
          <p:cNvSpPr/>
          <p:nvPr/>
        </p:nvSpPr>
        <p:spPr>
          <a:xfrm>
            <a:off x="3435804" y="3737882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B1F8A7AD-FAB2-461A-AF69-649C4A3F6F36}"/>
              </a:ext>
            </a:extLst>
          </p:cNvPr>
          <p:cNvSpPr/>
          <p:nvPr/>
        </p:nvSpPr>
        <p:spPr>
          <a:xfrm>
            <a:off x="3069771" y="3377780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5ED5F78A-E879-4757-9760-3D335DA13B50}"/>
              </a:ext>
            </a:extLst>
          </p:cNvPr>
          <p:cNvSpPr/>
          <p:nvPr/>
        </p:nvSpPr>
        <p:spPr>
          <a:xfrm>
            <a:off x="3257550" y="3377780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四角形: 角を丸くする 29">
            <a:extLst>
              <a:ext uri="{FF2B5EF4-FFF2-40B4-BE49-F238E27FC236}">
                <a16:creationId xmlns:a16="http://schemas.microsoft.com/office/drawing/2014/main" id="{20B582EF-8D7F-4617-8A09-2C5ED88FE83A}"/>
              </a:ext>
            </a:extLst>
          </p:cNvPr>
          <p:cNvSpPr/>
          <p:nvPr/>
        </p:nvSpPr>
        <p:spPr>
          <a:xfrm>
            <a:off x="3435804" y="3377780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四角形: 角を丸くする 31">
            <a:extLst>
              <a:ext uri="{FF2B5EF4-FFF2-40B4-BE49-F238E27FC236}">
                <a16:creationId xmlns:a16="http://schemas.microsoft.com/office/drawing/2014/main" id="{24C30C6F-3623-40DB-A4CD-591D89C2422C}"/>
              </a:ext>
            </a:extLst>
          </p:cNvPr>
          <p:cNvSpPr/>
          <p:nvPr/>
        </p:nvSpPr>
        <p:spPr>
          <a:xfrm>
            <a:off x="3069771" y="2987255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3BE35C7E-2081-456D-95C4-6AB1BD7B7CBE}"/>
              </a:ext>
            </a:extLst>
          </p:cNvPr>
          <p:cNvSpPr/>
          <p:nvPr/>
        </p:nvSpPr>
        <p:spPr>
          <a:xfrm>
            <a:off x="3257550" y="2987255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102942FC-56C2-434B-90DE-7B6626AAE912}"/>
              </a:ext>
            </a:extLst>
          </p:cNvPr>
          <p:cNvSpPr/>
          <p:nvPr/>
        </p:nvSpPr>
        <p:spPr>
          <a:xfrm>
            <a:off x="3435804" y="2987255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1627D60C-C4C4-4C17-98AA-27DD2CA62370}"/>
              </a:ext>
            </a:extLst>
          </p:cNvPr>
          <p:cNvSpPr/>
          <p:nvPr/>
        </p:nvSpPr>
        <p:spPr>
          <a:xfrm>
            <a:off x="3765807" y="4490357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四角形: 角を丸くする 36">
            <a:extLst>
              <a:ext uri="{FF2B5EF4-FFF2-40B4-BE49-F238E27FC236}">
                <a16:creationId xmlns:a16="http://schemas.microsoft.com/office/drawing/2014/main" id="{F1FFDD85-9628-411C-8EF5-179D472CD268}"/>
              </a:ext>
            </a:extLst>
          </p:cNvPr>
          <p:cNvSpPr/>
          <p:nvPr/>
        </p:nvSpPr>
        <p:spPr>
          <a:xfrm>
            <a:off x="3953586" y="4490357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A26F0DE4-6279-407C-AB71-7F13B678E48E}"/>
              </a:ext>
            </a:extLst>
          </p:cNvPr>
          <p:cNvSpPr/>
          <p:nvPr/>
        </p:nvSpPr>
        <p:spPr>
          <a:xfrm>
            <a:off x="4131840" y="4490357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四角形: 角を丸くする 39">
            <a:extLst>
              <a:ext uri="{FF2B5EF4-FFF2-40B4-BE49-F238E27FC236}">
                <a16:creationId xmlns:a16="http://schemas.microsoft.com/office/drawing/2014/main" id="{3C6976B6-DC06-4E0F-BE2B-77457C39C063}"/>
              </a:ext>
            </a:extLst>
          </p:cNvPr>
          <p:cNvSpPr/>
          <p:nvPr/>
        </p:nvSpPr>
        <p:spPr>
          <a:xfrm>
            <a:off x="3765807" y="4860471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四角形: 角を丸くする 40">
            <a:extLst>
              <a:ext uri="{FF2B5EF4-FFF2-40B4-BE49-F238E27FC236}">
                <a16:creationId xmlns:a16="http://schemas.microsoft.com/office/drawing/2014/main" id="{E74A448E-AD24-49AC-B517-227730BE8629}"/>
              </a:ext>
            </a:extLst>
          </p:cNvPr>
          <p:cNvSpPr/>
          <p:nvPr/>
        </p:nvSpPr>
        <p:spPr>
          <a:xfrm>
            <a:off x="3953586" y="4860471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四角形: 角を丸くする 41">
            <a:extLst>
              <a:ext uri="{FF2B5EF4-FFF2-40B4-BE49-F238E27FC236}">
                <a16:creationId xmlns:a16="http://schemas.microsoft.com/office/drawing/2014/main" id="{8072522B-A80E-4CBD-BD6C-A2AF48F9029B}"/>
              </a:ext>
            </a:extLst>
          </p:cNvPr>
          <p:cNvSpPr/>
          <p:nvPr/>
        </p:nvSpPr>
        <p:spPr>
          <a:xfrm>
            <a:off x="4131840" y="4860471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4D124158-48B9-4EED-B0CB-1A621083AD33}"/>
              </a:ext>
            </a:extLst>
          </p:cNvPr>
          <p:cNvSpPr/>
          <p:nvPr/>
        </p:nvSpPr>
        <p:spPr>
          <a:xfrm>
            <a:off x="3765807" y="4128407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四角形: 角を丸くする 44">
            <a:extLst>
              <a:ext uri="{FF2B5EF4-FFF2-40B4-BE49-F238E27FC236}">
                <a16:creationId xmlns:a16="http://schemas.microsoft.com/office/drawing/2014/main" id="{D8CDADC9-3711-471C-B83E-ADF4ACBA0E1D}"/>
              </a:ext>
            </a:extLst>
          </p:cNvPr>
          <p:cNvSpPr/>
          <p:nvPr/>
        </p:nvSpPr>
        <p:spPr>
          <a:xfrm>
            <a:off x="3953586" y="4128407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四角形: 角を丸くする 45">
            <a:extLst>
              <a:ext uri="{FF2B5EF4-FFF2-40B4-BE49-F238E27FC236}">
                <a16:creationId xmlns:a16="http://schemas.microsoft.com/office/drawing/2014/main" id="{F020479B-49F6-4105-B72D-D839D835E452}"/>
              </a:ext>
            </a:extLst>
          </p:cNvPr>
          <p:cNvSpPr/>
          <p:nvPr/>
        </p:nvSpPr>
        <p:spPr>
          <a:xfrm>
            <a:off x="4131840" y="4128407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四角形: 角を丸くする 47">
            <a:extLst>
              <a:ext uri="{FF2B5EF4-FFF2-40B4-BE49-F238E27FC236}">
                <a16:creationId xmlns:a16="http://schemas.microsoft.com/office/drawing/2014/main" id="{0325C684-A75F-4FC2-AF6A-440D7BA14667}"/>
              </a:ext>
            </a:extLst>
          </p:cNvPr>
          <p:cNvSpPr/>
          <p:nvPr/>
        </p:nvSpPr>
        <p:spPr>
          <a:xfrm>
            <a:off x="3765807" y="3737882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四角形: 角を丸くする 48">
            <a:extLst>
              <a:ext uri="{FF2B5EF4-FFF2-40B4-BE49-F238E27FC236}">
                <a16:creationId xmlns:a16="http://schemas.microsoft.com/office/drawing/2014/main" id="{C60FBDDF-A7ED-496B-AC3C-5598B7A7E647}"/>
              </a:ext>
            </a:extLst>
          </p:cNvPr>
          <p:cNvSpPr/>
          <p:nvPr/>
        </p:nvSpPr>
        <p:spPr>
          <a:xfrm>
            <a:off x="3953586" y="3737882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四角形: 角を丸くする 49">
            <a:extLst>
              <a:ext uri="{FF2B5EF4-FFF2-40B4-BE49-F238E27FC236}">
                <a16:creationId xmlns:a16="http://schemas.microsoft.com/office/drawing/2014/main" id="{6DBE14BF-4DBB-4C4D-B060-F1E57F831180}"/>
              </a:ext>
            </a:extLst>
          </p:cNvPr>
          <p:cNvSpPr/>
          <p:nvPr/>
        </p:nvSpPr>
        <p:spPr>
          <a:xfrm>
            <a:off x="4131840" y="3737882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四角形: 角を丸くする 51">
            <a:extLst>
              <a:ext uri="{FF2B5EF4-FFF2-40B4-BE49-F238E27FC236}">
                <a16:creationId xmlns:a16="http://schemas.microsoft.com/office/drawing/2014/main" id="{90BB0EB4-CFE2-4FFF-B0FC-D41F7B2882AF}"/>
              </a:ext>
            </a:extLst>
          </p:cNvPr>
          <p:cNvSpPr/>
          <p:nvPr/>
        </p:nvSpPr>
        <p:spPr>
          <a:xfrm>
            <a:off x="3765807" y="3377780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四角形: 角を丸くする 52">
            <a:extLst>
              <a:ext uri="{FF2B5EF4-FFF2-40B4-BE49-F238E27FC236}">
                <a16:creationId xmlns:a16="http://schemas.microsoft.com/office/drawing/2014/main" id="{AEC914CA-1720-4738-99FE-868B8FC9A9E7}"/>
              </a:ext>
            </a:extLst>
          </p:cNvPr>
          <p:cNvSpPr/>
          <p:nvPr/>
        </p:nvSpPr>
        <p:spPr>
          <a:xfrm>
            <a:off x="3953586" y="3377780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四角形: 角を丸くする 53">
            <a:extLst>
              <a:ext uri="{FF2B5EF4-FFF2-40B4-BE49-F238E27FC236}">
                <a16:creationId xmlns:a16="http://schemas.microsoft.com/office/drawing/2014/main" id="{36564ACE-AC24-407A-AD8D-C4A15C8A28A2}"/>
              </a:ext>
            </a:extLst>
          </p:cNvPr>
          <p:cNvSpPr/>
          <p:nvPr/>
        </p:nvSpPr>
        <p:spPr>
          <a:xfrm>
            <a:off x="4131840" y="3377780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四角形: 角を丸くする 55">
            <a:extLst>
              <a:ext uri="{FF2B5EF4-FFF2-40B4-BE49-F238E27FC236}">
                <a16:creationId xmlns:a16="http://schemas.microsoft.com/office/drawing/2014/main" id="{524E3D72-4C47-4618-BD11-B97D95178D47}"/>
              </a:ext>
            </a:extLst>
          </p:cNvPr>
          <p:cNvSpPr/>
          <p:nvPr/>
        </p:nvSpPr>
        <p:spPr>
          <a:xfrm>
            <a:off x="3765807" y="2987255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四角形: 角を丸くする 56">
            <a:extLst>
              <a:ext uri="{FF2B5EF4-FFF2-40B4-BE49-F238E27FC236}">
                <a16:creationId xmlns:a16="http://schemas.microsoft.com/office/drawing/2014/main" id="{4E265352-23E3-4F67-B87A-0BDA64E74118}"/>
              </a:ext>
            </a:extLst>
          </p:cNvPr>
          <p:cNvSpPr/>
          <p:nvPr/>
        </p:nvSpPr>
        <p:spPr>
          <a:xfrm>
            <a:off x="3953586" y="2987255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四角形: 角を丸くする 57">
            <a:extLst>
              <a:ext uri="{FF2B5EF4-FFF2-40B4-BE49-F238E27FC236}">
                <a16:creationId xmlns:a16="http://schemas.microsoft.com/office/drawing/2014/main" id="{191F8BFA-58B4-43E3-8F8E-7FB71E7CF09B}"/>
              </a:ext>
            </a:extLst>
          </p:cNvPr>
          <p:cNvSpPr/>
          <p:nvPr/>
        </p:nvSpPr>
        <p:spPr>
          <a:xfrm>
            <a:off x="4131840" y="2987255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四角形: 角を丸くする 80">
            <a:extLst>
              <a:ext uri="{FF2B5EF4-FFF2-40B4-BE49-F238E27FC236}">
                <a16:creationId xmlns:a16="http://schemas.microsoft.com/office/drawing/2014/main" id="{0D1C8AA7-B3E1-44F3-9940-B2EF3C99BC93}"/>
              </a:ext>
            </a:extLst>
          </p:cNvPr>
          <p:cNvSpPr/>
          <p:nvPr/>
        </p:nvSpPr>
        <p:spPr>
          <a:xfrm>
            <a:off x="4499555" y="4490357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四角形: 角を丸くする 81">
            <a:extLst>
              <a:ext uri="{FF2B5EF4-FFF2-40B4-BE49-F238E27FC236}">
                <a16:creationId xmlns:a16="http://schemas.microsoft.com/office/drawing/2014/main" id="{59095CA3-6E26-4BB8-9081-D34FDE465E52}"/>
              </a:ext>
            </a:extLst>
          </p:cNvPr>
          <p:cNvSpPr/>
          <p:nvPr/>
        </p:nvSpPr>
        <p:spPr>
          <a:xfrm>
            <a:off x="4687334" y="4490357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四角形: 角を丸くする 82">
            <a:extLst>
              <a:ext uri="{FF2B5EF4-FFF2-40B4-BE49-F238E27FC236}">
                <a16:creationId xmlns:a16="http://schemas.microsoft.com/office/drawing/2014/main" id="{EBF5D600-0983-41F3-AA82-0678196F3543}"/>
              </a:ext>
            </a:extLst>
          </p:cNvPr>
          <p:cNvSpPr/>
          <p:nvPr/>
        </p:nvSpPr>
        <p:spPr>
          <a:xfrm>
            <a:off x="4865588" y="4490357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四角形: 角を丸くする 77">
            <a:extLst>
              <a:ext uri="{FF2B5EF4-FFF2-40B4-BE49-F238E27FC236}">
                <a16:creationId xmlns:a16="http://schemas.microsoft.com/office/drawing/2014/main" id="{58F26360-877E-42E6-A612-2203CD893AD0}"/>
              </a:ext>
            </a:extLst>
          </p:cNvPr>
          <p:cNvSpPr/>
          <p:nvPr/>
        </p:nvSpPr>
        <p:spPr>
          <a:xfrm>
            <a:off x="4499555" y="4860471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四角形: 角を丸くする 78">
            <a:extLst>
              <a:ext uri="{FF2B5EF4-FFF2-40B4-BE49-F238E27FC236}">
                <a16:creationId xmlns:a16="http://schemas.microsoft.com/office/drawing/2014/main" id="{1079A082-AE59-4AA1-B595-FE3C4339AF69}"/>
              </a:ext>
            </a:extLst>
          </p:cNvPr>
          <p:cNvSpPr/>
          <p:nvPr/>
        </p:nvSpPr>
        <p:spPr>
          <a:xfrm>
            <a:off x="4687334" y="4860471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四角形: 角を丸くする 79">
            <a:extLst>
              <a:ext uri="{FF2B5EF4-FFF2-40B4-BE49-F238E27FC236}">
                <a16:creationId xmlns:a16="http://schemas.microsoft.com/office/drawing/2014/main" id="{3FC55114-ED4B-4C0C-9A04-F9F1CEE9EB1A}"/>
              </a:ext>
            </a:extLst>
          </p:cNvPr>
          <p:cNvSpPr/>
          <p:nvPr/>
        </p:nvSpPr>
        <p:spPr>
          <a:xfrm>
            <a:off x="4865588" y="4860471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四角形: 角を丸くする 74">
            <a:extLst>
              <a:ext uri="{FF2B5EF4-FFF2-40B4-BE49-F238E27FC236}">
                <a16:creationId xmlns:a16="http://schemas.microsoft.com/office/drawing/2014/main" id="{F4EF152D-2F62-42AF-A31D-895E29FD0A5B}"/>
              </a:ext>
            </a:extLst>
          </p:cNvPr>
          <p:cNvSpPr/>
          <p:nvPr/>
        </p:nvSpPr>
        <p:spPr>
          <a:xfrm>
            <a:off x="4499555" y="4128407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四角形: 角を丸くする 75">
            <a:extLst>
              <a:ext uri="{FF2B5EF4-FFF2-40B4-BE49-F238E27FC236}">
                <a16:creationId xmlns:a16="http://schemas.microsoft.com/office/drawing/2014/main" id="{AA045EDC-B979-418F-AAF8-45C8FE73B7E5}"/>
              </a:ext>
            </a:extLst>
          </p:cNvPr>
          <p:cNvSpPr/>
          <p:nvPr/>
        </p:nvSpPr>
        <p:spPr>
          <a:xfrm>
            <a:off x="4687334" y="4128407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四角形: 角を丸くする 76">
            <a:extLst>
              <a:ext uri="{FF2B5EF4-FFF2-40B4-BE49-F238E27FC236}">
                <a16:creationId xmlns:a16="http://schemas.microsoft.com/office/drawing/2014/main" id="{5EE17122-19C2-4118-9869-972A4D6A51D3}"/>
              </a:ext>
            </a:extLst>
          </p:cNvPr>
          <p:cNvSpPr/>
          <p:nvPr/>
        </p:nvSpPr>
        <p:spPr>
          <a:xfrm>
            <a:off x="4865588" y="4128407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四角形: 角を丸くする 71">
            <a:extLst>
              <a:ext uri="{FF2B5EF4-FFF2-40B4-BE49-F238E27FC236}">
                <a16:creationId xmlns:a16="http://schemas.microsoft.com/office/drawing/2014/main" id="{7F0F105B-426E-47D3-B85E-7643E4378B18}"/>
              </a:ext>
            </a:extLst>
          </p:cNvPr>
          <p:cNvSpPr/>
          <p:nvPr/>
        </p:nvSpPr>
        <p:spPr>
          <a:xfrm>
            <a:off x="4499555" y="3737882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四角形: 角を丸くする 72">
            <a:extLst>
              <a:ext uri="{FF2B5EF4-FFF2-40B4-BE49-F238E27FC236}">
                <a16:creationId xmlns:a16="http://schemas.microsoft.com/office/drawing/2014/main" id="{3D997023-8274-445D-9ACA-595EFE7F6F8A}"/>
              </a:ext>
            </a:extLst>
          </p:cNvPr>
          <p:cNvSpPr/>
          <p:nvPr/>
        </p:nvSpPr>
        <p:spPr>
          <a:xfrm>
            <a:off x="4687334" y="3737882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四角形: 角を丸くする 73">
            <a:extLst>
              <a:ext uri="{FF2B5EF4-FFF2-40B4-BE49-F238E27FC236}">
                <a16:creationId xmlns:a16="http://schemas.microsoft.com/office/drawing/2014/main" id="{F1D23714-3D7E-47CC-B27F-687EC0DD682C}"/>
              </a:ext>
            </a:extLst>
          </p:cNvPr>
          <p:cNvSpPr/>
          <p:nvPr/>
        </p:nvSpPr>
        <p:spPr>
          <a:xfrm>
            <a:off x="4865588" y="3737882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四角形: 角を丸くする 68">
            <a:extLst>
              <a:ext uri="{FF2B5EF4-FFF2-40B4-BE49-F238E27FC236}">
                <a16:creationId xmlns:a16="http://schemas.microsoft.com/office/drawing/2014/main" id="{DC41C21E-5FBF-42D1-BD0D-0946CD6EDF59}"/>
              </a:ext>
            </a:extLst>
          </p:cNvPr>
          <p:cNvSpPr/>
          <p:nvPr/>
        </p:nvSpPr>
        <p:spPr>
          <a:xfrm>
            <a:off x="4499555" y="3377780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四角形: 角を丸くする 69">
            <a:extLst>
              <a:ext uri="{FF2B5EF4-FFF2-40B4-BE49-F238E27FC236}">
                <a16:creationId xmlns:a16="http://schemas.microsoft.com/office/drawing/2014/main" id="{233504C5-9EDE-4475-AE63-8F321CBA069C}"/>
              </a:ext>
            </a:extLst>
          </p:cNvPr>
          <p:cNvSpPr/>
          <p:nvPr/>
        </p:nvSpPr>
        <p:spPr>
          <a:xfrm>
            <a:off x="4687334" y="3377780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四角形: 角を丸くする 70">
            <a:extLst>
              <a:ext uri="{FF2B5EF4-FFF2-40B4-BE49-F238E27FC236}">
                <a16:creationId xmlns:a16="http://schemas.microsoft.com/office/drawing/2014/main" id="{298A954B-9200-4C8B-AD61-F755E1020025}"/>
              </a:ext>
            </a:extLst>
          </p:cNvPr>
          <p:cNvSpPr/>
          <p:nvPr/>
        </p:nvSpPr>
        <p:spPr>
          <a:xfrm>
            <a:off x="4865588" y="3377780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四角形: 角を丸くする 65">
            <a:extLst>
              <a:ext uri="{FF2B5EF4-FFF2-40B4-BE49-F238E27FC236}">
                <a16:creationId xmlns:a16="http://schemas.microsoft.com/office/drawing/2014/main" id="{3419E49F-D3A7-4A84-B503-A19920557B2A}"/>
              </a:ext>
            </a:extLst>
          </p:cNvPr>
          <p:cNvSpPr/>
          <p:nvPr/>
        </p:nvSpPr>
        <p:spPr>
          <a:xfrm>
            <a:off x="4499555" y="2987255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四角形: 角を丸くする 66">
            <a:extLst>
              <a:ext uri="{FF2B5EF4-FFF2-40B4-BE49-F238E27FC236}">
                <a16:creationId xmlns:a16="http://schemas.microsoft.com/office/drawing/2014/main" id="{6A7D27F6-FC29-4C7A-A754-ADD05F7865C0}"/>
              </a:ext>
            </a:extLst>
          </p:cNvPr>
          <p:cNvSpPr/>
          <p:nvPr/>
        </p:nvSpPr>
        <p:spPr>
          <a:xfrm>
            <a:off x="4687334" y="2987255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四角形: 角を丸くする 67">
            <a:extLst>
              <a:ext uri="{FF2B5EF4-FFF2-40B4-BE49-F238E27FC236}">
                <a16:creationId xmlns:a16="http://schemas.microsoft.com/office/drawing/2014/main" id="{193486C3-2980-4DFB-8425-AEAC5F4EB500}"/>
              </a:ext>
            </a:extLst>
          </p:cNvPr>
          <p:cNvSpPr/>
          <p:nvPr/>
        </p:nvSpPr>
        <p:spPr>
          <a:xfrm>
            <a:off x="4865588" y="2987255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四角形: 角を丸くする 105">
            <a:extLst>
              <a:ext uri="{FF2B5EF4-FFF2-40B4-BE49-F238E27FC236}">
                <a16:creationId xmlns:a16="http://schemas.microsoft.com/office/drawing/2014/main" id="{58889CAE-91D9-4172-8AB9-A4D631F255E8}"/>
              </a:ext>
            </a:extLst>
          </p:cNvPr>
          <p:cNvSpPr/>
          <p:nvPr/>
        </p:nvSpPr>
        <p:spPr>
          <a:xfrm>
            <a:off x="5203979" y="4490357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四角形: 角を丸くする 106">
            <a:extLst>
              <a:ext uri="{FF2B5EF4-FFF2-40B4-BE49-F238E27FC236}">
                <a16:creationId xmlns:a16="http://schemas.microsoft.com/office/drawing/2014/main" id="{C7DFE271-8FF7-4791-BB2C-CBF2FE807FE5}"/>
              </a:ext>
            </a:extLst>
          </p:cNvPr>
          <p:cNvSpPr/>
          <p:nvPr/>
        </p:nvSpPr>
        <p:spPr>
          <a:xfrm>
            <a:off x="5391758" y="4490357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" name="四角形: 角を丸くする 107">
            <a:extLst>
              <a:ext uri="{FF2B5EF4-FFF2-40B4-BE49-F238E27FC236}">
                <a16:creationId xmlns:a16="http://schemas.microsoft.com/office/drawing/2014/main" id="{F47ED16C-A883-45C9-9575-BC395FDF8D39}"/>
              </a:ext>
            </a:extLst>
          </p:cNvPr>
          <p:cNvSpPr/>
          <p:nvPr/>
        </p:nvSpPr>
        <p:spPr>
          <a:xfrm>
            <a:off x="5570012" y="4490357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" name="四角形: 角を丸くする 102">
            <a:extLst>
              <a:ext uri="{FF2B5EF4-FFF2-40B4-BE49-F238E27FC236}">
                <a16:creationId xmlns:a16="http://schemas.microsoft.com/office/drawing/2014/main" id="{DA7C7076-661B-4C43-B46E-59C7B4DFFA6C}"/>
              </a:ext>
            </a:extLst>
          </p:cNvPr>
          <p:cNvSpPr/>
          <p:nvPr/>
        </p:nvSpPr>
        <p:spPr>
          <a:xfrm>
            <a:off x="5203979" y="4860471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" name="四角形: 角を丸くする 103">
            <a:extLst>
              <a:ext uri="{FF2B5EF4-FFF2-40B4-BE49-F238E27FC236}">
                <a16:creationId xmlns:a16="http://schemas.microsoft.com/office/drawing/2014/main" id="{32A47C08-CB5F-4880-80B8-AC329BC63264}"/>
              </a:ext>
            </a:extLst>
          </p:cNvPr>
          <p:cNvSpPr/>
          <p:nvPr/>
        </p:nvSpPr>
        <p:spPr>
          <a:xfrm>
            <a:off x="5391758" y="4860471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5" name="四角形: 角を丸くする 104">
            <a:extLst>
              <a:ext uri="{FF2B5EF4-FFF2-40B4-BE49-F238E27FC236}">
                <a16:creationId xmlns:a16="http://schemas.microsoft.com/office/drawing/2014/main" id="{397C1F90-C9F3-4BCF-8380-C39E4281E80F}"/>
              </a:ext>
            </a:extLst>
          </p:cNvPr>
          <p:cNvSpPr/>
          <p:nvPr/>
        </p:nvSpPr>
        <p:spPr>
          <a:xfrm>
            <a:off x="5570012" y="4860471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四角形: 角を丸くする 99">
            <a:extLst>
              <a:ext uri="{FF2B5EF4-FFF2-40B4-BE49-F238E27FC236}">
                <a16:creationId xmlns:a16="http://schemas.microsoft.com/office/drawing/2014/main" id="{ADBAB921-B09D-4237-8F96-97A4275EC17C}"/>
              </a:ext>
            </a:extLst>
          </p:cNvPr>
          <p:cNvSpPr/>
          <p:nvPr/>
        </p:nvSpPr>
        <p:spPr>
          <a:xfrm>
            <a:off x="5203979" y="4128407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四角形: 角を丸くする 100">
            <a:extLst>
              <a:ext uri="{FF2B5EF4-FFF2-40B4-BE49-F238E27FC236}">
                <a16:creationId xmlns:a16="http://schemas.microsoft.com/office/drawing/2014/main" id="{574A76C8-F96B-42A3-A2D2-A9F3AF434214}"/>
              </a:ext>
            </a:extLst>
          </p:cNvPr>
          <p:cNvSpPr/>
          <p:nvPr/>
        </p:nvSpPr>
        <p:spPr>
          <a:xfrm>
            <a:off x="5391758" y="4128407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四角形: 角を丸くする 101">
            <a:extLst>
              <a:ext uri="{FF2B5EF4-FFF2-40B4-BE49-F238E27FC236}">
                <a16:creationId xmlns:a16="http://schemas.microsoft.com/office/drawing/2014/main" id="{13D3E9B7-8793-4767-A9BC-FC0FBA0A1F74}"/>
              </a:ext>
            </a:extLst>
          </p:cNvPr>
          <p:cNvSpPr/>
          <p:nvPr/>
        </p:nvSpPr>
        <p:spPr>
          <a:xfrm>
            <a:off x="5570012" y="4128407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四角形: 角を丸くする 96">
            <a:extLst>
              <a:ext uri="{FF2B5EF4-FFF2-40B4-BE49-F238E27FC236}">
                <a16:creationId xmlns:a16="http://schemas.microsoft.com/office/drawing/2014/main" id="{63B29620-41AC-48E0-8D69-C085ABA72FAA}"/>
              </a:ext>
            </a:extLst>
          </p:cNvPr>
          <p:cNvSpPr/>
          <p:nvPr/>
        </p:nvSpPr>
        <p:spPr>
          <a:xfrm>
            <a:off x="5203979" y="3737882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四角形: 角を丸くする 97">
            <a:extLst>
              <a:ext uri="{FF2B5EF4-FFF2-40B4-BE49-F238E27FC236}">
                <a16:creationId xmlns:a16="http://schemas.microsoft.com/office/drawing/2014/main" id="{DB64CA2A-F3D5-428B-8985-F860592339FD}"/>
              </a:ext>
            </a:extLst>
          </p:cNvPr>
          <p:cNvSpPr/>
          <p:nvPr/>
        </p:nvSpPr>
        <p:spPr>
          <a:xfrm>
            <a:off x="5391758" y="3737882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四角形: 角を丸くする 98">
            <a:extLst>
              <a:ext uri="{FF2B5EF4-FFF2-40B4-BE49-F238E27FC236}">
                <a16:creationId xmlns:a16="http://schemas.microsoft.com/office/drawing/2014/main" id="{34F55C72-C5D1-4C03-8E02-5D485C654E59}"/>
              </a:ext>
            </a:extLst>
          </p:cNvPr>
          <p:cNvSpPr/>
          <p:nvPr/>
        </p:nvSpPr>
        <p:spPr>
          <a:xfrm>
            <a:off x="5570012" y="3737882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四角形: 角を丸くする 93">
            <a:extLst>
              <a:ext uri="{FF2B5EF4-FFF2-40B4-BE49-F238E27FC236}">
                <a16:creationId xmlns:a16="http://schemas.microsoft.com/office/drawing/2014/main" id="{AA524F3A-DB41-4C3A-919D-F22912D1F7F0}"/>
              </a:ext>
            </a:extLst>
          </p:cNvPr>
          <p:cNvSpPr/>
          <p:nvPr/>
        </p:nvSpPr>
        <p:spPr>
          <a:xfrm>
            <a:off x="5203979" y="3377780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四角形: 角を丸くする 94">
            <a:extLst>
              <a:ext uri="{FF2B5EF4-FFF2-40B4-BE49-F238E27FC236}">
                <a16:creationId xmlns:a16="http://schemas.microsoft.com/office/drawing/2014/main" id="{B689B5B5-7BFC-450D-8436-7E8E9F7EBE8D}"/>
              </a:ext>
            </a:extLst>
          </p:cNvPr>
          <p:cNvSpPr/>
          <p:nvPr/>
        </p:nvSpPr>
        <p:spPr>
          <a:xfrm>
            <a:off x="5391758" y="3377780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四角形: 角を丸くする 95">
            <a:extLst>
              <a:ext uri="{FF2B5EF4-FFF2-40B4-BE49-F238E27FC236}">
                <a16:creationId xmlns:a16="http://schemas.microsoft.com/office/drawing/2014/main" id="{7F0645E1-AA06-4DD4-ABC8-D12DB9CD4AA2}"/>
              </a:ext>
            </a:extLst>
          </p:cNvPr>
          <p:cNvSpPr/>
          <p:nvPr/>
        </p:nvSpPr>
        <p:spPr>
          <a:xfrm>
            <a:off x="5570012" y="3377780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四角形: 角を丸くする 90">
            <a:extLst>
              <a:ext uri="{FF2B5EF4-FFF2-40B4-BE49-F238E27FC236}">
                <a16:creationId xmlns:a16="http://schemas.microsoft.com/office/drawing/2014/main" id="{22711463-E1FD-481B-A924-FF79677D25F1}"/>
              </a:ext>
            </a:extLst>
          </p:cNvPr>
          <p:cNvSpPr/>
          <p:nvPr/>
        </p:nvSpPr>
        <p:spPr>
          <a:xfrm>
            <a:off x="5203979" y="2987255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四角形: 角を丸くする 91">
            <a:extLst>
              <a:ext uri="{FF2B5EF4-FFF2-40B4-BE49-F238E27FC236}">
                <a16:creationId xmlns:a16="http://schemas.microsoft.com/office/drawing/2014/main" id="{6958A7BB-F304-4A33-977A-296B0F4DB0D6}"/>
              </a:ext>
            </a:extLst>
          </p:cNvPr>
          <p:cNvSpPr/>
          <p:nvPr/>
        </p:nvSpPr>
        <p:spPr>
          <a:xfrm>
            <a:off x="5391758" y="2987255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四角形: 角を丸くする 92">
            <a:extLst>
              <a:ext uri="{FF2B5EF4-FFF2-40B4-BE49-F238E27FC236}">
                <a16:creationId xmlns:a16="http://schemas.microsoft.com/office/drawing/2014/main" id="{D261608F-6A80-4BB6-8DA5-997F9D1AF90C}"/>
              </a:ext>
            </a:extLst>
          </p:cNvPr>
          <p:cNvSpPr/>
          <p:nvPr/>
        </p:nvSpPr>
        <p:spPr>
          <a:xfrm>
            <a:off x="5570012" y="2987255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" name="四角形: 角を丸くする 109">
            <a:extLst>
              <a:ext uri="{FF2B5EF4-FFF2-40B4-BE49-F238E27FC236}">
                <a16:creationId xmlns:a16="http://schemas.microsoft.com/office/drawing/2014/main" id="{6B6F866D-E280-4F80-B6A2-6545FA216AAA}"/>
              </a:ext>
            </a:extLst>
          </p:cNvPr>
          <p:cNvSpPr/>
          <p:nvPr/>
        </p:nvSpPr>
        <p:spPr>
          <a:xfrm>
            <a:off x="3765807" y="5256256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" name="四角形: 角を丸くする 110">
            <a:extLst>
              <a:ext uri="{FF2B5EF4-FFF2-40B4-BE49-F238E27FC236}">
                <a16:creationId xmlns:a16="http://schemas.microsoft.com/office/drawing/2014/main" id="{FCAADE36-B410-4FC5-98D7-6E2BE8026852}"/>
              </a:ext>
            </a:extLst>
          </p:cNvPr>
          <p:cNvSpPr/>
          <p:nvPr/>
        </p:nvSpPr>
        <p:spPr>
          <a:xfrm>
            <a:off x="3953586" y="5256256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" name="四角形: 角を丸くする 111">
            <a:extLst>
              <a:ext uri="{FF2B5EF4-FFF2-40B4-BE49-F238E27FC236}">
                <a16:creationId xmlns:a16="http://schemas.microsoft.com/office/drawing/2014/main" id="{ECCCFD6A-1175-4CCC-8B37-F47DD082533B}"/>
              </a:ext>
            </a:extLst>
          </p:cNvPr>
          <p:cNvSpPr/>
          <p:nvPr/>
        </p:nvSpPr>
        <p:spPr>
          <a:xfrm>
            <a:off x="4131840" y="5256256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9" name="四角形: 角を丸くする 118">
            <a:extLst>
              <a:ext uri="{FF2B5EF4-FFF2-40B4-BE49-F238E27FC236}">
                <a16:creationId xmlns:a16="http://schemas.microsoft.com/office/drawing/2014/main" id="{57CE76EE-C312-4B72-AC8B-C7E405BC1CC5}"/>
              </a:ext>
            </a:extLst>
          </p:cNvPr>
          <p:cNvSpPr/>
          <p:nvPr/>
        </p:nvSpPr>
        <p:spPr>
          <a:xfrm>
            <a:off x="4499554" y="5256256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四角形: 角を丸くする 119">
            <a:extLst>
              <a:ext uri="{FF2B5EF4-FFF2-40B4-BE49-F238E27FC236}">
                <a16:creationId xmlns:a16="http://schemas.microsoft.com/office/drawing/2014/main" id="{529A4DE4-677F-4EB3-8972-06D28C77B4B4}"/>
              </a:ext>
            </a:extLst>
          </p:cNvPr>
          <p:cNvSpPr/>
          <p:nvPr/>
        </p:nvSpPr>
        <p:spPr>
          <a:xfrm>
            <a:off x="4687333" y="5256256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四角形: 角を丸くする 120">
            <a:extLst>
              <a:ext uri="{FF2B5EF4-FFF2-40B4-BE49-F238E27FC236}">
                <a16:creationId xmlns:a16="http://schemas.microsoft.com/office/drawing/2014/main" id="{A4A3D7CA-0EF2-4177-9D9F-293BF330C255}"/>
              </a:ext>
            </a:extLst>
          </p:cNvPr>
          <p:cNvSpPr/>
          <p:nvPr/>
        </p:nvSpPr>
        <p:spPr>
          <a:xfrm>
            <a:off x="4865587" y="5256256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四角形: 角を丸くする 122">
            <a:extLst>
              <a:ext uri="{FF2B5EF4-FFF2-40B4-BE49-F238E27FC236}">
                <a16:creationId xmlns:a16="http://schemas.microsoft.com/office/drawing/2014/main" id="{F8FBAFB9-111F-49BE-B302-18531F01783F}"/>
              </a:ext>
            </a:extLst>
          </p:cNvPr>
          <p:cNvSpPr/>
          <p:nvPr/>
        </p:nvSpPr>
        <p:spPr>
          <a:xfrm>
            <a:off x="3765807" y="5965817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" name="四角形: 角を丸くする 123">
            <a:extLst>
              <a:ext uri="{FF2B5EF4-FFF2-40B4-BE49-F238E27FC236}">
                <a16:creationId xmlns:a16="http://schemas.microsoft.com/office/drawing/2014/main" id="{E6D3B695-04AB-48BB-BC4B-2F2E2E7FE808}"/>
              </a:ext>
            </a:extLst>
          </p:cNvPr>
          <p:cNvSpPr/>
          <p:nvPr/>
        </p:nvSpPr>
        <p:spPr>
          <a:xfrm>
            <a:off x="3953586" y="5965817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" name="四角形: 角を丸くする 124">
            <a:extLst>
              <a:ext uri="{FF2B5EF4-FFF2-40B4-BE49-F238E27FC236}">
                <a16:creationId xmlns:a16="http://schemas.microsoft.com/office/drawing/2014/main" id="{76D37E52-3BD5-4C35-90E6-A4176F7EB820}"/>
              </a:ext>
            </a:extLst>
          </p:cNvPr>
          <p:cNvSpPr/>
          <p:nvPr/>
        </p:nvSpPr>
        <p:spPr>
          <a:xfrm>
            <a:off x="4131840" y="5965817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四角形: 角を丸くする 126">
            <a:extLst>
              <a:ext uri="{FF2B5EF4-FFF2-40B4-BE49-F238E27FC236}">
                <a16:creationId xmlns:a16="http://schemas.microsoft.com/office/drawing/2014/main" id="{ED9CD9EF-4F39-4ACE-A0C1-652C3914BBD3}"/>
              </a:ext>
            </a:extLst>
          </p:cNvPr>
          <p:cNvSpPr/>
          <p:nvPr/>
        </p:nvSpPr>
        <p:spPr>
          <a:xfrm>
            <a:off x="1623108" y="5624623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" name="四角形: 角を丸くする 127">
            <a:extLst>
              <a:ext uri="{FF2B5EF4-FFF2-40B4-BE49-F238E27FC236}">
                <a16:creationId xmlns:a16="http://schemas.microsoft.com/office/drawing/2014/main" id="{592E3119-C04E-45E5-B7EE-97301AB1782E}"/>
              </a:ext>
            </a:extLst>
          </p:cNvPr>
          <p:cNvSpPr/>
          <p:nvPr/>
        </p:nvSpPr>
        <p:spPr>
          <a:xfrm>
            <a:off x="1810887" y="5624623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" name="四角形: 角を丸くする 128">
            <a:extLst>
              <a:ext uri="{FF2B5EF4-FFF2-40B4-BE49-F238E27FC236}">
                <a16:creationId xmlns:a16="http://schemas.microsoft.com/office/drawing/2014/main" id="{31EF5407-8C48-4D05-A732-DBDA6E65EF99}"/>
              </a:ext>
            </a:extLst>
          </p:cNvPr>
          <p:cNvSpPr/>
          <p:nvPr/>
        </p:nvSpPr>
        <p:spPr>
          <a:xfrm>
            <a:off x="1989141" y="5624623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" name="四角形: 角を丸くする 130">
            <a:extLst>
              <a:ext uri="{FF2B5EF4-FFF2-40B4-BE49-F238E27FC236}">
                <a16:creationId xmlns:a16="http://schemas.microsoft.com/office/drawing/2014/main" id="{F87C18B6-20FB-4083-9392-149FDC79AEEB}"/>
              </a:ext>
            </a:extLst>
          </p:cNvPr>
          <p:cNvSpPr/>
          <p:nvPr/>
        </p:nvSpPr>
        <p:spPr>
          <a:xfrm>
            <a:off x="2319144" y="6320659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2" name="四角形: 角を丸くする 131">
            <a:extLst>
              <a:ext uri="{FF2B5EF4-FFF2-40B4-BE49-F238E27FC236}">
                <a16:creationId xmlns:a16="http://schemas.microsoft.com/office/drawing/2014/main" id="{45B40C91-8C88-45C5-AE11-A714F42DABC2}"/>
              </a:ext>
            </a:extLst>
          </p:cNvPr>
          <p:cNvSpPr/>
          <p:nvPr/>
        </p:nvSpPr>
        <p:spPr>
          <a:xfrm>
            <a:off x="2506923" y="6320659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3" name="四角形: 角を丸くする 132">
            <a:extLst>
              <a:ext uri="{FF2B5EF4-FFF2-40B4-BE49-F238E27FC236}">
                <a16:creationId xmlns:a16="http://schemas.microsoft.com/office/drawing/2014/main" id="{598040CC-F320-4A89-9A89-847505124CF3}"/>
              </a:ext>
            </a:extLst>
          </p:cNvPr>
          <p:cNvSpPr/>
          <p:nvPr/>
        </p:nvSpPr>
        <p:spPr>
          <a:xfrm>
            <a:off x="2685177" y="6320659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4" name="四角形: 角を丸くする 133">
            <a:extLst>
              <a:ext uri="{FF2B5EF4-FFF2-40B4-BE49-F238E27FC236}">
                <a16:creationId xmlns:a16="http://schemas.microsoft.com/office/drawing/2014/main" id="{797241A6-481F-4D71-8303-D2F57FDE9295}"/>
              </a:ext>
            </a:extLst>
          </p:cNvPr>
          <p:cNvSpPr/>
          <p:nvPr/>
        </p:nvSpPr>
        <p:spPr>
          <a:xfrm>
            <a:off x="2685177" y="5610446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5" name="四角形: 角を丸くする 134">
            <a:extLst>
              <a:ext uri="{FF2B5EF4-FFF2-40B4-BE49-F238E27FC236}">
                <a16:creationId xmlns:a16="http://schemas.microsoft.com/office/drawing/2014/main" id="{9AC9CAEF-A7BF-4397-96F3-E93114634EB9}"/>
              </a:ext>
            </a:extLst>
          </p:cNvPr>
          <p:cNvSpPr/>
          <p:nvPr/>
        </p:nvSpPr>
        <p:spPr>
          <a:xfrm>
            <a:off x="2327633" y="5610446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6" name="四角形: 角を丸くする 135">
            <a:extLst>
              <a:ext uri="{FF2B5EF4-FFF2-40B4-BE49-F238E27FC236}">
                <a16:creationId xmlns:a16="http://schemas.microsoft.com/office/drawing/2014/main" id="{CFE412B1-2B3D-4013-8CAE-F72E41EFF2DC}"/>
              </a:ext>
            </a:extLst>
          </p:cNvPr>
          <p:cNvSpPr/>
          <p:nvPr/>
        </p:nvSpPr>
        <p:spPr>
          <a:xfrm>
            <a:off x="3079075" y="5256256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7" name="四角形: 角を丸くする 136">
            <a:extLst>
              <a:ext uri="{FF2B5EF4-FFF2-40B4-BE49-F238E27FC236}">
                <a16:creationId xmlns:a16="http://schemas.microsoft.com/office/drawing/2014/main" id="{10CA4E22-D3BE-42FD-8FE4-51B4A4F13D6C}"/>
              </a:ext>
            </a:extLst>
          </p:cNvPr>
          <p:cNvSpPr/>
          <p:nvPr/>
        </p:nvSpPr>
        <p:spPr>
          <a:xfrm>
            <a:off x="3079075" y="5618206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8" name="四角形: 角を丸くする 137">
            <a:extLst>
              <a:ext uri="{FF2B5EF4-FFF2-40B4-BE49-F238E27FC236}">
                <a16:creationId xmlns:a16="http://schemas.microsoft.com/office/drawing/2014/main" id="{57BDDE63-B3FE-4FA3-94E5-93C54E3F595A}"/>
              </a:ext>
            </a:extLst>
          </p:cNvPr>
          <p:cNvSpPr/>
          <p:nvPr/>
        </p:nvSpPr>
        <p:spPr>
          <a:xfrm>
            <a:off x="3069550" y="6006883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9" name="四角形: 角を丸くする 138">
            <a:extLst>
              <a:ext uri="{FF2B5EF4-FFF2-40B4-BE49-F238E27FC236}">
                <a16:creationId xmlns:a16="http://schemas.microsoft.com/office/drawing/2014/main" id="{97A95824-2F6B-4B8B-B9EE-92509F45DB0A}"/>
              </a:ext>
            </a:extLst>
          </p:cNvPr>
          <p:cNvSpPr/>
          <p:nvPr/>
        </p:nvSpPr>
        <p:spPr>
          <a:xfrm>
            <a:off x="3245975" y="5618206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" name="四角形: 角を丸くする 139">
            <a:extLst>
              <a:ext uri="{FF2B5EF4-FFF2-40B4-BE49-F238E27FC236}">
                <a16:creationId xmlns:a16="http://schemas.microsoft.com/office/drawing/2014/main" id="{74CFD00F-C102-4D21-B448-04CEDE30A1FD}"/>
              </a:ext>
            </a:extLst>
          </p:cNvPr>
          <p:cNvSpPr/>
          <p:nvPr/>
        </p:nvSpPr>
        <p:spPr>
          <a:xfrm>
            <a:off x="3435804" y="5256256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1" name="四角形: 角を丸くする 140">
            <a:extLst>
              <a:ext uri="{FF2B5EF4-FFF2-40B4-BE49-F238E27FC236}">
                <a16:creationId xmlns:a16="http://schemas.microsoft.com/office/drawing/2014/main" id="{D0D2C619-3961-4248-BA80-7670D8ECC121}"/>
              </a:ext>
            </a:extLst>
          </p:cNvPr>
          <p:cNvSpPr/>
          <p:nvPr/>
        </p:nvSpPr>
        <p:spPr>
          <a:xfrm>
            <a:off x="3442608" y="5965817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2" name="四角形: 角を丸くする 141">
            <a:extLst>
              <a:ext uri="{FF2B5EF4-FFF2-40B4-BE49-F238E27FC236}">
                <a16:creationId xmlns:a16="http://schemas.microsoft.com/office/drawing/2014/main" id="{75D262D8-BBE6-480D-AA3C-AB7D6BDA8670}"/>
              </a:ext>
            </a:extLst>
          </p:cNvPr>
          <p:cNvSpPr/>
          <p:nvPr/>
        </p:nvSpPr>
        <p:spPr>
          <a:xfrm>
            <a:off x="3261633" y="6342979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3" name="四角形: 角を丸くする 142">
            <a:extLst>
              <a:ext uri="{FF2B5EF4-FFF2-40B4-BE49-F238E27FC236}">
                <a16:creationId xmlns:a16="http://schemas.microsoft.com/office/drawing/2014/main" id="{22289847-9268-4594-91E1-87D07AD40093}"/>
              </a:ext>
            </a:extLst>
          </p:cNvPr>
          <p:cNvSpPr/>
          <p:nvPr/>
        </p:nvSpPr>
        <p:spPr>
          <a:xfrm>
            <a:off x="3071591" y="6359621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4" name="四角形: 角を丸くする 143">
            <a:extLst>
              <a:ext uri="{FF2B5EF4-FFF2-40B4-BE49-F238E27FC236}">
                <a16:creationId xmlns:a16="http://schemas.microsoft.com/office/drawing/2014/main" id="{3D03EA73-D8CE-4EDE-84F1-FF35342C91F9}"/>
              </a:ext>
            </a:extLst>
          </p:cNvPr>
          <p:cNvSpPr/>
          <p:nvPr/>
        </p:nvSpPr>
        <p:spPr>
          <a:xfrm>
            <a:off x="3765807" y="5618206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5" name="四角形: 角を丸くする 144">
            <a:extLst>
              <a:ext uri="{FF2B5EF4-FFF2-40B4-BE49-F238E27FC236}">
                <a16:creationId xmlns:a16="http://schemas.microsoft.com/office/drawing/2014/main" id="{508FF533-421E-42BE-B8ED-77F589D78F76}"/>
              </a:ext>
            </a:extLst>
          </p:cNvPr>
          <p:cNvSpPr/>
          <p:nvPr/>
        </p:nvSpPr>
        <p:spPr>
          <a:xfrm>
            <a:off x="4141465" y="5610446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6" name="四角形: 角を丸くする 145">
            <a:extLst>
              <a:ext uri="{FF2B5EF4-FFF2-40B4-BE49-F238E27FC236}">
                <a16:creationId xmlns:a16="http://schemas.microsoft.com/office/drawing/2014/main" id="{122D2416-7685-4FD4-BCB7-E3853D27D772}"/>
              </a:ext>
            </a:extLst>
          </p:cNvPr>
          <p:cNvSpPr/>
          <p:nvPr/>
        </p:nvSpPr>
        <p:spPr>
          <a:xfrm>
            <a:off x="4517123" y="5618206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7" name="四角形: 角を丸くする 146">
            <a:extLst>
              <a:ext uri="{FF2B5EF4-FFF2-40B4-BE49-F238E27FC236}">
                <a16:creationId xmlns:a16="http://schemas.microsoft.com/office/drawing/2014/main" id="{8200C839-3076-4D2B-997B-33800F288186}"/>
              </a:ext>
            </a:extLst>
          </p:cNvPr>
          <p:cNvSpPr/>
          <p:nvPr/>
        </p:nvSpPr>
        <p:spPr>
          <a:xfrm>
            <a:off x="4891341" y="5610446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8" name="四角形: 角を丸くする 147">
            <a:extLst>
              <a:ext uri="{FF2B5EF4-FFF2-40B4-BE49-F238E27FC236}">
                <a16:creationId xmlns:a16="http://schemas.microsoft.com/office/drawing/2014/main" id="{CA140F41-DE7C-4C03-A03E-FC14C3CFD4AF}"/>
              </a:ext>
            </a:extLst>
          </p:cNvPr>
          <p:cNvSpPr/>
          <p:nvPr/>
        </p:nvSpPr>
        <p:spPr>
          <a:xfrm>
            <a:off x="5206374" y="5256256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9" name="四角形: 角を丸くする 148">
            <a:extLst>
              <a:ext uri="{FF2B5EF4-FFF2-40B4-BE49-F238E27FC236}">
                <a16:creationId xmlns:a16="http://schemas.microsoft.com/office/drawing/2014/main" id="{D6773842-AB58-42BC-8D38-9A803CD159DC}"/>
              </a:ext>
            </a:extLst>
          </p:cNvPr>
          <p:cNvSpPr/>
          <p:nvPr/>
        </p:nvSpPr>
        <p:spPr>
          <a:xfrm>
            <a:off x="5578387" y="5230585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2" name="四角形: 角を丸くする 171">
            <a:extLst>
              <a:ext uri="{FF2B5EF4-FFF2-40B4-BE49-F238E27FC236}">
                <a16:creationId xmlns:a16="http://schemas.microsoft.com/office/drawing/2014/main" id="{784CB060-944B-47D4-AE44-BC61FEC8CA1E}"/>
              </a:ext>
            </a:extLst>
          </p:cNvPr>
          <p:cNvSpPr/>
          <p:nvPr/>
        </p:nvSpPr>
        <p:spPr>
          <a:xfrm>
            <a:off x="2332174" y="4490357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3" name="四角形: 角を丸くする 172">
            <a:extLst>
              <a:ext uri="{FF2B5EF4-FFF2-40B4-BE49-F238E27FC236}">
                <a16:creationId xmlns:a16="http://schemas.microsoft.com/office/drawing/2014/main" id="{4AD8CE01-A617-497F-A3B4-30044EE307C2}"/>
              </a:ext>
            </a:extLst>
          </p:cNvPr>
          <p:cNvSpPr/>
          <p:nvPr/>
        </p:nvSpPr>
        <p:spPr>
          <a:xfrm>
            <a:off x="2519953" y="4490357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4" name="四角形: 角を丸くする 173">
            <a:extLst>
              <a:ext uri="{FF2B5EF4-FFF2-40B4-BE49-F238E27FC236}">
                <a16:creationId xmlns:a16="http://schemas.microsoft.com/office/drawing/2014/main" id="{7B57B1E2-C7AD-4B50-8B0F-13BD6A7575E4}"/>
              </a:ext>
            </a:extLst>
          </p:cNvPr>
          <p:cNvSpPr/>
          <p:nvPr/>
        </p:nvSpPr>
        <p:spPr>
          <a:xfrm>
            <a:off x="2698207" y="4490357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9" name="四角形: 角を丸くする 168">
            <a:extLst>
              <a:ext uri="{FF2B5EF4-FFF2-40B4-BE49-F238E27FC236}">
                <a16:creationId xmlns:a16="http://schemas.microsoft.com/office/drawing/2014/main" id="{322B7AC8-B5A2-45CD-AD7E-D22BD021C335}"/>
              </a:ext>
            </a:extLst>
          </p:cNvPr>
          <p:cNvSpPr/>
          <p:nvPr/>
        </p:nvSpPr>
        <p:spPr>
          <a:xfrm>
            <a:off x="2332174" y="4860471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0" name="四角形: 角を丸くする 169">
            <a:extLst>
              <a:ext uri="{FF2B5EF4-FFF2-40B4-BE49-F238E27FC236}">
                <a16:creationId xmlns:a16="http://schemas.microsoft.com/office/drawing/2014/main" id="{9F549FB8-62AA-47A8-B8D5-F69383FF0996}"/>
              </a:ext>
            </a:extLst>
          </p:cNvPr>
          <p:cNvSpPr/>
          <p:nvPr/>
        </p:nvSpPr>
        <p:spPr>
          <a:xfrm>
            <a:off x="2519953" y="4860471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1" name="四角形: 角を丸くする 170">
            <a:extLst>
              <a:ext uri="{FF2B5EF4-FFF2-40B4-BE49-F238E27FC236}">
                <a16:creationId xmlns:a16="http://schemas.microsoft.com/office/drawing/2014/main" id="{DE14668B-9794-43A9-B257-28FE561DA657}"/>
              </a:ext>
            </a:extLst>
          </p:cNvPr>
          <p:cNvSpPr/>
          <p:nvPr/>
        </p:nvSpPr>
        <p:spPr>
          <a:xfrm>
            <a:off x="2698207" y="4860471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6" name="四角形: 角を丸くする 165">
            <a:extLst>
              <a:ext uri="{FF2B5EF4-FFF2-40B4-BE49-F238E27FC236}">
                <a16:creationId xmlns:a16="http://schemas.microsoft.com/office/drawing/2014/main" id="{5B1B9D15-BD1F-4811-BCCE-5BAB39EBBD54}"/>
              </a:ext>
            </a:extLst>
          </p:cNvPr>
          <p:cNvSpPr/>
          <p:nvPr/>
        </p:nvSpPr>
        <p:spPr>
          <a:xfrm>
            <a:off x="2332174" y="4128407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7" name="四角形: 角を丸くする 166">
            <a:extLst>
              <a:ext uri="{FF2B5EF4-FFF2-40B4-BE49-F238E27FC236}">
                <a16:creationId xmlns:a16="http://schemas.microsoft.com/office/drawing/2014/main" id="{5D5881D2-D496-4F89-847E-055A4899D30D}"/>
              </a:ext>
            </a:extLst>
          </p:cNvPr>
          <p:cNvSpPr/>
          <p:nvPr/>
        </p:nvSpPr>
        <p:spPr>
          <a:xfrm>
            <a:off x="2519953" y="4128407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8" name="四角形: 角を丸くする 167">
            <a:extLst>
              <a:ext uri="{FF2B5EF4-FFF2-40B4-BE49-F238E27FC236}">
                <a16:creationId xmlns:a16="http://schemas.microsoft.com/office/drawing/2014/main" id="{1A9A1D80-2CF5-482C-96EB-677EDBF172BA}"/>
              </a:ext>
            </a:extLst>
          </p:cNvPr>
          <p:cNvSpPr/>
          <p:nvPr/>
        </p:nvSpPr>
        <p:spPr>
          <a:xfrm>
            <a:off x="2698207" y="4128407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3" name="四角形: 角を丸くする 162">
            <a:extLst>
              <a:ext uri="{FF2B5EF4-FFF2-40B4-BE49-F238E27FC236}">
                <a16:creationId xmlns:a16="http://schemas.microsoft.com/office/drawing/2014/main" id="{10214EE6-3970-43B6-A38C-842C73CF036C}"/>
              </a:ext>
            </a:extLst>
          </p:cNvPr>
          <p:cNvSpPr/>
          <p:nvPr/>
        </p:nvSpPr>
        <p:spPr>
          <a:xfrm>
            <a:off x="2332174" y="3737882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4" name="四角形: 角を丸くする 163">
            <a:extLst>
              <a:ext uri="{FF2B5EF4-FFF2-40B4-BE49-F238E27FC236}">
                <a16:creationId xmlns:a16="http://schemas.microsoft.com/office/drawing/2014/main" id="{A784C1CF-704A-4FD0-8C33-C52209A3FD8D}"/>
              </a:ext>
            </a:extLst>
          </p:cNvPr>
          <p:cNvSpPr/>
          <p:nvPr/>
        </p:nvSpPr>
        <p:spPr>
          <a:xfrm>
            <a:off x="2519953" y="3737882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5" name="四角形: 角を丸くする 164">
            <a:extLst>
              <a:ext uri="{FF2B5EF4-FFF2-40B4-BE49-F238E27FC236}">
                <a16:creationId xmlns:a16="http://schemas.microsoft.com/office/drawing/2014/main" id="{03C037A5-06C0-4711-94C8-9AC6730B9CFD}"/>
              </a:ext>
            </a:extLst>
          </p:cNvPr>
          <p:cNvSpPr/>
          <p:nvPr/>
        </p:nvSpPr>
        <p:spPr>
          <a:xfrm>
            <a:off x="2698207" y="3737882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0" name="四角形: 角を丸くする 159">
            <a:extLst>
              <a:ext uri="{FF2B5EF4-FFF2-40B4-BE49-F238E27FC236}">
                <a16:creationId xmlns:a16="http://schemas.microsoft.com/office/drawing/2014/main" id="{790B832E-5AD9-42EC-B479-46EF6B72D995}"/>
              </a:ext>
            </a:extLst>
          </p:cNvPr>
          <p:cNvSpPr/>
          <p:nvPr/>
        </p:nvSpPr>
        <p:spPr>
          <a:xfrm>
            <a:off x="2332174" y="3377780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1" name="四角形: 角を丸くする 160">
            <a:extLst>
              <a:ext uri="{FF2B5EF4-FFF2-40B4-BE49-F238E27FC236}">
                <a16:creationId xmlns:a16="http://schemas.microsoft.com/office/drawing/2014/main" id="{914590ED-4B7A-41A0-96D8-5EA3DA1E8E64}"/>
              </a:ext>
            </a:extLst>
          </p:cNvPr>
          <p:cNvSpPr/>
          <p:nvPr/>
        </p:nvSpPr>
        <p:spPr>
          <a:xfrm>
            <a:off x="2519953" y="3377780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2" name="四角形: 角を丸くする 161">
            <a:extLst>
              <a:ext uri="{FF2B5EF4-FFF2-40B4-BE49-F238E27FC236}">
                <a16:creationId xmlns:a16="http://schemas.microsoft.com/office/drawing/2014/main" id="{E4A77ECB-D96D-4883-9399-3AB043A9DE6B}"/>
              </a:ext>
            </a:extLst>
          </p:cNvPr>
          <p:cNvSpPr/>
          <p:nvPr/>
        </p:nvSpPr>
        <p:spPr>
          <a:xfrm>
            <a:off x="2698207" y="3377780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7" name="四角形: 角を丸くする 156">
            <a:extLst>
              <a:ext uri="{FF2B5EF4-FFF2-40B4-BE49-F238E27FC236}">
                <a16:creationId xmlns:a16="http://schemas.microsoft.com/office/drawing/2014/main" id="{7B968676-EFAA-4C38-8619-A66A07E1499F}"/>
              </a:ext>
            </a:extLst>
          </p:cNvPr>
          <p:cNvSpPr/>
          <p:nvPr/>
        </p:nvSpPr>
        <p:spPr>
          <a:xfrm>
            <a:off x="2332174" y="2987255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8" name="四角形: 角を丸くする 157">
            <a:extLst>
              <a:ext uri="{FF2B5EF4-FFF2-40B4-BE49-F238E27FC236}">
                <a16:creationId xmlns:a16="http://schemas.microsoft.com/office/drawing/2014/main" id="{85C83DC0-5E2B-47B0-9D80-A3B93992B712}"/>
              </a:ext>
            </a:extLst>
          </p:cNvPr>
          <p:cNvSpPr/>
          <p:nvPr/>
        </p:nvSpPr>
        <p:spPr>
          <a:xfrm>
            <a:off x="2519953" y="2987255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9" name="四角形: 角を丸くする 158">
            <a:extLst>
              <a:ext uri="{FF2B5EF4-FFF2-40B4-BE49-F238E27FC236}">
                <a16:creationId xmlns:a16="http://schemas.microsoft.com/office/drawing/2014/main" id="{4A03644F-1036-4D97-82B3-3C3096675336}"/>
              </a:ext>
            </a:extLst>
          </p:cNvPr>
          <p:cNvSpPr/>
          <p:nvPr/>
        </p:nvSpPr>
        <p:spPr>
          <a:xfrm>
            <a:off x="2698207" y="2987255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7" name="四角形: 角を丸くする 196">
            <a:extLst>
              <a:ext uri="{FF2B5EF4-FFF2-40B4-BE49-F238E27FC236}">
                <a16:creationId xmlns:a16="http://schemas.microsoft.com/office/drawing/2014/main" id="{D618F4F8-2DBD-4A23-8098-DBC40A3C1DE3}"/>
              </a:ext>
            </a:extLst>
          </p:cNvPr>
          <p:cNvSpPr/>
          <p:nvPr/>
        </p:nvSpPr>
        <p:spPr>
          <a:xfrm>
            <a:off x="1791309" y="4490357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8" name="四角形: 角を丸くする 197">
            <a:extLst>
              <a:ext uri="{FF2B5EF4-FFF2-40B4-BE49-F238E27FC236}">
                <a16:creationId xmlns:a16="http://schemas.microsoft.com/office/drawing/2014/main" id="{A9164B77-7569-4BF4-9D90-8CDE84A83CC2}"/>
              </a:ext>
            </a:extLst>
          </p:cNvPr>
          <p:cNvSpPr/>
          <p:nvPr/>
        </p:nvSpPr>
        <p:spPr>
          <a:xfrm>
            <a:off x="1979088" y="4490357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9" name="四角形: 角を丸くする 198">
            <a:extLst>
              <a:ext uri="{FF2B5EF4-FFF2-40B4-BE49-F238E27FC236}">
                <a16:creationId xmlns:a16="http://schemas.microsoft.com/office/drawing/2014/main" id="{78AA2855-ED2C-4702-906B-311B9C5741BE}"/>
              </a:ext>
            </a:extLst>
          </p:cNvPr>
          <p:cNvSpPr/>
          <p:nvPr/>
        </p:nvSpPr>
        <p:spPr>
          <a:xfrm>
            <a:off x="2157342" y="4490357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4" name="四角形: 角を丸くする 193">
            <a:extLst>
              <a:ext uri="{FF2B5EF4-FFF2-40B4-BE49-F238E27FC236}">
                <a16:creationId xmlns:a16="http://schemas.microsoft.com/office/drawing/2014/main" id="{D10C2E97-40ED-4754-84BC-51B17810A9A9}"/>
              </a:ext>
            </a:extLst>
          </p:cNvPr>
          <p:cNvSpPr/>
          <p:nvPr/>
        </p:nvSpPr>
        <p:spPr>
          <a:xfrm>
            <a:off x="1791309" y="4860471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5" name="四角形: 角を丸くする 194">
            <a:extLst>
              <a:ext uri="{FF2B5EF4-FFF2-40B4-BE49-F238E27FC236}">
                <a16:creationId xmlns:a16="http://schemas.microsoft.com/office/drawing/2014/main" id="{7E522B3B-4EBD-4EC0-A241-F0BD86CB2C81}"/>
              </a:ext>
            </a:extLst>
          </p:cNvPr>
          <p:cNvSpPr/>
          <p:nvPr/>
        </p:nvSpPr>
        <p:spPr>
          <a:xfrm>
            <a:off x="1979088" y="4860471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6" name="四角形: 角を丸くする 195">
            <a:extLst>
              <a:ext uri="{FF2B5EF4-FFF2-40B4-BE49-F238E27FC236}">
                <a16:creationId xmlns:a16="http://schemas.microsoft.com/office/drawing/2014/main" id="{DDD80C8C-C662-4C9A-A056-CC54ED60632F}"/>
              </a:ext>
            </a:extLst>
          </p:cNvPr>
          <p:cNvSpPr/>
          <p:nvPr/>
        </p:nvSpPr>
        <p:spPr>
          <a:xfrm>
            <a:off x="2157342" y="4860471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1" name="四角形: 角を丸くする 190">
            <a:extLst>
              <a:ext uri="{FF2B5EF4-FFF2-40B4-BE49-F238E27FC236}">
                <a16:creationId xmlns:a16="http://schemas.microsoft.com/office/drawing/2014/main" id="{B5C3D1E2-6F6B-4662-B78A-0768916F4DE5}"/>
              </a:ext>
            </a:extLst>
          </p:cNvPr>
          <p:cNvSpPr/>
          <p:nvPr/>
        </p:nvSpPr>
        <p:spPr>
          <a:xfrm>
            <a:off x="1791309" y="4128407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2" name="四角形: 角を丸くする 191">
            <a:extLst>
              <a:ext uri="{FF2B5EF4-FFF2-40B4-BE49-F238E27FC236}">
                <a16:creationId xmlns:a16="http://schemas.microsoft.com/office/drawing/2014/main" id="{0EF79727-7F26-4928-B298-15EC04DFF4D0}"/>
              </a:ext>
            </a:extLst>
          </p:cNvPr>
          <p:cNvSpPr/>
          <p:nvPr/>
        </p:nvSpPr>
        <p:spPr>
          <a:xfrm>
            <a:off x="1979088" y="4128407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3" name="四角形: 角を丸くする 192">
            <a:extLst>
              <a:ext uri="{FF2B5EF4-FFF2-40B4-BE49-F238E27FC236}">
                <a16:creationId xmlns:a16="http://schemas.microsoft.com/office/drawing/2014/main" id="{FCAC947D-C464-469F-AEDB-9DB0AF49FFBE}"/>
              </a:ext>
            </a:extLst>
          </p:cNvPr>
          <p:cNvSpPr/>
          <p:nvPr/>
        </p:nvSpPr>
        <p:spPr>
          <a:xfrm>
            <a:off x="2157342" y="4128407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8" name="四角形: 角を丸くする 187">
            <a:extLst>
              <a:ext uri="{FF2B5EF4-FFF2-40B4-BE49-F238E27FC236}">
                <a16:creationId xmlns:a16="http://schemas.microsoft.com/office/drawing/2014/main" id="{2D2D526A-579E-4F4B-8AD5-683B4C3BB22B}"/>
              </a:ext>
            </a:extLst>
          </p:cNvPr>
          <p:cNvSpPr/>
          <p:nvPr/>
        </p:nvSpPr>
        <p:spPr>
          <a:xfrm>
            <a:off x="1791309" y="3737882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9" name="四角形: 角を丸くする 188">
            <a:extLst>
              <a:ext uri="{FF2B5EF4-FFF2-40B4-BE49-F238E27FC236}">
                <a16:creationId xmlns:a16="http://schemas.microsoft.com/office/drawing/2014/main" id="{67EF8191-0B39-4E3B-AF4A-B590EE889E76}"/>
              </a:ext>
            </a:extLst>
          </p:cNvPr>
          <p:cNvSpPr/>
          <p:nvPr/>
        </p:nvSpPr>
        <p:spPr>
          <a:xfrm>
            <a:off x="1979088" y="3737882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0" name="四角形: 角を丸くする 189">
            <a:extLst>
              <a:ext uri="{FF2B5EF4-FFF2-40B4-BE49-F238E27FC236}">
                <a16:creationId xmlns:a16="http://schemas.microsoft.com/office/drawing/2014/main" id="{1076C1CC-BAD9-42B2-AB22-49654C646806}"/>
              </a:ext>
            </a:extLst>
          </p:cNvPr>
          <p:cNvSpPr/>
          <p:nvPr/>
        </p:nvSpPr>
        <p:spPr>
          <a:xfrm>
            <a:off x="2157342" y="3737882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5" name="四角形: 角を丸くする 184">
            <a:extLst>
              <a:ext uri="{FF2B5EF4-FFF2-40B4-BE49-F238E27FC236}">
                <a16:creationId xmlns:a16="http://schemas.microsoft.com/office/drawing/2014/main" id="{952DF55A-1530-42E9-A150-3066C31BE04A}"/>
              </a:ext>
            </a:extLst>
          </p:cNvPr>
          <p:cNvSpPr/>
          <p:nvPr/>
        </p:nvSpPr>
        <p:spPr>
          <a:xfrm>
            <a:off x="1791309" y="3377780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6" name="四角形: 角を丸くする 185">
            <a:extLst>
              <a:ext uri="{FF2B5EF4-FFF2-40B4-BE49-F238E27FC236}">
                <a16:creationId xmlns:a16="http://schemas.microsoft.com/office/drawing/2014/main" id="{01FBD816-0BD7-4CBD-9A85-C8D8C8F46DD4}"/>
              </a:ext>
            </a:extLst>
          </p:cNvPr>
          <p:cNvSpPr/>
          <p:nvPr/>
        </p:nvSpPr>
        <p:spPr>
          <a:xfrm>
            <a:off x="1979088" y="3377780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7" name="四角形: 角を丸くする 186">
            <a:extLst>
              <a:ext uri="{FF2B5EF4-FFF2-40B4-BE49-F238E27FC236}">
                <a16:creationId xmlns:a16="http://schemas.microsoft.com/office/drawing/2014/main" id="{C1DEA378-46FC-4F6C-BE4E-B6C6BCA31E80}"/>
              </a:ext>
            </a:extLst>
          </p:cNvPr>
          <p:cNvSpPr/>
          <p:nvPr/>
        </p:nvSpPr>
        <p:spPr>
          <a:xfrm>
            <a:off x="2157342" y="3377780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2" name="四角形: 角を丸くする 181">
            <a:extLst>
              <a:ext uri="{FF2B5EF4-FFF2-40B4-BE49-F238E27FC236}">
                <a16:creationId xmlns:a16="http://schemas.microsoft.com/office/drawing/2014/main" id="{0C9D41E1-2B87-4380-B797-234FD31CBBC5}"/>
              </a:ext>
            </a:extLst>
          </p:cNvPr>
          <p:cNvSpPr/>
          <p:nvPr/>
        </p:nvSpPr>
        <p:spPr>
          <a:xfrm>
            <a:off x="1791309" y="2987255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3" name="四角形: 角を丸くする 182">
            <a:extLst>
              <a:ext uri="{FF2B5EF4-FFF2-40B4-BE49-F238E27FC236}">
                <a16:creationId xmlns:a16="http://schemas.microsoft.com/office/drawing/2014/main" id="{5328B8FC-49D7-4210-AA6B-46F1945AEDD7}"/>
              </a:ext>
            </a:extLst>
          </p:cNvPr>
          <p:cNvSpPr/>
          <p:nvPr/>
        </p:nvSpPr>
        <p:spPr>
          <a:xfrm>
            <a:off x="1979088" y="2987255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4" name="四角形: 角を丸くする 183">
            <a:extLst>
              <a:ext uri="{FF2B5EF4-FFF2-40B4-BE49-F238E27FC236}">
                <a16:creationId xmlns:a16="http://schemas.microsoft.com/office/drawing/2014/main" id="{5F57012F-0ECE-4385-8749-C9BCC8A38F99}"/>
              </a:ext>
            </a:extLst>
          </p:cNvPr>
          <p:cNvSpPr/>
          <p:nvPr/>
        </p:nvSpPr>
        <p:spPr>
          <a:xfrm>
            <a:off x="2157342" y="2987255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0" name="四角形: 角を丸くする 199">
            <a:extLst>
              <a:ext uri="{FF2B5EF4-FFF2-40B4-BE49-F238E27FC236}">
                <a16:creationId xmlns:a16="http://schemas.microsoft.com/office/drawing/2014/main" id="{A3E81397-152C-4E4A-815C-9AAB3DAA0F90}"/>
              </a:ext>
            </a:extLst>
          </p:cNvPr>
          <p:cNvSpPr/>
          <p:nvPr/>
        </p:nvSpPr>
        <p:spPr>
          <a:xfrm>
            <a:off x="1620563" y="5230585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1" name="四角形: 角を丸くする 200">
            <a:extLst>
              <a:ext uri="{FF2B5EF4-FFF2-40B4-BE49-F238E27FC236}">
                <a16:creationId xmlns:a16="http://schemas.microsoft.com/office/drawing/2014/main" id="{4B4732B9-C1D1-4D5B-BC25-50BC2CDB592D}"/>
              </a:ext>
            </a:extLst>
          </p:cNvPr>
          <p:cNvSpPr/>
          <p:nvPr/>
        </p:nvSpPr>
        <p:spPr>
          <a:xfrm>
            <a:off x="1810887" y="5230585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2" name="四角形: 角を丸くする 201">
            <a:extLst>
              <a:ext uri="{FF2B5EF4-FFF2-40B4-BE49-F238E27FC236}">
                <a16:creationId xmlns:a16="http://schemas.microsoft.com/office/drawing/2014/main" id="{5011CFC1-67B0-41F1-9DAA-A44D6FED8AB8}"/>
              </a:ext>
            </a:extLst>
          </p:cNvPr>
          <p:cNvSpPr/>
          <p:nvPr/>
        </p:nvSpPr>
        <p:spPr>
          <a:xfrm>
            <a:off x="1614216" y="4860471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3" name="四角形: 角を丸くする 202">
            <a:extLst>
              <a:ext uri="{FF2B5EF4-FFF2-40B4-BE49-F238E27FC236}">
                <a16:creationId xmlns:a16="http://schemas.microsoft.com/office/drawing/2014/main" id="{3A9E84FE-120A-4D4F-AE65-63A6766A4D42}"/>
              </a:ext>
            </a:extLst>
          </p:cNvPr>
          <p:cNvSpPr/>
          <p:nvPr/>
        </p:nvSpPr>
        <p:spPr>
          <a:xfrm>
            <a:off x="1615353" y="5994737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4" name="四角形: 角を丸くする 203">
            <a:extLst>
              <a:ext uri="{FF2B5EF4-FFF2-40B4-BE49-F238E27FC236}">
                <a16:creationId xmlns:a16="http://schemas.microsoft.com/office/drawing/2014/main" id="{56EEAB62-0119-4DB9-AFF3-BB674B073EB8}"/>
              </a:ext>
            </a:extLst>
          </p:cNvPr>
          <p:cNvSpPr/>
          <p:nvPr/>
        </p:nvSpPr>
        <p:spPr>
          <a:xfrm>
            <a:off x="1620563" y="4490357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5" name="四角形: 角を丸くする 204">
            <a:extLst>
              <a:ext uri="{FF2B5EF4-FFF2-40B4-BE49-F238E27FC236}">
                <a16:creationId xmlns:a16="http://schemas.microsoft.com/office/drawing/2014/main" id="{17FA1AF9-1CC6-43AC-8C81-257C801D7F5F}"/>
              </a:ext>
            </a:extLst>
          </p:cNvPr>
          <p:cNvSpPr/>
          <p:nvPr/>
        </p:nvSpPr>
        <p:spPr>
          <a:xfrm>
            <a:off x="1614216" y="4120243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6" name="四角形: 角を丸くする 205">
            <a:extLst>
              <a:ext uri="{FF2B5EF4-FFF2-40B4-BE49-F238E27FC236}">
                <a16:creationId xmlns:a16="http://schemas.microsoft.com/office/drawing/2014/main" id="{78ABFEBD-2A35-425B-9701-0F0EADAEA9FF}"/>
              </a:ext>
            </a:extLst>
          </p:cNvPr>
          <p:cNvSpPr/>
          <p:nvPr/>
        </p:nvSpPr>
        <p:spPr>
          <a:xfrm>
            <a:off x="1609633" y="3727483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7" name="四角形: 角を丸くする 206">
            <a:extLst>
              <a:ext uri="{FF2B5EF4-FFF2-40B4-BE49-F238E27FC236}">
                <a16:creationId xmlns:a16="http://schemas.microsoft.com/office/drawing/2014/main" id="{78EBE55A-B317-4DB5-8949-33BFD2445BFD}"/>
              </a:ext>
            </a:extLst>
          </p:cNvPr>
          <p:cNvSpPr/>
          <p:nvPr/>
        </p:nvSpPr>
        <p:spPr>
          <a:xfrm>
            <a:off x="1615980" y="3357369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8" name="四角形: 角を丸くする 207">
            <a:extLst>
              <a:ext uri="{FF2B5EF4-FFF2-40B4-BE49-F238E27FC236}">
                <a16:creationId xmlns:a16="http://schemas.microsoft.com/office/drawing/2014/main" id="{BAD31C34-A58F-4F0A-BA72-17E820B9CAE1}"/>
              </a:ext>
            </a:extLst>
          </p:cNvPr>
          <p:cNvSpPr/>
          <p:nvPr/>
        </p:nvSpPr>
        <p:spPr>
          <a:xfrm>
            <a:off x="1609633" y="2987255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9" name="四角形: 角を丸くする 208">
            <a:extLst>
              <a:ext uri="{FF2B5EF4-FFF2-40B4-BE49-F238E27FC236}">
                <a16:creationId xmlns:a16="http://schemas.microsoft.com/office/drawing/2014/main" id="{4A8E6DFF-CEFA-4A89-8A38-AFC98E051FDA}"/>
              </a:ext>
            </a:extLst>
          </p:cNvPr>
          <p:cNvSpPr/>
          <p:nvPr/>
        </p:nvSpPr>
        <p:spPr>
          <a:xfrm>
            <a:off x="1798549" y="2616217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0" name="四角形: 角を丸くする 209">
            <a:extLst>
              <a:ext uri="{FF2B5EF4-FFF2-40B4-BE49-F238E27FC236}">
                <a16:creationId xmlns:a16="http://schemas.microsoft.com/office/drawing/2014/main" id="{E6518BA2-E463-4430-95BB-D09CC93F0FA6}"/>
              </a:ext>
            </a:extLst>
          </p:cNvPr>
          <p:cNvSpPr/>
          <p:nvPr/>
        </p:nvSpPr>
        <p:spPr>
          <a:xfrm>
            <a:off x="1982266" y="2605179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1" name="四角形: 角を丸くする 210">
            <a:extLst>
              <a:ext uri="{FF2B5EF4-FFF2-40B4-BE49-F238E27FC236}">
                <a16:creationId xmlns:a16="http://schemas.microsoft.com/office/drawing/2014/main" id="{2CCDF66A-0A46-49ED-A550-9D5A728A2422}"/>
              </a:ext>
            </a:extLst>
          </p:cNvPr>
          <p:cNvSpPr/>
          <p:nvPr/>
        </p:nvSpPr>
        <p:spPr>
          <a:xfrm>
            <a:off x="2153037" y="2605179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2" name="四角形: 角を丸くする 211">
            <a:extLst>
              <a:ext uri="{FF2B5EF4-FFF2-40B4-BE49-F238E27FC236}">
                <a16:creationId xmlns:a16="http://schemas.microsoft.com/office/drawing/2014/main" id="{31250DF2-1EFA-4AA5-8B04-889667226EAE}"/>
              </a:ext>
            </a:extLst>
          </p:cNvPr>
          <p:cNvSpPr/>
          <p:nvPr/>
        </p:nvSpPr>
        <p:spPr>
          <a:xfrm>
            <a:off x="2327633" y="2605179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3" name="四角形: 角を丸くする 212">
            <a:extLst>
              <a:ext uri="{FF2B5EF4-FFF2-40B4-BE49-F238E27FC236}">
                <a16:creationId xmlns:a16="http://schemas.microsoft.com/office/drawing/2014/main" id="{706407E7-02E0-44F5-BA3D-20500248FC88}"/>
              </a:ext>
            </a:extLst>
          </p:cNvPr>
          <p:cNvSpPr/>
          <p:nvPr/>
        </p:nvSpPr>
        <p:spPr>
          <a:xfrm>
            <a:off x="2490148" y="2605179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4" name="四角形: 角を丸くする 213">
            <a:extLst>
              <a:ext uri="{FF2B5EF4-FFF2-40B4-BE49-F238E27FC236}">
                <a16:creationId xmlns:a16="http://schemas.microsoft.com/office/drawing/2014/main" id="{01751CB3-3B1E-4147-8844-FEA6A369CDEB}"/>
              </a:ext>
            </a:extLst>
          </p:cNvPr>
          <p:cNvSpPr/>
          <p:nvPr/>
        </p:nvSpPr>
        <p:spPr>
          <a:xfrm>
            <a:off x="3245975" y="2605179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5" name="四角形: 角を丸くする 214">
            <a:extLst>
              <a:ext uri="{FF2B5EF4-FFF2-40B4-BE49-F238E27FC236}">
                <a16:creationId xmlns:a16="http://schemas.microsoft.com/office/drawing/2014/main" id="{A2DC85FE-2B7C-4160-B8FA-030CDCFD60D5}"/>
              </a:ext>
            </a:extLst>
          </p:cNvPr>
          <p:cNvSpPr/>
          <p:nvPr/>
        </p:nvSpPr>
        <p:spPr>
          <a:xfrm>
            <a:off x="3441927" y="2605179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6" name="四角形: 角を丸くする 215">
            <a:extLst>
              <a:ext uri="{FF2B5EF4-FFF2-40B4-BE49-F238E27FC236}">
                <a16:creationId xmlns:a16="http://schemas.microsoft.com/office/drawing/2014/main" id="{E976E9CF-EF75-4A5C-A473-B88AB8C4B410}"/>
              </a:ext>
            </a:extLst>
          </p:cNvPr>
          <p:cNvSpPr/>
          <p:nvPr/>
        </p:nvSpPr>
        <p:spPr>
          <a:xfrm>
            <a:off x="3765807" y="2605179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7" name="四角形: 角を丸くする 216">
            <a:extLst>
              <a:ext uri="{FF2B5EF4-FFF2-40B4-BE49-F238E27FC236}">
                <a16:creationId xmlns:a16="http://schemas.microsoft.com/office/drawing/2014/main" id="{FF70B719-2BA3-4653-A206-6FCBA59DCE6B}"/>
              </a:ext>
            </a:extLst>
          </p:cNvPr>
          <p:cNvSpPr/>
          <p:nvPr/>
        </p:nvSpPr>
        <p:spPr>
          <a:xfrm>
            <a:off x="3956672" y="2605179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8" name="四角形: 角を丸くする 217">
            <a:extLst>
              <a:ext uri="{FF2B5EF4-FFF2-40B4-BE49-F238E27FC236}">
                <a16:creationId xmlns:a16="http://schemas.microsoft.com/office/drawing/2014/main" id="{6016AC69-8FF4-4195-92FE-A938C814AE23}"/>
              </a:ext>
            </a:extLst>
          </p:cNvPr>
          <p:cNvSpPr/>
          <p:nvPr/>
        </p:nvSpPr>
        <p:spPr>
          <a:xfrm>
            <a:off x="4509080" y="2605179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9" name="四角形: 角を丸くする 218">
            <a:extLst>
              <a:ext uri="{FF2B5EF4-FFF2-40B4-BE49-F238E27FC236}">
                <a16:creationId xmlns:a16="http://schemas.microsoft.com/office/drawing/2014/main" id="{8F0CF04D-4855-4F41-92DD-8DCC11B36943}"/>
              </a:ext>
            </a:extLst>
          </p:cNvPr>
          <p:cNvSpPr/>
          <p:nvPr/>
        </p:nvSpPr>
        <p:spPr>
          <a:xfrm>
            <a:off x="4696120" y="2605179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0" name="四角形: 角を丸くする 219">
            <a:extLst>
              <a:ext uri="{FF2B5EF4-FFF2-40B4-BE49-F238E27FC236}">
                <a16:creationId xmlns:a16="http://schemas.microsoft.com/office/drawing/2014/main" id="{2FCD8DD9-D459-4C8A-8779-B274FC9A4D2C}"/>
              </a:ext>
            </a:extLst>
          </p:cNvPr>
          <p:cNvSpPr/>
          <p:nvPr/>
        </p:nvSpPr>
        <p:spPr>
          <a:xfrm>
            <a:off x="4891341" y="2605179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1" name="四角形: 角を丸くする 220">
            <a:extLst>
              <a:ext uri="{FF2B5EF4-FFF2-40B4-BE49-F238E27FC236}">
                <a16:creationId xmlns:a16="http://schemas.microsoft.com/office/drawing/2014/main" id="{DB7660B1-CFA6-440C-95D7-E122CAFE41E3}"/>
              </a:ext>
            </a:extLst>
          </p:cNvPr>
          <p:cNvSpPr/>
          <p:nvPr/>
        </p:nvSpPr>
        <p:spPr>
          <a:xfrm>
            <a:off x="5203979" y="2605179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2" name="四角形: 角を丸くする 221">
            <a:extLst>
              <a:ext uri="{FF2B5EF4-FFF2-40B4-BE49-F238E27FC236}">
                <a16:creationId xmlns:a16="http://schemas.microsoft.com/office/drawing/2014/main" id="{9856575F-0B93-4CA0-95E5-264CC7DCBF3F}"/>
              </a:ext>
            </a:extLst>
          </p:cNvPr>
          <p:cNvSpPr/>
          <p:nvPr/>
        </p:nvSpPr>
        <p:spPr>
          <a:xfrm>
            <a:off x="5391758" y="2605179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3" name="四角形: 角を丸くする 222">
            <a:extLst>
              <a:ext uri="{FF2B5EF4-FFF2-40B4-BE49-F238E27FC236}">
                <a16:creationId xmlns:a16="http://schemas.microsoft.com/office/drawing/2014/main" id="{3898DFF2-0C86-4B0F-99AB-A7F03779059E}"/>
              </a:ext>
            </a:extLst>
          </p:cNvPr>
          <p:cNvSpPr/>
          <p:nvPr/>
        </p:nvSpPr>
        <p:spPr>
          <a:xfrm>
            <a:off x="5588990" y="2605179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4" name="四角形: 角を丸くする 223">
            <a:extLst>
              <a:ext uri="{FF2B5EF4-FFF2-40B4-BE49-F238E27FC236}">
                <a16:creationId xmlns:a16="http://schemas.microsoft.com/office/drawing/2014/main" id="{5C599A13-F5B4-48E0-AA0F-228C666C66D1}"/>
              </a:ext>
            </a:extLst>
          </p:cNvPr>
          <p:cNvSpPr/>
          <p:nvPr/>
        </p:nvSpPr>
        <p:spPr>
          <a:xfrm>
            <a:off x="3443970" y="2096200"/>
            <a:ext cx="88446" cy="417993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5" name="四角形: 角を丸くする 224">
            <a:extLst>
              <a:ext uri="{FF2B5EF4-FFF2-40B4-BE49-F238E27FC236}">
                <a16:creationId xmlns:a16="http://schemas.microsoft.com/office/drawing/2014/main" id="{CF1716F5-C1CA-4458-ACAB-33E07193245E}"/>
              </a:ext>
            </a:extLst>
          </p:cNvPr>
          <p:cNvSpPr/>
          <p:nvPr/>
        </p:nvSpPr>
        <p:spPr>
          <a:xfrm>
            <a:off x="3767169" y="2096200"/>
            <a:ext cx="88446" cy="417993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6" name="四角形: 角を丸くする 225">
            <a:extLst>
              <a:ext uri="{FF2B5EF4-FFF2-40B4-BE49-F238E27FC236}">
                <a16:creationId xmlns:a16="http://schemas.microsoft.com/office/drawing/2014/main" id="{5D7B5928-D103-42CE-AE6B-EB93C375464E}"/>
              </a:ext>
            </a:extLst>
          </p:cNvPr>
          <p:cNvSpPr/>
          <p:nvPr/>
        </p:nvSpPr>
        <p:spPr>
          <a:xfrm>
            <a:off x="3257550" y="2298193"/>
            <a:ext cx="89808" cy="216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7" name="四角形: 角を丸くする 226">
            <a:extLst>
              <a:ext uri="{FF2B5EF4-FFF2-40B4-BE49-F238E27FC236}">
                <a16:creationId xmlns:a16="http://schemas.microsoft.com/office/drawing/2014/main" id="{D7D441B3-A518-476B-9959-193841868D02}"/>
              </a:ext>
            </a:extLst>
          </p:cNvPr>
          <p:cNvSpPr/>
          <p:nvPr/>
        </p:nvSpPr>
        <p:spPr>
          <a:xfrm>
            <a:off x="3953586" y="2294799"/>
            <a:ext cx="89808" cy="216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8" name="四角形: 角を丸くする 227">
            <a:extLst>
              <a:ext uri="{FF2B5EF4-FFF2-40B4-BE49-F238E27FC236}">
                <a16:creationId xmlns:a16="http://schemas.microsoft.com/office/drawing/2014/main" id="{DF6383F9-1E59-47A1-916D-B309044ED667}"/>
              </a:ext>
            </a:extLst>
          </p:cNvPr>
          <p:cNvSpPr/>
          <p:nvPr/>
        </p:nvSpPr>
        <p:spPr>
          <a:xfrm>
            <a:off x="3633198" y="1984805"/>
            <a:ext cx="36000" cy="540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9" name="四角形: 角を丸くする 228">
            <a:extLst>
              <a:ext uri="{FF2B5EF4-FFF2-40B4-BE49-F238E27FC236}">
                <a16:creationId xmlns:a16="http://schemas.microsoft.com/office/drawing/2014/main" id="{E6F1BE23-3B81-4EA8-A7CA-AEB35C0708FC}"/>
              </a:ext>
            </a:extLst>
          </p:cNvPr>
          <p:cNvSpPr/>
          <p:nvPr/>
        </p:nvSpPr>
        <p:spPr>
          <a:xfrm>
            <a:off x="2196301" y="1507276"/>
            <a:ext cx="36000" cy="540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0" name="四角形: 角を丸くする 229">
            <a:extLst>
              <a:ext uri="{FF2B5EF4-FFF2-40B4-BE49-F238E27FC236}">
                <a16:creationId xmlns:a16="http://schemas.microsoft.com/office/drawing/2014/main" id="{BC39610A-49A6-4079-8197-99EECD184581}"/>
              </a:ext>
            </a:extLst>
          </p:cNvPr>
          <p:cNvSpPr/>
          <p:nvPr/>
        </p:nvSpPr>
        <p:spPr>
          <a:xfrm rot="5400000">
            <a:off x="2194643" y="2177048"/>
            <a:ext cx="18000" cy="756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1" name="四角形: 角を丸くする 230">
            <a:extLst>
              <a:ext uri="{FF2B5EF4-FFF2-40B4-BE49-F238E27FC236}">
                <a16:creationId xmlns:a16="http://schemas.microsoft.com/office/drawing/2014/main" id="{4EC813DF-B179-4847-85BD-3FA9ABA207E6}"/>
              </a:ext>
            </a:extLst>
          </p:cNvPr>
          <p:cNvSpPr/>
          <p:nvPr/>
        </p:nvSpPr>
        <p:spPr>
          <a:xfrm rot="5400000">
            <a:off x="5092024" y="1889523"/>
            <a:ext cx="18000" cy="1296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2" name="四角形: 角を丸くする 231">
            <a:extLst>
              <a:ext uri="{FF2B5EF4-FFF2-40B4-BE49-F238E27FC236}">
                <a16:creationId xmlns:a16="http://schemas.microsoft.com/office/drawing/2014/main" id="{BD69D117-9FAD-46E3-84CB-6D521D62C4F8}"/>
              </a:ext>
            </a:extLst>
          </p:cNvPr>
          <p:cNvSpPr/>
          <p:nvPr/>
        </p:nvSpPr>
        <p:spPr>
          <a:xfrm rot="5400000">
            <a:off x="5092024" y="1833209"/>
            <a:ext cx="18000" cy="1260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3" name="四角形: 角を丸くする 232">
            <a:extLst>
              <a:ext uri="{FF2B5EF4-FFF2-40B4-BE49-F238E27FC236}">
                <a16:creationId xmlns:a16="http://schemas.microsoft.com/office/drawing/2014/main" id="{869B717F-074E-45DA-A69A-59DFF8FC9CF3}"/>
              </a:ext>
            </a:extLst>
          </p:cNvPr>
          <p:cNvSpPr/>
          <p:nvPr/>
        </p:nvSpPr>
        <p:spPr>
          <a:xfrm rot="5400000">
            <a:off x="5066362" y="1905113"/>
            <a:ext cx="18000" cy="972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4" name="四角形: 角を丸くする 233">
            <a:extLst>
              <a:ext uri="{FF2B5EF4-FFF2-40B4-BE49-F238E27FC236}">
                <a16:creationId xmlns:a16="http://schemas.microsoft.com/office/drawing/2014/main" id="{9767F1BB-58D8-4DBE-98AE-5827BF961001}"/>
              </a:ext>
            </a:extLst>
          </p:cNvPr>
          <p:cNvSpPr/>
          <p:nvPr/>
        </p:nvSpPr>
        <p:spPr>
          <a:xfrm rot="5400000">
            <a:off x="2214309" y="2154794"/>
            <a:ext cx="18000" cy="648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5" name="四角形: 角を丸くする 234">
            <a:extLst>
              <a:ext uri="{FF2B5EF4-FFF2-40B4-BE49-F238E27FC236}">
                <a16:creationId xmlns:a16="http://schemas.microsoft.com/office/drawing/2014/main" id="{96D9EDE5-B5F2-4A03-8637-3CDFA37A53BB}"/>
              </a:ext>
            </a:extLst>
          </p:cNvPr>
          <p:cNvSpPr/>
          <p:nvPr/>
        </p:nvSpPr>
        <p:spPr>
          <a:xfrm rot="5400000">
            <a:off x="2201420" y="2151177"/>
            <a:ext cx="18000" cy="50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6" name="四角形: 角を丸くする 235">
            <a:extLst>
              <a:ext uri="{FF2B5EF4-FFF2-40B4-BE49-F238E27FC236}">
                <a16:creationId xmlns:a16="http://schemas.microsoft.com/office/drawing/2014/main" id="{4C40DCC7-E338-4722-861A-7CAA93C3A703}"/>
              </a:ext>
            </a:extLst>
          </p:cNvPr>
          <p:cNvSpPr/>
          <p:nvPr/>
        </p:nvSpPr>
        <p:spPr>
          <a:xfrm rot="5400000">
            <a:off x="2185357" y="1954416"/>
            <a:ext cx="18000" cy="396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7" name="四角形: 角を丸くする 236">
            <a:extLst>
              <a:ext uri="{FF2B5EF4-FFF2-40B4-BE49-F238E27FC236}">
                <a16:creationId xmlns:a16="http://schemas.microsoft.com/office/drawing/2014/main" id="{3F14490B-1D33-43B5-96FC-BAA817AD17B1}"/>
              </a:ext>
            </a:extLst>
          </p:cNvPr>
          <p:cNvSpPr/>
          <p:nvPr/>
        </p:nvSpPr>
        <p:spPr>
          <a:xfrm rot="10800000">
            <a:off x="2399441" y="2200008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8" name="四角形: 角を丸くする 237">
            <a:extLst>
              <a:ext uri="{FF2B5EF4-FFF2-40B4-BE49-F238E27FC236}">
                <a16:creationId xmlns:a16="http://schemas.microsoft.com/office/drawing/2014/main" id="{434D3CAB-082F-4161-AEF5-AD4BD4C08D79}"/>
              </a:ext>
            </a:extLst>
          </p:cNvPr>
          <p:cNvSpPr/>
          <p:nvPr/>
        </p:nvSpPr>
        <p:spPr>
          <a:xfrm rot="10800000">
            <a:off x="2309633" y="2200008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9" name="四角形: 角を丸くする 238">
            <a:extLst>
              <a:ext uri="{FF2B5EF4-FFF2-40B4-BE49-F238E27FC236}">
                <a16:creationId xmlns:a16="http://schemas.microsoft.com/office/drawing/2014/main" id="{5170D138-339B-48B1-957C-FB95852588B5}"/>
              </a:ext>
            </a:extLst>
          </p:cNvPr>
          <p:cNvSpPr/>
          <p:nvPr/>
        </p:nvSpPr>
        <p:spPr>
          <a:xfrm rot="10800000">
            <a:off x="2228378" y="2200008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0" name="四角形: 角を丸くする 239">
            <a:extLst>
              <a:ext uri="{FF2B5EF4-FFF2-40B4-BE49-F238E27FC236}">
                <a16:creationId xmlns:a16="http://schemas.microsoft.com/office/drawing/2014/main" id="{F4EE2B28-1C7A-42F2-A0A1-6BFAFAAB0725}"/>
              </a:ext>
            </a:extLst>
          </p:cNvPr>
          <p:cNvSpPr/>
          <p:nvPr/>
        </p:nvSpPr>
        <p:spPr>
          <a:xfrm rot="10800000">
            <a:off x="2160748" y="2200008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1" name="四角形: 角を丸くする 240">
            <a:extLst>
              <a:ext uri="{FF2B5EF4-FFF2-40B4-BE49-F238E27FC236}">
                <a16:creationId xmlns:a16="http://schemas.microsoft.com/office/drawing/2014/main" id="{F61C5CAB-2A6A-444B-A77D-12CD0CE05C52}"/>
              </a:ext>
            </a:extLst>
          </p:cNvPr>
          <p:cNvSpPr/>
          <p:nvPr/>
        </p:nvSpPr>
        <p:spPr>
          <a:xfrm rot="10800000">
            <a:off x="2070940" y="2200008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2" name="四角形: 角を丸くする 241">
            <a:extLst>
              <a:ext uri="{FF2B5EF4-FFF2-40B4-BE49-F238E27FC236}">
                <a16:creationId xmlns:a16="http://schemas.microsoft.com/office/drawing/2014/main" id="{E679E0A2-184C-400B-A688-6612B6599BA3}"/>
              </a:ext>
            </a:extLst>
          </p:cNvPr>
          <p:cNvSpPr/>
          <p:nvPr/>
        </p:nvSpPr>
        <p:spPr>
          <a:xfrm rot="10800000">
            <a:off x="1989685" y="2200008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3" name="四角形: 角を丸くする 242">
            <a:extLst>
              <a:ext uri="{FF2B5EF4-FFF2-40B4-BE49-F238E27FC236}">
                <a16:creationId xmlns:a16="http://schemas.microsoft.com/office/drawing/2014/main" id="{2A344B2C-89A6-4147-9A6F-75F266274311}"/>
              </a:ext>
            </a:extLst>
          </p:cNvPr>
          <p:cNvSpPr/>
          <p:nvPr/>
        </p:nvSpPr>
        <p:spPr>
          <a:xfrm rot="10800000">
            <a:off x="5042615" y="2633416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4" name="四角形: 角を丸くする 243">
            <a:extLst>
              <a:ext uri="{FF2B5EF4-FFF2-40B4-BE49-F238E27FC236}">
                <a16:creationId xmlns:a16="http://schemas.microsoft.com/office/drawing/2014/main" id="{03BC95E0-9CAE-4DEA-9EBB-16CA31A60119}"/>
              </a:ext>
            </a:extLst>
          </p:cNvPr>
          <p:cNvSpPr/>
          <p:nvPr/>
        </p:nvSpPr>
        <p:spPr>
          <a:xfrm rot="10800000">
            <a:off x="5123267" y="2633416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6" name="四角形: 角を丸くする 245">
            <a:extLst>
              <a:ext uri="{FF2B5EF4-FFF2-40B4-BE49-F238E27FC236}">
                <a16:creationId xmlns:a16="http://schemas.microsoft.com/office/drawing/2014/main" id="{2101814F-2667-451F-AFA2-36FFC9725B36}"/>
              </a:ext>
            </a:extLst>
          </p:cNvPr>
          <p:cNvSpPr/>
          <p:nvPr/>
        </p:nvSpPr>
        <p:spPr>
          <a:xfrm rot="10800000">
            <a:off x="5043238" y="2853087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7" name="四角形: 角を丸くする 246">
            <a:extLst>
              <a:ext uri="{FF2B5EF4-FFF2-40B4-BE49-F238E27FC236}">
                <a16:creationId xmlns:a16="http://schemas.microsoft.com/office/drawing/2014/main" id="{7FA7C7AD-7D88-44E5-A36A-DFB62E74B331}"/>
              </a:ext>
            </a:extLst>
          </p:cNvPr>
          <p:cNvSpPr/>
          <p:nvPr/>
        </p:nvSpPr>
        <p:spPr>
          <a:xfrm rot="10800000">
            <a:off x="5123890" y="2853087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6" name="四角形: 角を丸くする 255">
            <a:extLst>
              <a:ext uri="{FF2B5EF4-FFF2-40B4-BE49-F238E27FC236}">
                <a16:creationId xmlns:a16="http://schemas.microsoft.com/office/drawing/2014/main" id="{EA4AAEA0-D4F4-4929-B51F-EDB7F542EC69}"/>
              </a:ext>
            </a:extLst>
          </p:cNvPr>
          <p:cNvSpPr/>
          <p:nvPr/>
        </p:nvSpPr>
        <p:spPr>
          <a:xfrm rot="10800000">
            <a:off x="5043238" y="3080834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7" name="四角形: 角を丸くする 256">
            <a:extLst>
              <a:ext uri="{FF2B5EF4-FFF2-40B4-BE49-F238E27FC236}">
                <a16:creationId xmlns:a16="http://schemas.microsoft.com/office/drawing/2014/main" id="{29825E84-198D-49FA-8E9E-A3873D28B4DE}"/>
              </a:ext>
            </a:extLst>
          </p:cNvPr>
          <p:cNvSpPr/>
          <p:nvPr/>
        </p:nvSpPr>
        <p:spPr>
          <a:xfrm rot="10800000">
            <a:off x="5123890" y="3080834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9" name="四角形: 角を丸くする 258">
            <a:extLst>
              <a:ext uri="{FF2B5EF4-FFF2-40B4-BE49-F238E27FC236}">
                <a16:creationId xmlns:a16="http://schemas.microsoft.com/office/drawing/2014/main" id="{2C25C184-82A1-4F5B-8C80-55945F853164}"/>
              </a:ext>
            </a:extLst>
          </p:cNvPr>
          <p:cNvSpPr/>
          <p:nvPr/>
        </p:nvSpPr>
        <p:spPr>
          <a:xfrm rot="10800000">
            <a:off x="5043238" y="3332317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0" name="四角形: 角を丸くする 259">
            <a:extLst>
              <a:ext uri="{FF2B5EF4-FFF2-40B4-BE49-F238E27FC236}">
                <a16:creationId xmlns:a16="http://schemas.microsoft.com/office/drawing/2014/main" id="{407426F1-291F-438E-A532-4696151AED7E}"/>
              </a:ext>
            </a:extLst>
          </p:cNvPr>
          <p:cNvSpPr/>
          <p:nvPr/>
        </p:nvSpPr>
        <p:spPr>
          <a:xfrm rot="10800000">
            <a:off x="5123890" y="3332317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6" name="四角形: 角を丸くする 265">
            <a:extLst>
              <a:ext uri="{FF2B5EF4-FFF2-40B4-BE49-F238E27FC236}">
                <a16:creationId xmlns:a16="http://schemas.microsoft.com/office/drawing/2014/main" id="{2BBE06F3-BF83-478F-88C4-3185FE7BA588}"/>
              </a:ext>
            </a:extLst>
          </p:cNvPr>
          <p:cNvSpPr/>
          <p:nvPr/>
        </p:nvSpPr>
        <p:spPr>
          <a:xfrm rot="10800000">
            <a:off x="5042615" y="3582142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7" name="四角形: 角を丸くする 266">
            <a:extLst>
              <a:ext uri="{FF2B5EF4-FFF2-40B4-BE49-F238E27FC236}">
                <a16:creationId xmlns:a16="http://schemas.microsoft.com/office/drawing/2014/main" id="{51D5AF89-95EA-43AE-B995-C68CDC04DE72}"/>
              </a:ext>
            </a:extLst>
          </p:cNvPr>
          <p:cNvSpPr/>
          <p:nvPr/>
        </p:nvSpPr>
        <p:spPr>
          <a:xfrm rot="10800000">
            <a:off x="5123267" y="3582142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9" name="四角形: 角を丸くする 268">
            <a:extLst>
              <a:ext uri="{FF2B5EF4-FFF2-40B4-BE49-F238E27FC236}">
                <a16:creationId xmlns:a16="http://schemas.microsoft.com/office/drawing/2014/main" id="{2062191B-D147-414C-B845-79BBD9CFC751}"/>
              </a:ext>
            </a:extLst>
          </p:cNvPr>
          <p:cNvSpPr/>
          <p:nvPr/>
        </p:nvSpPr>
        <p:spPr>
          <a:xfrm rot="10800000">
            <a:off x="5043238" y="3801813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0" name="四角形: 角を丸くする 269">
            <a:extLst>
              <a:ext uri="{FF2B5EF4-FFF2-40B4-BE49-F238E27FC236}">
                <a16:creationId xmlns:a16="http://schemas.microsoft.com/office/drawing/2014/main" id="{E0E1A881-354C-4B3B-85BF-EFD45CE8CD9A}"/>
              </a:ext>
            </a:extLst>
          </p:cNvPr>
          <p:cNvSpPr/>
          <p:nvPr/>
        </p:nvSpPr>
        <p:spPr>
          <a:xfrm rot="10800000">
            <a:off x="5123890" y="3801813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2" name="四角形: 角を丸くする 271">
            <a:extLst>
              <a:ext uri="{FF2B5EF4-FFF2-40B4-BE49-F238E27FC236}">
                <a16:creationId xmlns:a16="http://schemas.microsoft.com/office/drawing/2014/main" id="{87C26A6B-B035-4E11-BF1B-D00A6522E9B9}"/>
              </a:ext>
            </a:extLst>
          </p:cNvPr>
          <p:cNvSpPr/>
          <p:nvPr/>
        </p:nvSpPr>
        <p:spPr>
          <a:xfrm rot="10800000">
            <a:off x="5043238" y="4029560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3" name="四角形: 角を丸くする 272">
            <a:extLst>
              <a:ext uri="{FF2B5EF4-FFF2-40B4-BE49-F238E27FC236}">
                <a16:creationId xmlns:a16="http://schemas.microsoft.com/office/drawing/2014/main" id="{FEEEBA29-D9FA-4EB4-B402-448B81517308}"/>
              </a:ext>
            </a:extLst>
          </p:cNvPr>
          <p:cNvSpPr/>
          <p:nvPr/>
        </p:nvSpPr>
        <p:spPr>
          <a:xfrm rot="10800000">
            <a:off x="5123890" y="4029560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5" name="四角形: 角を丸くする 274">
            <a:extLst>
              <a:ext uri="{FF2B5EF4-FFF2-40B4-BE49-F238E27FC236}">
                <a16:creationId xmlns:a16="http://schemas.microsoft.com/office/drawing/2014/main" id="{50D4F119-9297-40C7-A4DA-0CBF7C4079A1}"/>
              </a:ext>
            </a:extLst>
          </p:cNvPr>
          <p:cNvSpPr/>
          <p:nvPr/>
        </p:nvSpPr>
        <p:spPr>
          <a:xfrm rot="10800000">
            <a:off x="5043238" y="4281043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6" name="四角形: 角を丸くする 275">
            <a:extLst>
              <a:ext uri="{FF2B5EF4-FFF2-40B4-BE49-F238E27FC236}">
                <a16:creationId xmlns:a16="http://schemas.microsoft.com/office/drawing/2014/main" id="{4C076BCE-BB2D-4664-AD15-C2B27E440C0F}"/>
              </a:ext>
            </a:extLst>
          </p:cNvPr>
          <p:cNvSpPr/>
          <p:nvPr/>
        </p:nvSpPr>
        <p:spPr>
          <a:xfrm rot="10800000">
            <a:off x="5123890" y="4281043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7" name="四角形: 角を丸くする 276">
            <a:extLst>
              <a:ext uri="{FF2B5EF4-FFF2-40B4-BE49-F238E27FC236}">
                <a16:creationId xmlns:a16="http://schemas.microsoft.com/office/drawing/2014/main" id="{10FEFB32-C86D-4376-ACF5-4C7168BFFFC5}"/>
              </a:ext>
            </a:extLst>
          </p:cNvPr>
          <p:cNvSpPr/>
          <p:nvPr/>
        </p:nvSpPr>
        <p:spPr>
          <a:xfrm rot="10800000">
            <a:off x="3471708" y="1791152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8" name="四角形: 角を丸くする 277">
            <a:extLst>
              <a:ext uri="{FF2B5EF4-FFF2-40B4-BE49-F238E27FC236}">
                <a16:creationId xmlns:a16="http://schemas.microsoft.com/office/drawing/2014/main" id="{4B409D8E-345C-4761-BBF9-E9DD4898C63E}"/>
              </a:ext>
            </a:extLst>
          </p:cNvPr>
          <p:cNvSpPr/>
          <p:nvPr/>
        </p:nvSpPr>
        <p:spPr>
          <a:xfrm rot="10800000">
            <a:off x="3562085" y="1716724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9" name="四角形: 角を丸くする 278">
            <a:extLst>
              <a:ext uri="{FF2B5EF4-FFF2-40B4-BE49-F238E27FC236}">
                <a16:creationId xmlns:a16="http://schemas.microsoft.com/office/drawing/2014/main" id="{440C8C30-1E85-4753-9D29-AE5FE30617BE}"/>
              </a:ext>
            </a:extLst>
          </p:cNvPr>
          <p:cNvSpPr/>
          <p:nvPr/>
        </p:nvSpPr>
        <p:spPr>
          <a:xfrm rot="10800000">
            <a:off x="3747807" y="1716724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0" name="四角形: 角を丸くする 279">
            <a:extLst>
              <a:ext uri="{FF2B5EF4-FFF2-40B4-BE49-F238E27FC236}">
                <a16:creationId xmlns:a16="http://schemas.microsoft.com/office/drawing/2014/main" id="{A6DF0F43-3BCA-4318-8792-934F08E88979}"/>
              </a:ext>
            </a:extLst>
          </p:cNvPr>
          <p:cNvSpPr/>
          <p:nvPr/>
        </p:nvSpPr>
        <p:spPr>
          <a:xfrm rot="10800000">
            <a:off x="3837615" y="1791152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1" name="四角形: 角を丸くする 280">
            <a:extLst>
              <a:ext uri="{FF2B5EF4-FFF2-40B4-BE49-F238E27FC236}">
                <a16:creationId xmlns:a16="http://schemas.microsoft.com/office/drawing/2014/main" id="{77FA5011-3F3F-4D98-B357-D38B5484B9B9}"/>
              </a:ext>
            </a:extLst>
          </p:cNvPr>
          <p:cNvSpPr/>
          <p:nvPr/>
        </p:nvSpPr>
        <p:spPr>
          <a:xfrm rot="10800000">
            <a:off x="3381331" y="1918742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2" name="四角形: 角を丸くする 281">
            <a:extLst>
              <a:ext uri="{FF2B5EF4-FFF2-40B4-BE49-F238E27FC236}">
                <a16:creationId xmlns:a16="http://schemas.microsoft.com/office/drawing/2014/main" id="{2232FEB0-826B-4297-8A1E-1B1B8D636958}"/>
              </a:ext>
            </a:extLst>
          </p:cNvPr>
          <p:cNvSpPr/>
          <p:nvPr/>
        </p:nvSpPr>
        <p:spPr>
          <a:xfrm rot="10800000">
            <a:off x="3912587" y="1918742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3" name="四角形: 角を丸くする 282">
            <a:extLst>
              <a:ext uri="{FF2B5EF4-FFF2-40B4-BE49-F238E27FC236}">
                <a16:creationId xmlns:a16="http://schemas.microsoft.com/office/drawing/2014/main" id="{7297074E-B46E-47E5-95EB-6F58DA273068}"/>
              </a:ext>
            </a:extLst>
          </p:cNvPr>
          <p:cNvSpPr/>
          <p:nvPr/>
        </p:nvSpPr>
        <p:spPr>
          <a:xfrm rot="10800000">
            <a:off x="3652114" y="1668877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4" name="四角形: 角を丸くする 283">
            <a:extLst>
              <a:ext uri="{FF2B5EF4-FFF2-40B4-BE49-F238E27FC236}">
                <a16:creationId xmlns:a16="http://schemas.microsoft.com/office/drawing/2014/main" id="{F8445E4F-3E54-43FE-8689-5FC057353EBF}"/>
              </a:ext>
            </a:extLst>
          </p:cNvPr>
          <p:cNvSpPr/>
          <p:nvPr/>
        </p:nvSpPr>
        <p:spPr>
          <a:xfrm>
            <a:off x="2148021" y="5230585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5" name="四角形: 角を丸くする 284">
            <a:extLst>
              <a:ext uri="{FF2B5EF4-FFF2-40B4-BE49-F238E27FC236}">
                <a16:creationId xmlns:a16="http://schemas.microsoft.com/office/drawing/2014/main" id="{F865A337-E2AB-4EBD-A829-80C39735FC4E}"/>
              </a:ext>
            </a:extLst>
          </p:cNvPr>
          <p:cNvSpPr/>
          <p:nvPr/>
        </p:nvSpPr>
        <p:spPr>
          <a:xfrm>
            <a:off x="2318414" y="5230585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6" name="四角形: 角を丸くする 285">
            <a:extLst>
              <a:ext uri="{FF2B5EF4-FFF2-40B4-BE49-F238E27FC236}">
                <a16:creationId xmlns:a16="http://schemas.microsoft.com/office/drawing/2014/main" id="{F3C47EEF-6B90-491C-A3EE-03FAFCB74CCF}"/>
              </a:ext>
            </a:extLst>
          </p:cNvPr>
          <p:cNvSpPr/>
          <p:nvPr/>
        </p:nvSpPr>
        <p:spPr>
          <a:xfrm>
            <a:off x="2517527" y="5230585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7" name="四角形: 角を丸くする 286">
            <a:extLst>
              <a:ext uri="{FF2B5EF4-FFF2-40B4-BE49-F238E27FC236}">
                <a16:creationId xmlns:a16="http://schemas.microsoft.com/office/drawing/2014/main" id="{05DE5CE7-DAFB-4B91-A111-2DDA8F084F4D}"/>
              </a:ext>
            </a:extLst>
          </p:cNvPr>
          <p:cNvSpPr/>
          <p:nvPr/>
        </p:nvSpPr>
        <p:spPr>
          <a:xfrm>
            <a:off x="2685177" y="5230585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8" name="四角形: 角を丸くする 287">
            <a:extLst>
              <a:ext uri="{FF2B5EF4-FFF2-40B4-BE49-F238E27FC236}">
                <a16:creationId xmlns:a16="http://schemas.microsoft.com/office/drawing/2014/main" id="{D6422FA1-8045-48CA-8E01-2437F3A6E187}"/>
              </a:ext>
            </a:extLst>
          </p:cNvPr>
          <p:cNvSpPr/>
          <p:nvPr/>
        </p:nvSpPr>
        <p:spPr>
          <a:xfrm>
            <a:off x="2685177" y="5974500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9" name="四角形: 角を丸くする 288">
            <a:extLst>
              <a:ext uri="{FF2B5EF4-FFF2-40B4-BE49-F238E27FC236}">
                <a16:creationId xmlns:a16="http://schemas.microsoft.com/office/drawing/2014/main" id="{F35AC043-8741-4171-AE4E-6BCF1B372C22}"/>
              </a:ext>
            </a:extLst>
          </p:cNvPr>
          <p:cNvSpPr/>
          <p:nvPr/>
        </p:nvSpPr>
        <p:spPr>
          <a:xfrm>
            <a:off x="2509753" y="5974500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0" name="四角形: 角を丸くする 289">
            <a:extLst>
              <a:ext uri="{FF2B5EF4-FFF2-40B4-BE49-F238E27FC236}">
                <a16:creationId xmlns:a16="http://schemas.microsoft.com/office/drawing/2014/main" id="{E7A9A2C5-19D4-4C60-A5D0-5131DDC5EABC}"/>
              </a:ext>
            </a:extLst>
          </p:cNvPr>
          <p:cNvSpPr/>
          <p:nvPr/>
        </p:nvSpPr>
        <p:spPr>
          <a:xfrm>
            <a:off x="2148021" y="5974500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1" name="四角形: 角を丸くする 290">
            <a:extLst>
              <a:ext uri="{FF2B5EF4-FFF2-40B4-BE49-F238E27FC236}">
                <a16:creationId xmlns:a16="http://schemas.microsoft.com/office/drawing/2014/main" id="{C829D072-1317-4A0C-8BA8-AD3B7D18008E}"/>
              </a:ext>
            </a:extLst>
          </p:cNvPr>
          <p:cNvSpPr/>
          <p:nvPr/>
        </p:nvSpPr>
        <p:spPr>
          <a:xfrm>
            <a:off x="1994068" y="5974500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3" name="四角形: 角を丸くする 292">
            <a:extLst>
              <a:ext uri="{FF2B5EF4-FFF2-40B4-BE49-F238E27FC236}">
                <a16:creationId xmlns:a16="http://schemas.microsoft.com/office/drawing/2014/main" id="{01CBCD99-3665-4CC6-9BFD-B4C6401C4BE4}"/>
              </a:ext>
            </a:extLst>
          </p:cNvPr>
          <p:cNvSpPr/>
          <p:nvPr/>
        </p:nvSpPr>
        <p:spPr>
          <a:xfrm rot="10800000">
            <a:off x="5043238" y="4503981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4" name="四角形: 角を丸くする 293">
            <a:extLst>
              <a:ext uri="{FF2B5EF4-FFF2-40B4-BE49-F238E27FC236}">
                <a16:creationId xmlns:a16="http://schemas.microsoft.com/office/drawing/2014/main" id="{255DECA0-46CD-4663-99EE-BB240BEE0ECF}"/>
              </a:ext>
            </a:extLst>
          </p:cNvPr>
          <p:cNvSpPr/>
          <p:nvPr/>
        </p:nvSpPr>
        <p:spPr>
          <a:xfrm rot="10800000">
            <a:off x="5123890" y="4503981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6" name="四角形: 角を丸くする 295">
            <a:extLst>
              <a:ext uri="{FF2B5EF4-FFF2-40B4-BE49-F238E27FC236}">
                <a16:creationId xmlns:a16="http://schemas.microsoft.com/office/drawing/2014/main" id="{1D169F91-AA6F-46F6-8492-5320B45E47CB}"/>
              </a:ext>
            </a:extLst>
          </p:cNvPr>
          <p:cNvSpPr/>
          <p:nvPr/>
        </p:nvSpPr>
        <p:spPr>
          <a:xfrm rot="10800000">
            <a:off x="5043238" y="4710216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7" name="四角形: 角を丸くする 296">
            <a:extLst>
              <a:ext uri="{FF2B5EF4-FFF2-40B4-BE49-F238E27FC236}">
                <a16:creationId xmlns:a16="http://schemas.microsoft.com/office/drawing/2014/main" id="{8A8DF566-9A8F-4CA9-A310-8851F06BFA57}"/>
              </a:ext>
            </a:extLst>
          </p:cNvPr>
          <p:cNvSpPr/>
          <p:nvPr/>
        </p:nvSpPr>
        <p:spPr>
          <a:xfrm rot="10800000">
            <a:off x="5123890" y="4710216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9" name="四角形: 角を丸くする 298">
            <a:extLst>
              <a:ext uri="{FF2B5EF4-FFF2-40B4-BE49-F238E27FC236}">
                <a16:creationId xmlns:a16="http://schemas.microsoft.com/office/drawing/2014/main" id="{954BDC5F-713D-4D44-81B5-03807D3C32BA}"/>
              </a:ext>
            </a:extLst>
          </p:cNvPr>
          <p:cNvSpPr/>
          <p:nvPr/>
        </p:nvSpPr>
        <p:spPr>
          <a:xfrm rot="10800000">
            <a:off x="5043238" y="4940871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0" name="四角形: 角を丸くする 299">
            <a:extLst>
              <a:ext uri="{FF2B5EF4-FFF2-40B4-BE49-F238E27FC236}">
                <a16:creationId xmlns:a16="http://schemas.microsoft.com/office/drawing/2014/main" id="{F7B6448B-C8F7-4A68-B387-D270DA30B646}"/>
              </a:ext>
            </a:extLst>
          </p:cNvPr>
          <p:cNvSpPr/>
          <p:nvPr/>
        </p:nvSpPr>
        <p:spPr>
          <a:xfrm rot="10800000">
            <a:off x="5123890" y="4940871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2" name="四角形: 角を丸くする 301">
            <a:extLst>
              <a:ext uri="{FF2B5EF4-FFF2-40B4-BE49-F238E27FC236}">
                <a16:creationId xmlns:a16="http://schemas.microsoft.com/office/drawing/2014/main" id="{C35B901D-C460-44F6-9ED3-EF7426C23162}"/>
              </a:ext>
            </a:extLst>
          </p:cNvPr>
          <p:cNvSpPr/>
          <p:nvPr/>
        </p:nvSpPr>
        <p:spPr>
          <a:xfrm rot="10800000">
            <a:off x="5043238" y="5489056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3" name="四角形: 角を丸くする 302">
            <a:extLst>
              <a:ext uri="{FF2B5EF4-FFF2-40B4-BE49-F238E27FC236}">
                <a16:creationId xmlns:a16="http://schemas.microsoft.com/office/drawing/2014/main" id="{0C72084B-1862-40BE-8F58-EDB3775545D9}"/>
              </a:ext>
            </a:extLst>
          </p:cNvPr>
          <p:cNvSpPr/>
          <p:nvPr/>
        </p:nvSpPr>
        <p:spPr>
          <a:xfrm rot="10800000">
            <a:off x="5123890" y="5489056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4" name="四角形: 角を丸くする 303">
            <a:extLst>
              <a:ext uri="{FF2B5EF4-FFF2-40B4-BE49-F238E27FC236}">
                <a16:creationId xmlns:a16="http://schemas.microsoft.com/office/drawing/2014/main" id="{75CFEE8C-BB80-4E3F-BB48-BEFC0FBE0D72}"/>
              </a:ext>
            </a:extLst>
          </p:cNvPr>
          <p:cNvSpPr/>
          <p:nvPr/>
        </p:nvSpPr>
        <p:spPr>
          <a:xfrm rot="10800000">
            <a:off x="5123267" y="5184256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5" name="四角形: 角を丸くする 304">
            <a:extLst>
              <a:ext uri="{FF2B5EF4-FFF2-40B4-BE49-F238E27FC236}">
                <a16:creationId xmlns:a16="http://schemas.microsoft.com/office/drawing/2014/main" id="{7B9BD9C5-5194-42A7-B922-63BCF669CDF2}"/>
              </a:ext>
            </a:extLst>
          </p:cNvPr>
          <p:cNvSpPr/>
          <p:nvPr/>
        </p:nvSpPr>
        <p:spPr>
          <a:xfrm rot="10800000">
            <a:off x="5043238" y="5775250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6" name="四角形: 角を丸くする 305">
            <a:extLst>
              <a:ext uri="{FF2B5EF4-FFF2-40B4-BE49-F238E27FC236}">
                <a16:creationId xmlns:a16="http://schemas.microsoft.com/office/drawing/2014/main" id="{94F12A00-38A6-47CB-8BEB-A964DAAC10C9}"/>
              </a:ext>
            </a:extLst>
          </p:cNvPr>
          <p:cNvSpPr/>
          <p:nvPr/>
        </p:nvSpPr>
        <p:spPr>
          <a:xfrm rot="10800000">
            <a:off x="5043238" y="5974500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7" name="四角形: 角を丸くする 306">
            <a:extLst>
              <a:ext uri="{FF2B5EF4-FFF2-40B4-BE49-F238E27FC236}">
                <a16:creationId xmlns:a16="http://schemas.microsoft.com/office/drawing/2014/main" id="{B6CF6127-6BBA-4F86-BDE1-E234104164DC}"/>
              </a:ext>
            </a:extLst>
          </p:cNvPr>
          <p:cNvSpPr/>
          <p:nvPr/>
        </p:nvSpPr>
        <p:spPr>
          <a:xfrm rot="10800000">
            <a:off x="5123890" y="5974500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8" name="四角形: 角を丸くする 307">
            <a:extLst>
              <a:ext uri="{FF2B5EF4-FFF2-40B4-BE49-F238E27FC236}">
                <a16:creationId xmlns:a16="http://schemas.microsoft.com/office/drawing/2014/main" id="{EF117775-850A-49FA-911F-80E49F179AC7}"/>
              </a:ext>
            </a:extLst>
          </p:cNvPr>
          <p:cNvSpPr/>
          <p:nvPr/>
        </p:nvSpPr>
        <p:spPr>
          <a:xfrm>
            <a:off x="5231116" y="5618206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9" name="四角形: 角を丸くする 308">
            <a:extLst>
              <a:ext uri="{FF2B5EF4-FFF2-40B4-BE49-F238E27FC236}">
                <a16:creationId xmlns:a16="http://schemas.microsoft.com/office/drawing/2014/main" id="{66149015-DE2A-4B7F-BD9E-78AFC2E9B5F7}"/>
              </a:ext>
            </a:extLst>
          </p:cNvPr>
          <p:cNvSpPr/>
          <p:nvPr/>
        </p:nvSpPr>
        <p:spPr>
          <a:xfrm>
            <a:off x="5397736" y="5595744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0" name="四角形: 角を丸くする 309">
            <a:extLst>
              <a:ext uri="{FF2B5EF4-FFF2-40B4-BE49-F238E27FC236}">
                <a16:creationId xmlns:a16="http://schemas.microsoft.com/office/drawing/2014/main" id="{43731BB0-BFE0-4DE7-95A9-51A7100B9E14}"/>
              </a:ext>
            </a:extLst>
          </p:cNvPr>
          <p:cNvSpPr/>
          <p:nvPr/>
        </p:nvSpPr>
        <p:spPr>
          <a:xfrm>
            <a:off x="5217571" y="5988320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1" name="四角形: 角を丸くする 310">
            <a:extLst>
              <a:ext uri="{FF2B5EF4-FFF2-40B4-BE49-F238E27FC236}">
                <a16:creationId xmlns:a16="http://schemas.microsoft.com/office/drawing/2014/main" id="{CB832680-BD25-4E68-94D6-D68758F05BC2}"/>
              </a:ext>
            </a:extLst>
          </p:cNvPr>
          <p:cNvSpPr/>
          <p:nvPr/>
        </p:nvSpPr>
        <p:spPr>
          <a:xfrm>
            <a:off x="5589786" y="5980719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2" name="四角形: 角を丸くする 311">
            <a:extLst>
              <a:ext uri="{FF2B5EF4-FFF2-40B4-BE49-F238E27FC236}">
                <a16:creationId xmlns:a16="http://schemas.microsoft.com/office/drawing/2014/main" id="{C04DBAD5-57BE-4C03-AA67-E8441A4E1A97}"/>
              </a:ext>
            </a:extLst>
          </p:cNvPr>
          <p:cNvSpPr/>
          <p:nvPr/>
        </p:nvSpPr>
        <p:spPr>
          <a:xfrm>
            <a:off x="4706593" y="5985550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3" name="四角形: 角を丸くする 312">
            <a:extLst>
              <a:ext uri="{FF2B5EF4-FFF2-40B4-BE49-F238E27FC236}">
                <a16:creationId xmlns:a16="http://schemas.microsoft.com/office/drawing/2014/main" id="{01BA9929-C2A9-4CF7-9902-9B096CB65233}"/>
              </a:ext>
            </a:extLst>
          </p:cNvPr>
          <p:cNvSpPr/>
          <p:nvPr/>
        </p:nvSpPr>
        <p:spPr>
          <a:xfrm>
            <a:off x="4522650" y="5994737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4" name="四角形: 角を丸くする 313">
            <a:extLst>
              <a:ext uri="{FF2B5EF4-FFF2-40B4-BE49-F238E27FC236}">
                <a16:creationId xmlns:a16="http://schemas.microsoft.com/office/drawing/2014/main" id="{221C697E-D410-4734-868B-B756353931C2}"/>
              </a:ext>
            </a:extLst>
          </p:cNvPr>
          <p:cNvSpPr/>
          <p:nvPr/>
        </p:nvSpPr>
        <p:spPr>
          <a:xfrm>
            <a:off x="3633198" y="224841"/>
            <a:ext cx="18000" cy="1152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5" name="四角形: 角を丸くする 314">
            <a:extLst>
              <a:ext uri="{FF2B5EF4-FFF2-40B4-BE49-F238E27FC236}">
                <a16:creationId xmlns:a16="http://schemas.microsoft.com/office/drawing/2014/main" id="{1816EF05-03A2-451B-A1E4-41F55AC154E4}"/>
              </a:ext>
            </a:extLst>
          </p:cNvPr>
          <p:cNvSpPr/>
          <p:nvPr/>
        </p:nvSpPr>
        <p:spPr>
          <a:xfrm>
            <a:off x="3576948" y="628873"/>
            <a:ext cx="18000" cy="756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6" name="四角形: 角を丸くする 315">
            <a:extLst>
              <a:ext uri="{FF2B5EF4-FFF2-40B4-BE49-F238E27FC236}">
                <a16:creationId xmlns:a16="http://schemas.microsoft.com/office/drawing/2014/main" id="{318289EF-4BC1-4B7E-BD41-C25FE681A538}"/>
              </a:ext>
            </a:extLst>
          </p:cNvPr>
          <p:cNvSpPr/>
          <p:nvPr/>
        </p:nvSpPr>
        <p:spPr>
          <a:xfrm>
            <a:off x="3693310" y="628873"/>
            <a:ext cx="18000" cy="756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7" name="四角形: 角を丸くする 316">
            <a:extLst>
              <a:ext uri="{FF2B5EF4-FFF2-40B4-BE49-F238E27FC236}">
                <a16:creationId xmlns:a16="http://schemas.microsoft.com/office/drawing/2014/main" id="{6C364E82-578A-4EE1-B32A-A71E2108279E}"/>
              </a:ext>
            </a:extLst>
          </p:cNvPr>
          <p:cNvSpPr/>
          <p:nvPr/>
        </p:nvSpPr>
        <p:spPr>
          <a:xfrm rot="10800000">
            <a:off x="3652114" y="1477094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8" name="四角形: 角を丸くする 317">
            <a:extLst>
              <a:ext uri="{FF2B5EF4-FFF2-40B4-BE49-F238E27FC236}">
                <a16:creationId xmlns:a16="http://schemas.microsoft.com/office/drawing/2014/main" id="{10EC8ECE-5ECE-4933-84C0-C4318829547E}"/>
              </a:ext>
            </a:extLst>
          </p:cNvPr>
          <p:cNvSpPr/>
          <p:nvPr/>
        </p:nvSpPr>
        <p:spPr>
          <a:xfrm rot="10800000">
            <a:off x="3569999" y="1478798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9" name="四角形: 角を丸くする 318">
            <a:extLst>
              <a:ext uri="{FF2B5EF4-FFF2-40B4-BE49-F238E27FC236}">
                <a16:creationId xmlns:a16="http://schemas.microsoft.com/office/drawing/2014/main" id="{5D4CD56A-F0B4-4165-B07C-EF72ED0A1A8A}"/>
              </a:ext>
            </a:extLst>
          </p:cNvPr>
          <p:cNvSpPr/>
          <p:nvPr/>
        </p:nvSpPr>
        <p:spPr>
          <a:xfrm rot="10800000">
            <a:off x="3729807" y="1478798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0" name="四角形: 角を丸くする 319">
            <a:extLst>
              <a:ext uri="{FF2B5EF4-FFF2-40B4-BE49-F238E27FC236}">
                <a16:creationId xmlns:a16="http://schemas.microsoft.com/office/drawing/2014/main" id="{01DE2432-CFF0-4408-A8A1-B39673EC8DAA}"/>
              </a:ext>
            </a:extLst>
          </p:cNvPr>
          <p:cNvSpPr/>
          <p:nvPr/>
        </p:nvSpPr>
        <p:spPr>
          <a:xfrm rot="10800000">
            <a:off x="3507612" y="1533486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1" name="四角形: 角を丸くする 320">
            <a:extLst>
              <a:ext uri="{FF2B5EF4-FFF2-40B4-BE49-F238E27FC236}">
                <a16:creationId xmlns:a16="http://schemas.microsoft.com/office/drawing/2014/main" id="{3F4944F0-C11B-41AC-9122-EBE3F3064ECA}"/>
              </a:ext>
            </a:extLst>
          </p:cNvPr>
          <p:cNvSpPr/>
          <p:nvPr/>
        </p:nvSpPr>
        <p:spPr>
          <a:xfrm rot="10800000">
            <a:off x="3811641" y="1533486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2" name="四角形: 角を丸くする 321">
            <a:extLst>
              <a:ext uri="{FF2B5EF4-FFF2-40B4-BE49-F238E27FC236}">
                <a16:creationId xmlns:a16="http://schemas.microsoft.com/office/drawing/2014/main" id="{F514632C-E0FF-4FDC-B5A8-2585859D71AB}"/>
              </a:ext>
            </a:extLst>
          </p:cNvPr>
          <p:cNvSpPr/>
          <p:nvPr/>
        </p:nvSpPr>
        <p:spPr>
          <a:xfrm rot="10800000">
            <a:off x="3433039" y="1601822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3" name="四角形: 角を丸くする 322">
            <a:extLst>
              <a:ext uri="{FF2B5EF4-FFF2-40B4-BE49-F238E27FC236}">
                <a16:creationId xmlns:a16="http://schemas.microsoft.com/office/drawing/2014/main" id="{83772CBA-DA1B-4D9E-BA6C-C7A8183ED5BD}"/>
              </a:ext>
            </a:extLst>
          </p:cNvPr>
          <p:cNvSpPr/>
          <p:nvPr/>
        </p:nvSpPr>
        <p:spPr>
          <a:xfrm rot="10800000">
            <a:off x="3884660" y="1601822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4" name="四角形: 角を丸くする 323">
            <a:extLst>
              <a:ext uri="{FF2B5EF4-FFF2-40B4-BE49-F238E27FC236}">
                <a16:creationId xmlns:a16="http://schemas.microsoft.com/office/drawing/2014/main" id="{7C56727A-C364-41AD-B98F-02A900EC2D72}"/>
              </a:ext>
            </a:extLst>
          </p:cNvPr>
          <p:cNvSpPr/>
          <p:nvPr/>
        </p:nvSpPr>
        <p:spPr>
          <a:xfrm rot="10800000">
            <a:off x="3874028" y="1435276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5" name="四角形: 角を丸くする 324">
            <a:extLst>
              <a:ext uri="{FF2B5EF4-FFF2-40B4-BE49-F238E27FC236}">
                <a16:creationId xmlns:a16="http://schemas.microsoft.com/office/drawing/2014/main" id="{E2760625-8569-4EC8-896A-5C647D57008B}"/>
              </a:ext>
            </a:extLst>
          </p:cNvPr>
          <p:cNvSpPr/>
          <p:nvPr/>
        </p:nvSpPr>
        <p:spPr>
          <a:xfrm rot="10800000">
            <a:off x="3795449" y="1306530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6" name="四角形: 角を丸くする 325">
            <a:extLst>
              <a:ext uri="{FF2B5EF4-FFF2-40B4-BE49-F238E27FC236}">
                <a16:creationId xmlns:a16="http://schemas.microsoft.com/office/drawing/2014/main" id="{55E48FF5-8C96-4E87-8540-583BD0FAD8AA}"/>
              </a:ext>
            </a:extLst>
          </p:cNvPr>
          <p:cNvSpPr/>
          <p:nvPr/>
        </p:nvSpPr>
        <p:spPr>
          <a:xfrm rot="10800000">
            <a:off x="3502831" y="1301140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7" name="四角形: 角を丸くする 326">
            <a:extLst>
              <a:ext uri="{FF2B5EF4-FFF2-40B4-BE49-F238E27FC236}">
                <a16:creationId xmlns:a16="http://schemas.microsoft.com/office/drawing/2014/main" id="{10E46930-CD25-4ED7-8E15-C3B013C51116}"/>
              </a:ext>
            </a:extLst>
          </p:cNvPr>
          <p:cNvSpPr/>
          <p:nvPr/>
        </p:nvSpPr>
        <p:spPr>
          <a:xfrm rot="10800000">
            <a:off x="3432927" y="1435276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8" name="四角形: 角を丸くする 327">
            <a:extLst>
              <a:ext uri="{FF2B5EF4-FFF2-40B4-BE49-F238E27FC236}">
                <a16:creationId xmlns:a16="http://schemas.microsoft.com/office/drawing/2014/main" id="{228D08C6-F555-43B3-95B5-841C743ECCE3}"/>
              </a:ext>
            </a:extLst>
          </p:cNvPr>
          <p:cNvSpPr/>
          <p:nvPr/>
        </p:nvSpPr>
        <p:spPr>
          <a:xfrm>
            <a:off x="1807991" y="6342871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9" name="四角形: 角を丸くする 328">
            <a:extLst>
              <a:ext uri="{FF2B5EF4-FFF2-40B4-BE49-F238E27FC236}">
                <a16:creationId xmlns:a16="http://schemas.microsoft.com/office/drawing/2014/main" id="{60461F58-82C7-4A1C-83A7-29D781BA87EF}"/>
              </a:ext>
            </a:extLst>
          </p:cNvPr>
          <p:cNvSpPr/>
          <p:nvPr/>
        </p:nvSpPr>
        <p:spPr>
          <a:xfrm>
            <a:off x="2005218" y="6352630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0" name="四角形: 角を丸くする 329">
            <a:extLst>
              <a:ext uri="{FF2B5EF4-FFF2-40B4-BE49-F238E27FC236}">
                <a16:creationId xmlns:a16="http://schemas.microsoft.com/office/drawing/2014/main" id="{11BF424B-4E35-46E9-9157-BB05D2EB6068}"/>
              </a:ext>
            </a:extLst>
          </p:cNvPr>
          <p:cNvSpPr/>
          <p:nvPr/>
        </p:nvSpPr>
        <p:spPr>
          <a:xfrm>
            <a:off x="1909775" y="6709219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1" name="四角形: 角を丸くする 330">
            <a:extLst>
              <a:ext uri="{FF2B5EF4-FFF2-40B4-BE49-F238E27FC236}">
                <a16:creationId xmlns:a16="http://schemas.microsoft.com/office/drawing/2014/main" id="{81201610-4907-498E-9960-248B8EDA4728}"/>
              </a:ext>
            </a:extLst>
          </p:cNvPr>
          <p:cNvSpPr/>
          <p:nvPr/>
        </p:nvSpPr>
        <p:spPr>
          <a:xfrm>
            <a:off x="1629186" y="6709219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2" name="四角形: 角を丸くする 331">
            <a:extLst>
              <a:ext uri="{FF2B5EF4-FFF2-40B4-BE49-F238E27FC236}">
                <a16:creationId xmlns:a16="http://schemas.microsoft.com/office/drawing/2014/main" id="{CEDB10F7-ACBC-42F6-9CE2-B6158AB39143}"/>
              </a:ext>
            </a:extLst>
          </p:cNvPr>
          <p:cNvSpPr/>
          <p:nvPr/>
        </p:nvSpPr>
        <p:spPr>
          <a:xfrm>
            <a:off x="2327633" y="6692875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3" name="四角形: 角を丸くする 332">
            <a:extLst>
              <a:ext uri="{FF2B5EF4-FFF2-40B4-BE49-F238E27FC236}">
                <a16:creationId xmlns:a16="http://schemas.microsoft.com/office/drawing/2014/main" id="{E3ED02AA-C72C-4829-9716-C7518EC671F0}"/>
              </a:ext>
            </a:extLst>
          </p:cNvPr>
          <p:cNvSpPr/>
          <p:nvPr/>
        </p:nvSpPr>
        <p:spPr>
          <a:xfrm>
            <a:off x="2685177" y="6680545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4" name="四角形: 角を丸くする 333">
            <a:extLst>
              <a:ext uri="{FF2B5EF4-FFF2-40B4-BE49-F238E27FC236}">
                <a16:creationId xmlns:a16="http://schemas.microsoft.com/office/drawing/2014/main" id="{22AB16EA-52D9-403C-88CE-EDF0C99EFF16}"/>
              </a:ext>
            </a:extLst>
          </p:cNvPr>
          <p:cNvSpPr/>
          <p:nvPr/>
        </p:nvSpPr>
        <p:spPr>
          <a:xfrm>
            <a:off x="3271602" y="6688995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5" name="四角形: 角を丸くする 334">
            <a:extLst>
              <a:ext uri="{FF2B5EF4-FFF2-40B4-BE49-F238E27FC236}">
                <a16:creationId xmlns:a16="http://schemas.microsoft.com/office/drawing/2014/main" id="{2D9B35E1-AFA8-4B46-9300-BCFC0104EA82}"/>
              </a:ext>
            </a:extLst>
          </p:cNvPr>
          <p:cNvSpPr/>
          <p:nvPr/>
        </p:nvSpPr>
        <p:spPr>
          <a:xfrm>
            <a:off x="3432758" y="6692875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6" name="四角形: 角を丸くする 335">
            <a:extLst>
              <a:ext uri="{FF2B5EF4-FFF2-40B4-BE49-F238E27FC236}">
                <a16:creationId xmlns:a16="http://schemas.microsoft.com/office/drawing/2014/main" id="{51FF7059-F015-4B36-91E0-3A41868B904A}"/>
              </a:ext>
            </a:extLst>
          </p:cNvPr>
          <p:cNvSpPr/>
          <p:nvPr/>
        </p:nvSpPr>
        <p:spPr>
          <a:xfrm>
            <a:off x="3775737" y="6359621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7" name="四角形: 角を丸くする 336">
            <a:extLst>
              <a:ext uri="{FF2B5EF4-FFF2-40B4-BE49-F238E27FC236}">
                <a16:creationId xmlns:a16="http://schemas.microsoft.com/office/drawing/2014/main" id="{F8660722-074A-4122-B508-7F58A7F6ECC9}"/>
              </a:ext>
            </a:extLst>
          </p:cNvPr>
          <p:cNvSpPr/>
          <p:nvPr/>
        </p:nvSpPr>
        <p:spPr>
          <a:xfrm>
            <a:off x="4141465" y="6342510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8" name="四角形: 角を丸くする 337">
            <a:extLst>
              <a:ext uri="{FF2B5EF4-FFF2-40B4-BE49-F238E27FC236}">
                <a16:creationId xmlns:a16="http://schemas.microsoft.com/office/drawing/2014/main" id="{1154CBBD-4E69-4CB1-9D80-0C7F61FF9266}"/>
              </a:ext>
            </a:extLst>
          </p:cNvPr>
          <p:cNvSpPr/>
          <p:nvPr/>
        </p:nvSpPr>
        <p:spPr>
          <a:xfrm>
            <a:off x="3956672" y="6709219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9" name="四角形: 角を丸くする 338">
            <a:extLst>
              <a:ext uri="{FF2B5EF4-FFF2-40B4-BE49-F238E27FC236}">
                <a16:creationId xmlns:a16="http://schemas.microsoft.com/office/drawing/2014/main" id="{1CDD861B-A27D-4CC9-ACD6-1D7C3CF9AC00}"/>
              </a:ext>
            </a:extLst>
          </p:cNvPr>
          <p:cNvSpPr/>
          <p:nvPr/>
        </p:nvSpPr>
        <p:spPr>
          <a:xfrm>
            <a:off x="4141465" y="7063375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0" name="四角形: 角を丸くする 339">
            <a:extLst>
              <a:ext uri="{FF2B5EF4-FFF2-40B4-BE49-F238E27FC236}">
                <a16:creationId xmlns:a16="http://schemas.microsoft.com/office/drawing/2014/main" id="{0AD60866-932E-47BE-9D1B-810C0F355358}"/>
              </a:ext>
            </a:extLst>
          </p:cNvPr>
          <p:cNvSpPr/>
          <p:nvPr/>
        </p:nvSpPr>
        <p:spPr>
          <a:xfrm>
            <a:off x="4519580" y="6680545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1" name="四角形: 角を丸くする 340">
            <a:extLst>
              <a:ext uri="{FF2B5EF4-FFF2-40B4-BE49-F238E27FC236}">
                <a16:creationId xmlns:a16="http://schemas.microsoft.com/office/drawing/2014/main" id="{E7A6C9E2-847C-40EF-A476-A6D1BBCC0B03}"/>
              </a:ext>
            </a:extLst>
          </p:cNvPr>
          <p:cNvSpPr/>
          <p:nvPr/>
        </p:nvSpPr>
        <p:spPr>
          <a:xfrm>
            <a:off x="4701936" y="6340126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2" name="四角形: 角を丸くする 341">
            <a:extLst>
              <a:ext uri="{FF2B5EF4-FFF2-40B4-BE49-F238E27FC236}">
                <a16:creationId xmlns:a16="http://schemas.microsoft.com/office/drawing/2014/main" id="{64441466-ED98-4E45-915D-39B186B54EE1}"/>
              </a:ext>
            </a:extLst>
          </p:cNvPr>
          <p:cNvSpPr/>
          <p:nvPr/>
        </p:nvSpPr>
        <p:spPr>
          <a:xfrm>
            <a:off x="4890244" y="6340126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3" name="四角形: 角を丸くする 342">
            <a:extLst>
              <a:ext uri="{FF2B5EF4-FFF2-40B4-BE49-F238E27FC236}">
                <a16:creationId xmlns:a16="http://schemas.microsoft.com/office/drawing/2014/main" id="{9D40C79C-17B8-4D6F-BC8C-7F6CB30634EE}"/>
              </a:ext>
            </a:extLst>
          </p:cNvPr>
          <p:cNvSpPr/>
          <p:nvPr/>
        </p:nvSpPr>
        <p:spPr>
          <a:xfrm>
            <a:off x="4877001" y="6688995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4" name="四角形: 角を丸くする 343">
            <a:extLst>
              <a:ext uri="{FF2B5EF4-FFF2-40B4-BE49-F238E27FC236}">
                <a16:creationId xmlns:a16="http://schemas.microsoft.com/office/drawing/2014/main" id="{062B5844-C262-4D13-B048-B044FA650B9C}"/>
              </a:ext>
            </a:extLst>
          </p:cNvPr>
          <p:cNvSpPr/>
          <p:nvPr/>
        </p:nvSpPr>
        <p:spPr>
          <a:xfrm>
            <a:off x="5217571" y="7063375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5" name="四角形: 角を丸くする 344">
            <a:extLst>
              <a:ext uri="{FF2B5EF4-FFF2-40B4-BE49-F238E27FC236}">
                <a16:creationId xmlns:a16="http://schemas.microsoft.com/office/drawing/2014/main" id="{085E40E6-6747-42C0-B6D9-8CA9649E93E2}"/>
              </a:ext>
            </a:extLst>
          </p:cNvPr>
          <p:cNvSpPr/>
          <p:nvPr/>
        </p:nvSpPr>
        <p:spPr>
          <a:xfrm>
            <a:off x="5404768" y="6718333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6" name="四角形: 角を丸くする 345">
            <a:extLst>
              <a:ext uri="{FF2B5EF4-FFF2-40B4-BE49-F238E27FC236}">
                <a16:creationId xmlns:a16="http://schemas.microsoft.com/office/drawing/2014/main" id="{2F48E53B-8C4F-4E1B-8E13-A06706409BA1}"/>
              </a:ext>
            </a:extLst>
          </p:cNvPr>
          <p:cNvSpPr/>
          <p:nvPr/>
        </p:nvSpPr>
        <p:spPr>
          <a:xfrm>
            <a:off x="5404768" y="6270617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7" name="四角形: 角を丸くする 346">
            <a:extLst>
              <a:ext uri="{FF2B5EF4-FFF2-40B4-BE49-F238E27FC236}">
                <a16:creationId xmlns:a16="http://schemas.microsoft.com/office/drawing/2014/main" id="{D21EBE7D-2B49-460C-BC8C-DB10DD96E08C}"/>
              </a:ext>
            </a:extLst>
          </p:cNvPr>
          <p:cNvSpPr/>
          <p:nvPr/>
        </p:nvSpPr>
        <p:spPr>
          <a:xfrm>
            <a:off x="5588419" y="6350534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8" name="四角形: 角を丸くする 347">
            <a:extLst>
              <a:ext uri="{FF2B5EF4-FFF2-40B4-BE49-F238E27FC236}">
                <a16:creationId xmlns:a16="http://schemas.microsoft.com/office/drawing/2014/main" id="{F257DF4E-D06C-41E2-9DA2-38D08742D0B9}"/>
              </a:ext>
            </a:extLst>
          </p:cNvPr>
          <p:cNvSpPr/>
          <p:nvPr/>
        </p:nvSpPr>
        <p:spPr>
          <a:xfrm>
            <a:off x="5592403" y="7037909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9" name="四角形: 角を丸くする 348">
            <a:extLst>
              <a:ext uri="{FF2B5EF4-FFF2-40B4-BE49-F238E27FC236}">
                <a16:creationId xmlns:a16="http://schemas.microsoft.com/office/drawing/2014/main" id="{64415DE3-243C-4CCB-AED9-58ABD8E20B6B}"/>
              </a:ext>
            </a:extLst>
          </p:cNvPr>
          <p:cNvSpPr/>
          <p:nvPr/>
        </p:nvSpPr>
        <p:spPr>
          <a:xfrm>
            <a:off x="5586486" y="7443079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0" name="四角形: 角を丸くする 349">
            <a:extLst>
              <a:ext uri="{FF2B5EF4-FFF2-40B4-BE49-F238E27FC236}">
                <a16:creationId xmlns:a16="http://schemas.microsoft.com/office/drawing/2014/main" id="{56586A43-470E-45DC-B0CB-9A49C75FFCD2}"/>
              </a:ext>
            </a:extLst>
          </p:cNvPr>
          <p:cNvSpPr/>
          <p:nvPr/>
        </p:nvSpPr>
        <p:spPr>
          <a:xfrm>
            <a:off x="5586486" y="8599467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1" name="四角形: 角を丸くする 350">
            <a:extLst>
              <a:ext uri="{FF2B5EF4-FFF2-40B4-BE49-F238E27FC236}">
                <a16:creationId xmlns:a16="http://schemas.microsoft.com/office/drawing/2014/main" id="{FD8C1634-F47E-4A21-973B-9772C37F2CBD}"/>
              </a:ext>
            </a:extLst>
          </p:cNvPr>
          <p:cNvSpPr/>
          <p:nvPr/>
        </p:nvSpPr>
        <p:spPr>
          <a:xfrm>
            <a:off x="5239731" y="8902495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2" name="四角形: 角を丸くする 351">
            <a:extLst>
              <a:ext uri="{FF2B5EF4-FFF2-40B4-BE49-F238E27FC236}">
                <a16:creationId xmlns:a16="http://schemas.microsoft.com/office/drawing/2014/main" id="{E0CB0EB3-DDEF-4442-912D-5AF2E57C770F}"/>
              </a:ext>
            </a:extLst>
          </p:cNvPr>
          <p:cNvSpPr/>
          <p:nvPr/>
        </p:nvSpPr>
        <p:spPr>
          <a:xfrm>
            <a:off x="4521212" y="9607103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3" name="四角形: 角を丸くする 352">
            <a:extLst>
              <a:ext uri="{FF2B5EF4-FFF2-40B4-BE49-F238E27FC236}">
                <a16:creationId xmlns:a16="http://schemas.microsoft.com/office/drawing/2014/main" id="{E56CEFF8-4F8E-4435-875C-60A85A5E09CA}"/>
              </a:ext>
            </a:extLst>
          </p:cNvPr>
          <p:cNvSpPr/>
          <p:nvPr/>
        </p:nvSpPr>
        <p:spPr>
          <a:xfrm>
            <a:off x="3406848" y="9417441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4" name="四角形: 角を丸くする 353">
            <a:extLst>
              <a:ext uri="{FF2B5EF4-FFF2-40B4-BE49-F238E27FC236}">
                <a16:creationId xmlns:a16="http://schemas.microsoft.com/office/drawing/2014/main" id="{04F95732-44ED-4528-BCC0-35EAC4A33A62}"/>
              </a:ext>
            </a:extLst>
          </p:cNvPr>
          <p:cNvSpPr/>
          <p:nvPr/>
        </p:nvSpPr>
        <p:spPr>
          <a:xfrm>
            <a:off x="2327633" y="9279807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5" name="四角形: 角を丸くする 354">
            <a:extLst>
              <a:ext uri="{FF2B5EF4-FFF2-40B4-BE49-F238E27FC236}">
                <a16:creationId xmlns:a16="http://schemas.microsoft.com/office/drawing/2014/main" id="{3ACACFD7-625A-4102-BE7E-63708548E69C}"/>
              </a:ext>
            </a:extLst>
          </p:cNvPr>
          <p:cNvSpPr/>
          <p:nvPr/>
        </p:nvSpPr>
        <p:spPr>
          <a:xfrm>
            <a:off x="2148021" y="8902495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6" name="四角形: 角を丸くする 355">
            <a:extLst>
              <a:ext uri="{FF2B5EF4-FFF2-40B4-BE49-F238E27FC236}">
                <a16:creationId xmlns:a16="http://schemas.microsoft.com/office/drawing/2014/main" id="{10970740-D63A-4B7E-ADC1-ADD6F0A2954E}"/>
              </a:ext>
            </a:extLst>
          </p:cNvPr>
          <p:cNvSpPr/>
          <p:nvPr/>
        </p:nvSpPr>
        <p:spPr>
          <a:xfrm>
            <a:off x="1629186" y="8909083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7" name="四角形: 角を丸くする 356">
            <a:extLst>
              <a:ext uri="{FF2B5EF4-FFF2-40B4-BE49-F238E27FC236}">
                <a16:creationId xmlns:a16="http://schemas.microsoft.com/office/drawing/2014/main" id="{2BD96BFF-357F-4F62-8C5E-59DD00842FD1}"/>
              </a:ext>
            </a:extLst>
          </p:cNvPr>
          <p:cNvSpPr/>
          <p:nvPr/>
        </p:nvSpPr>
        <p:spPr>
          <a:xfrm>
            <a:off x="1999132" y="8402912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8" name="四角形: 角を丸くする 357">
            <a:extLst>
              <a:ext uri="{FF2B5EF4-FFF2-40B4-BE49-F238E27FC236}">
                <a16:creationId xmlns:a16="http://schemas.microsoft.com/office/drawing/2014/main" id="{57A6850A-01CA-4D89-835C-24A9A1A6CCBB}"/>
              </a:ext>
            </a:extLst>
          </p:cNvPr>
          <p:cNvSpPr/>
          <p:nvPr/>
        </p:nvSpPr>
        <p:spPr>
          <a:xfrm>
            <a:off x="1629186" y="8196020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9" name="四角形: 角を丸くする 358">
            <a:extLst>
              <a:ext uri="{FF2B5EF4-FFF2-40B4-BE49-F238E27FC236}">
                <a16:creationId xmlns:a16="http://schemas.microsoft.com/office/drawing/2014/main" id="{856750ED-E733-4A76-84BF-E78D533BDB08}"/>
              </a:ext>
            </a:extLst>
          </p:cNvPr>
          <p:cNvSpPr/>
          <p:nvPr/>
        </p:nvSpPr>
        <p:spPr>
          <a:xfrm>
            <a:off x="3079075" y="8902495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0" name="四角形: 角を丸くする 359">
            <a:extLst>
              <a:ext uri="{FF2B5EF4-FFF2-40B4-BE49-F238E27FC236}">
                <a16:creationId xmlns:a16="http://schemas.microsoft.com/office/drawing/2014/main" id="{7B1C035E-20C7-4569-86A7-547189198EB6}"/>
              </a:ext>
            </a:extLst>
          </p:cNvPr>
          <p:cNvSpPr/>
          <p:nvPr/>
        </p:nvSpPr>
        <p:spPr>
          <a:xfrm>
            <a:off x="2677868" y="8543775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1" name="四角形: 角を丸くする 360">
            <a:extLst>
              <a:ext uri="{FF2B5EF4-FFF2-40B4-BE49-F238E27FC236}">
                <a16:creationId xmlns:a16="http://schemas.microsoft.com/office/drawing/2014/main" id="{775EC18B-F542-47CB-938B-957E42CC3DD9}"/>
              </a:ext>
            </a:extLst>
          </p:cNvPr>
          <p:cNvSpPr/>
          <p:nvPr/>
        </p:nvSpPr>
        <p:spPr>
          <a:xfrm>
            <a:off x="3773251" y="8711771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2" name="四角形: 角を丸くする 361">
            <a:extLst>
              <a:ext uri="{FF2B5EF4-FFF2-40B4-BE49-F238E27FC236}">
                <a16:creationId xmlns:a16="http://schemas.microsoft.com/office/drawing/2014/main" id="{23455386-2CF6-4AB7-B366-DDB99AD1024B}"/>
              </a:ext>
            </a:extLst>
          </p:cNvPr>
          <p:cNvSpPr/>
          <p:nvPr/>
        </p:nvSpPr>
        <p:spPr>
          <a:xfrm>
            <a:off x="4157182" y="8923636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3" name="四角形: 角を丸くする 362">
            <a:extLst>
              <a:ext uri="{FF2B5EF4-FFF2-40B4-BE49-F238E27FC236}">
                <a16:creationId xmlns:a16="http://schemas.microsoft.com/office/drawing/2014/main" id="{59B6B1F2-1371-4ED6-A7B0-B8893A6FB409}"/>
              </a:ext>
            </a:extLst>
          </p:cNvPr>
          <p:cNvSpPr/>
          <p:nvPr/>
        </p:nvSpPr>
        <p:spPr>
          <a:xfrm>
            <a:off x="4517123" y="8927675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4" name="四角形: 角を丸くする 363">
            <a:extLst>
              <a:ext uri="{FF2B5EF4-FFF2-40B4-BE49-F238E27FC236}">
                <a16:creationId xmlns:a16="http://schemas.microsoft.com/office/drawing/2014/main" id="{AF126A1A-8E93-4226-AEC8-00FB0D5951F1}"/>
              </a:ext>
            </a:extLst>
          </p:cNvPr>
          <p:cNvSpPr/>
          <p:nvPr/>
        </p:nvSpPr>
        <p:spPr>
          <a:xfrm>
            <a:off x="4517123" y="8413325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5" name="四角形: 角を丸くする 364">
            <a:extLst>
              <a:ext uri="{FF2B5EF4-FFF2-40B4-BE49-F238E27FC236}">
                <a16:creationId xmlns:a16="http://schemas.microsoft.com/office/drawing/2014/main" id="{54391B15-AE43-450C-8710-EFDFE54E0BED}"/>
              </a:ext>
            </a:extLst>
          </p:cNvPr>
          <p:cNvSpPr/>
          <p:nvPr/>
        </p:nvSpPr>
        <p:spPr>
          <a:xfrm>
            <a:off x="5216091" y="8169315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6" name="四角形: 角を丸くする 365">
            <a:extLst>
              <a:ext uri="{FF2B5EF4-FFF2-40B4-BE49-F238E27FC236}">
                <a16:creationId xmlns:a16="http://schemas.microsoft.com/office/drawing/2014/main" id="{8E886EC2-4BBC-44AE-B2EB-910258C4D29E}"/>
              </a:ext>
            </a:extLst>
          </p:cNvPr>
          <p:cNvSpPr/>
          <p:nvPr/>
        </p:nvSpPr>
        <p:spPr>
          <a:xfrm>
            <a:off x="5397330" y="7813708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7" name="四角形: 角を丸くする 366">
            <a:extLst>
              <a:ext uri="{FF2B5EF4-FFF2-40B4-BE49-F238E27FC236}">
                <a16:creationId xmlns:a16="http://schemas.microsoft.com/office/drawing/2014/main" id="{66FB8D82-049B-4E0B-8B5C-317763A95872}"/>
              </a:ext>
            </a:extLst>
          </p:cNvPr>
          <p:cNvSpPr/>
          <p:nvPr/>
        </p:nvSpPr>
        <p:spPr>
          <a:xfrm>
            <a:off x="4890730" y="7816934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8" name="四角形: 角を丸くする 367">
            <a:extLst>
              <a:ext uri="{FF2B5EF4-FFF2-40B4-BE49-F238E27FC236}">
                <a16:creationId xmlns:a16="http://schemas.microsoft.com/office/drawing/2014/main" id="{B1E263B0-CB2B-4A65-8904-E93ADC4B5575}"/>
              </a:ext>
            </a:extLst>
          </p:cNvPr>
          <p:cNvSpPr/>
          <p:nvPr/>
        </p:nvSpPr>
        <p:spPr>
          <a:xfrm>
            <a:off x="3423537" y="8413325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9" name="四角形: 角を丸くする 368">
            <a:extLst>
              <a:ext uri="{FF2B5EF4-FFF2-40B4-BE49-F238E27FC236}">
                <a16:creationId xmlns:a16="http://schemas.microsoft.com/office/drawing/2014/main" id="{A93C8F2D-E6E3-420A-B6F9-6B80268945D4}"/>
              </a:ext>
            </a:extLst>
          </p:cNvPr>
          <p:cNvSpPr/>
          <p:nvPr/>
        </p:nvSpPr>
        <p:spPr>
          <a:xfrm>
            <a:off x="3069550" y="8149593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0" name="四角形: 角を丸くする 369">
            <a:extLst>
              <a:ext uri="{FF2B5EF4-FFF2-40B4-BE49-F238E27FC236}">
                <a16:creationId xmlns:a16="http://schemas.microsoft.com/office/drawing/2014/main" id="{398103CA-B3E6-4B03-8138-53B5CE39DC50}"/>
              </a:ext>
            </a:extLst>
          </p:cNvPr>
          <p:cNvSpPr/>
          <p:nvPr/>
        </p:nvSpPr>
        <p:spPr>
          <a:xfrm>
            <a:off x="2506923" y="8149593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1" name="四角形: 角を丸くする 370">
            <a:extLst>
              <a:ext uri="{FF2B5EF4-FFF2-40B4-BE49-F238E27FC236}">
                <a16:creationId xmlns:a16="http://schemas.microsoft.com/office/drawing/2014/main" id="{29A1A1C7-00A5-4235-88BA-5BCF2BCD68C6}"/>
              </a:ext>
            </a:extLst>
          </p:cNvPr>
          <p:cNvSpPr/>
          <p:nvPr/>
        </p:nvSpPr>
        <p:spPr>
          <a:xfrm>
            <a:off x="2041563" y="7813708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2" name="四角形: 角を丸くする 371">
            <a:extLst>
              <a:ext uri="{FF2B5EF4-FFF2-40B4-BE49-F238E27FC236}">
                <a16:creationId xmlns:a16="http://schemas.microsoft.com/office/drawing/2014/main" id="{CBD38B71-A4CF-4B3F-B7D2-F9DB52C1D126}"/>
              </a:ext>
            </a:extLst>
          </p:cNvPr>
          <p:cNvSpPr/>
          <p:nvPr/>
        </p:nvSpPr>
        <p:spPr>
          <a:xfrm>
            <a:off x="2324802" y="7813708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3" name="四角形: 角を丸くする 372">
            <a:extLst>
              <a:ext uri="{FF2B5EF4-FFF2-40B4-BE49-F238E27FC236}">
                <a16:creationId xmlns:a16="http://schemas.microsoft.com/office/drawing/2014/main" id="{30A78C5D-7892-4D7C-A368-C7BF55EFF228}"/>
              </a:ext>
            </a:extLst>
          </p:cNvPr>
          <p:cNvSpPr/>
          <p:nvPr/>
        </p:nvSpPr>
        <p:spPr>
          <a:xfrm>
            <a:off x="2698207" y="7813708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4" name="四角形: 角を丸くする 373">
            <a:extLst>
              <a:ext uri="{FF2B5EF4-FFF2-40B4-BE49-F238E27FC236}">
                <a16:creationId xmlns:a16="http://schemas.microsoft.com/office/drawing/2014/main" id="{85E3788F-4379-400B-921C-D0C11B0441DB}"/>
              </a:ext>
            </a:extLst>
          </p:cNvPr>
          <p:cNvSpPr/>
          <p:nvPr/>
        </p:nvSpPr>
        <p:spPr>
          <a:xfrm>
            <a:off x="3445956" y="7791791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5" name="四角形: 角を丸くする 374">
            <a:extLst>
              <a:ext uri="{FF2B5EF4-FFF2-40B4-BE49-F238E27FC236}">
                <a16:creationId xmlns:a16="http://schemas.microsoft.com/office/drawing/2014/main" id="{EE514280-E506-4073-8ECA-7ACA8A843581}"/>
              </a:ext>
            </a:extLst>
          </p:cNvPr>
          <p:cNvSpPr/>
          <p:nvPr/>
        </p:nvSpPr>
        <p:spPr>
          <a:xfrm>
            <a:off x="3771795" y="8076485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6" name="四角形: 角を丸くする 375">
            <a:extLst>
              <a:ext uri="{FF2B5EF4-FFF2-40B4-BE49-F238E27FC236}">
                <a16:creationId xmlns:a16="http://schemas.microsoft.com/office/drawing/2014/main" id="{13A3679A-C34A-4AA4-8EAE-DA2FCC023027}"/>
              </a:ext>
            </a:extLst>
          </p:cNvPr>
          <p:cNvSpPr/>
          <p:nvPr/>
        </p:nvSpPr>
        <p:spPr>
          <a:xfrm>
            <a:off x="4154898" y="7825529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7" name="四角形: 角を丸くする 376">
            <a:extLst>
              <a:ext uri="{FF2B5EF4-FFF2-40B4-BE49-F238E27FC236}">
                <a16:creationId xmlns:a16="http://schemas.microsoft.com/office/drawing/2014/main" id="{53A34C0B-3D9B-4C7A-8485-607A3F095C3B}"/>
              </a:ext>
            </a:extLst>
          </p:cNvPr>
          <p:cNvSpPr/>
          <p:nvPr/>
        </p:nvSpPr>
        <p:spPr>
          <a:xfrm>
            <a:off x="4520588" y="7800920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8" name="四角形: 角を丸くする 377">
            <a:extLst>
              <a:ext uri="{FF2B5EF4-FFF2-40B4-BE49-F238E27FC236}">
                <a16:creationId xmlns:a16="http://schemas.microsoft.com/office/drawing/2014/main" id="{8E102033-79D6-4EF9-9C2F-E71D78B60425}"/>
              </a:ext>
            </a:extLst>
          </p:cNvPr>
          <p:cNvSpPr/>
          <p:nvPr/>
        </p:nvSpPr>
        <p:spPr>
          <a:xfrm>
            <a:off x="4522650" y="7088332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9" name="四角形: 角を丸くする 378">
            <a:extLst>
              <a:ext uri="{FF2B5EF4-FFF2-40B4-BE49-F238E27FC236}">
                <a16:creationId xmlns:a16="http://schemas.microsoft.com/office/drawing/2014/main" id="{FD7B1F3E-CD8A-405E-82C7-DE58AD6B213A}"/>
              </a:ext>
            </a:extLst>
          </p:cNvPr>
          <p:cNvSpPr/>
          <p:nvPr/>
        </p:nvSpPr>
        <p:spPr>
          <a:xfrm>
            <a:off x="4696120" y="7423996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0" name="四角形: 角を丸くする 379">
            <a:extLst>
              <a:ext uri="{FF2B5EF4-FFF2-40B4-BE49-F238E27FC236}">
                <a16:creationId xmlns:a16="http://schemas.microsoft.com/office/drawing/2014/main" id="{AEEC95F6-7FA7-413E-8863-9296475DED04}"/>
              </a:ext>
            </a:extLst>
          </p:cNvPr>
          <p:cNvSpPr/>
          <p:nvPr/>
        </p:nvSpPr>
        <p:spPr>
          <a:xfrm>
            <a:off x="3784737" y="7441199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1" name="四角形: 角を丸くする 380">
            <a:extLst>
              <a:ext uri="{FF2B5EF4-FFF2-40B4-BE49-F238E27FC236}">
                <a16:creationId xmlns:a16="http://schemas.microsoft.com/office/drawing/2014/main" id="{62C89F0F-5D8B-4BBC-855A-2AC2C4FFBB01}"/>
              </a:ext>
            </a:extLst>
          </p:cNvPr>
          <p:cNvSpPr/>
          <p:nvPr/>
        </p:nvSpPr>
        <p:spPr>
          <a:xfrm>
            <a:off x="3773251" y="7055801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2" name="四角形: 角を丸くする 381">
            <a:extLst>
              <a:ext uri="{FF2B5EF4-FFF2-40B4-BE49-F238E27FC236}">
                <a16:creationId xmlns:a16="http://schemas.microsoft.com/office/drawing/2014/main" id="{3C9365FB-8AD7-431B-8B11-A51DC613DD96}"/>
              </a:ext>
            </a:extLst>
          </p:cNvPr>
          <p:cNvSpPr/>
          <p:nvPr/>
        </p:nvSpPr>
        <p:spPr>
          <a:xfrm>
            <a:off x="3450927" y="7055801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3" name="四角形: 角を丸くする 382">
            <a:extLst>
              <a:ext uri="{FF2B5EF4-FFF2-40B4-BE49-F238E27FC236}">
                <a16:creationId xmlns:a16="http://schemas.microsoft.com/office/drawing/2014/main" id="{0AE2AB58-FE84-4C0F-86CA-434195348FFA}"/>
              </a:ext>
            </a:extLst>
          </p:cNvPr>
          <p:cNvSpPr/>
          <p:nvPr/>
        </p:nvSpPr>
        <p:spPr>
          <a:xfrm>
            <a:off x="3083528" y="7089829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4" name="四角形: 角を丸くする 383">
            <a:extLst>
              <a:ext uri="{FF2B5EF4-FFF2-40B4-BE49-F238E27FC236}">
                <a16:creationId xmlns:a16="http://schemas.microsoft.com/office/drawing/2014/main" id="{6BDE6F7B-3264-47BA-856E-C9D66FEFA0C9}"/>
              </a:ext>
            </a:extLst>
          </p:cNvPr>
          <p:cNvSpPr/>
          <p:nvPr/>
        </p:nvSpPr>
        <p:spPr>
          <a:xfrm>
            <a:off x="3257550" y="7471812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5" name="四角形: 角を丸くする 384">
            <a:extLst>
              <a:ext uri="{FF2B5EF4-FFF2-40B4-BE49-F238E27FC236}">
                <a16:creationId xmlns:a16="http://schemas.microsoft.com/office/drawing/2014/main" id="{3AF37E0B-6991-4A70-A806-1B37E4D62261}"/>
              </a:ext>
            </a:extLst>
          </p:cNvPr>
          <p:cNvSpPr/>
          <p:nvPr/>
        </p:nvSpPr>
        <p:spPr>
          <a:xfrm>
            <a:off x="2712051" y="7423996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6" name="四角形: 角を丸くする 385">
            <a:extLst>
              <a:ext uri="{FF2B5EF4-FFF2-40B4-BE49-F238E27FC236}">
                <a16:creationId xmlns:a16="http://schemas.microsoft.com/office/drawing/2014/main" id="{42AD3B25-B24B-4378-ABC5-BC11EC0C2FE2}"/>
              </a:ext>
            </a:extLst>
          </p:cNvPr>
          <p:cNvSpPr/>
          <p:nvPr/>
        </p:nvSpPr>
        <p:spPr>
          <a:xfrm>
            <a:off x="2524635" y="7215775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7" name="四角形: 角を丸くする 386">
            <a:extLst>
              <a:ext uri="{FF2B5EF4-FFF2-40B4-BE49-F238E27FC236}">
                <a16:creationId xmlns:a16="http://schemas.microsoft.com/office/drawing/2014/main" id="{8FC0B964-F252-4CE5-9422-931AD746DB1A}"/>
              </a:ext>
            </a:extLst>
          </p:cNvPr>
          <p:cNvSpPr/>
          <p:nvPr/>
        </p:nvSpPr>
        <p:spPr>
          <a:xfrm>
            <a:off x="2157342" y="7423996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8" name="四角形: 角を丸くする 387">
            <a:extLst>
              <a:ext uri="{FF2B5EF4-FFF2-40B4-BE49-F238E27FC236}">
                <a16:creationId xmlns:a16="http://schemas.microsoft.com/office/drawing/2014/main" id="{EB48E65D-752F-40FB-B0F2-41FFE6679A68}"/>
              </a:ext>
            </a:extLst>
          </p:cNvPr>
          <p:cNvSpPr/>
          <p:nvPr/>
        </p:nvSpPr>
        <p:spPr>
          <a:xfrm>
            <a:off x="1636203" y="7449447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9" name="四角形: 角を丸くする 388">
            <a:extLst>
              <a:ext uri="{FF2B5EF4-FFF2-40B4-BE49-F238E27FC236}">
                <a16:creationId xmlns:a16="http://schemas.microsoft.com/office/drawing/2014/main" id="{02899C72-F71A-4C08-B97C-0416AC703EDF}"/>
              </a:ext>
            </a:extLst>
          </p:cNvPr>
          <p:cNvSpPr/>
          <p:nvPr/>
        </p:nvSpPr>
        <p:spPr>
          <a:xfrm>
            <a:off x="1644406" y="7076161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0" name="四角形: 角を丸くする 389">
            <a:extLst>
              <a:ext uri="{FF2B5EF4-FFF2-40B4-BE49-F238E27FC236}">
                <a16:creationId xmlns:a16="http://schemas.microsoft.com/office/drawing/2014/main" id="{CCF89601-811A-402C-BC39-67B3E5BD0A8F}"/>
              </a:ext>
            </a:extLst>
          </p:cNvPr>
          <p:cNvSpPr/>
          <p:nvPr/>
        </p:nvSpPr>
        <p:spPr>
          <a:xfrm>
            <a:off x="1997822" y="7085701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1" name="四角形: 角を丸くする 390">
            <a:extLst>
              <a:ext uri="{FF2B5EF4-FFF2-40B4-BE49-F238E27FC236}">
                <a16:creationId xmlns:a16="http://schemas.microsoft.com/office/drawing/2014/main" id="{4DBA426A-E372-4278-878C-97508F9EBC09}"/>
              </a:ext>
            </a:extLst>
          </p:cNvPr>
          <p:cNvSpPr/>
          <p:nvPr/>
        </p:nvSpPr>
        <p:spPr>
          <a:xfrm>
            <a:off x="2178536" y="7070055"/>
            <a:ext cx="89808" cy="3048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2" name="四角形: 角を丸くする 391">
            <a:extLst>
              <a:ext uri="{FF2B5EF4-FFF2-40B4-BE49-F238E27FC236}">
                <a16:creationId xmlns:a16="http://schemas.microsoft.com/office/drawing/2014/main" id="{6D549FF8-DAAD-41E6-83B1-C33C0A3DD799}"/>
              </a:ext>
            </a:extLst>
          </p:cNvPr>
          <p:cNvSpPr/>
          <p:nvPr/>
        </p:nvSpPr>
        <p:spPr>
          <a:xfrm rot="10800000">
            <a:off x="5043238" y="6439547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3" name="四角形: 角を丸くする 392">
            <a:extLst>
              <a:ext uri="{FF2B5EF4-FFF2-40B4-BE49-F238E27FC236}">
                <a16:creationId xmlns:a16="http://schemas.microsoft.com/office/drawing/2014/main" id="{A22FF9B1-C511-4A78-BAB3-B55AECAFE135}"/>
              </a:ext>
            </a:extLst>
          </p:cNvPr>
          <p:cNvSpPr/>
          <p:nvPr/>
        </p:nvSpPr>
        <p:spPr>
          <a:xfrm rot="10800000">
            <a:off x="5123890" y="6439547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4" name="四角形: 角を丸くする 393">
            <a:extLst>
              <a:ext uri="{FF2B5EF4-FFF2-40B4-BE49-F238E27FC236}">
                <a16:creationId xmlns:a16="http://schemas.microsoft.com/office/drawing/2014/main" id="{58EFA8DC-9658-4671-9AD6-04D7A9632E02}"/>
              </a:ext>
            </a:extLst>
          </p:cNvPr>
          <p:cNvSpPr/>
          <p:nvPr/>
        </p:nvSpPr>
        <p:spPr>
          <a:xfrm rot="10800000">
            <a:off x="5175671" y="6655334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5" name="四角形: 角を丸くする 394">
            <a:extLst>
              <a:ext uri="{FF2B5EF4-FFF2-40B4-BE49-F238E27FC236}">
                <a16:creationId xmlns:a16="http://schemas.microsoft.com/office/drawing/2014/main" id="{144EF809-BA4D-4A04-BCF2-F548CB7E08E7}"/>
              </a:ext>
            </a:extLst>
          </p:cNvPr>
          <p:cNvSpPr/>
          <p:nvPr/>
        </p:nvSpPr>
        <p:spPr>
          <a:xfrm rot="10800000">
            <a:off x="5061248" y="6882904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6" name="四角形: 角を丸くする 395">
            <a:extLst>
              <a:ext uri="{FF2B5EF4-FFF2-40B4-BE49-F238E27FC236}">
                <a16:creationId xmlns:a16="http://schemas.microsoft.com/office/drawing/2014/main" id="{4A7C79B9-9FBF-42D1-BAFC-EA2DFDEEFD47}"/>
              </a:ext>
            </a:extLst>
          </p:cNvPr>
          <p:cNvSpPr/>
          <p:nvPr/>
        </p:nvSpPr>
        <p:spPr>
          <a:xfrm rot="10800000">
            <a:off x="5047651" y="7395734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7" name="四角形: 角を丸くする 396">
            <a:extLst>
              <a:ext uri="{FF2B5EF4-FFF2-40B4-BE49-F238E27FC236}">
                <a16:creationId xmlns:a16="http://schemas.microsoft.com/office/drawing/2014/main" id="{30E72D4C-01F6-44F9-ABA5-3FD0E014A54D}"/>
              </a:ext>
            </a:extLst>
          </p:cNvPr>
          <p:cNvSpPr/>
          <p:nvPr/>
        </p:nvSpPr>
        <p:spPr>
          <a:xfrm rot="10800000">
            <a:off x="5132267" y="7491711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8" name="四角形: 角を丸くする 397">
            <a:extLst>
              <a:ext uri="{FF2B5EF4-FFF2-40B4-BE49-F238E27FC236}">
                <a16:creationId xmlns:a16="http://schemas.microsoft.com/office/drawing/2014/main" id="{22F90B05-C7B9-43AE-9368-03CF70A7D820}"/>
              </a:ext>
            </a:extLst>
          </p:cNvPr>
          <p:cNvSpPr/>
          <p:nvPr/>
        </p:nvSpPr>
        <p:spPr>
          <a:xfrm rot="10800000">
            <a:off x="5055456" y="7961720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9" name="四角形: 角を丸くする 398">
            <a:extLst>
              <a:ext uri="{FF2B5EF4-FFF2-40B4-BE49-F238E27FC236}">
                <a16:creationId xmlns:a16="http://schemas.microsoft.com/office/drawing/2014/main" id="{78568F0A-FDB2-40AF-80A6-8867196F541E}"/>
              </a:ext>
            </a:extLst>
          </p:cNvPr>
          <p:cNvSpPr/>
          <p:nvPr/>
        </p:nvSpPr>
        <p:spPr>
          <a:xfrm rot="10800000">
            <a:off x="5058119" y="8416517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0" name="四角形: 角を丸くする 399">
            <a:extLst>
              <a:ext uri="{FF2B5EF4-FFF2-40B4-BE49-F238E27FC236}">
                <a16:creationId xmlns:a16="http://schemas.microsoft.com/office/drawing/2014/main" id="{E37FAFEC-C344-49DD-B1B8-DE69085C63DE}"/>
              </a:ext>
            </a:extLst>
          </p:cNvPr>
          <p:cNvSpPr/>
          <p:nvPr/>
        </p:nvSpPr>
        <p:spPr>
          <a:xfrm rot="10800000">
            <a:off x="5052247" y="9117827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1" name="四角形: 角を丸くする 400">
            <a:extLst>
              <a:ext uri="{FF2B5EF4-FFF2-40B4-BE49-F238E27FC236}">
                <a16:creationId xmlns:a16="http://schemas.microsoft.com/office/drawing/2014/main" id="{79243D3A-7ED9-44B9-BC0E-0A171E569F3F}"/>
              </a:ext>
            </a:extLst>
          </p:cNvPr>
          <p:cNvSpPr/>
          <p:nvPr/>
        </p:nvSpPr>
        <p:spPr>
          <a:xfrm rot="10800000">
            <a:off x="5142338" y="9523191"/>
            <a:ext cx="18000" cy="144000"/>
          </a:xfrm>
          <a:prstGeom prst="roundRect">
            <a:avLst>
              <a:gd name="adj" fmla="val 3181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6020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5000">
        <p:blinds dir="vert"/>
      </p:transition>
    </mc:Choice>
    <mc:Fallback>
      <p:transition spd="slow" advTm="500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 tmFilter="0, 0; .2, .5; .8, .5; 1, 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500" autoRev="1" fill="hold"/>
                                        <p:tgtEl>
                                          <p:spTgt spid="3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50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000"/>
                            </p:stCondLst>
                            <p:childTnLst>
                              <p:par>
                                <p:cTn id="16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 tmFilter="0, 0; .2, .5; .8, .5; 1, 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500" autoRev="1" fill="hold"/>
                                        <p:tgtEl>
                                          <p:spTgt spid="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000"/>
                            </p:stCondLst>
                            <p:childTnLst>
                              <p:par>
                                <p:cTn id="20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 tmFilter="0, 0; .2, .5; .8, .5; 1, 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500" autoRev="1" fill="hold"/>
                                        <p:tgtEl>
                                          <p:spTgt spid="9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1000" tmFilter="0, 0; .2, .5; .8, .5; 1, 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500" autoRev="1" fill="hold"/>
                                        <p:tgtEl>
                                          <p:spTgt spid="17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9000"/>
                            </p:stCondLst>
                            <p:childTnLst>
                              <p:par>
                                <p:cTn id="28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 tmFilter="0, 0; .2, .5; .8, .5; 1, 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500" autoRev="1" fill="hold"/>
                                        <p:tgtEl>
                                          <p:spTgt spid="18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0"/>
                            </p:stCondLst>
                            <p:childTnLst>
                              <p:par>
                                <p:cTn id="32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 tmFilter="0, 0; .2, .5; .8, .5; 1, 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500" autoRev="1" fill="hold"/>
                                        <p:tgtEl>
                                          <p:spTgt spid="1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1000"/>
                            </p:stCondLst>
                            <p:childTnLst>
                              <p:par>
                                <p:cTn id="36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5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 tmFilter="0, 0; .2, .5; .8, .5; 1, 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500" autoRev="1" fill="hold"/>
                                        <p:tgtEl>
                                          <p:spTgt spid="2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 tmFilter="0, 0; .2, .5; .8, .5; 1, 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500" autoRev="1" fill="hold"/>
                                        <p:tgtEl>
                                          <p:spTgt spid="2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26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 tmFilter="0, 0; .2, .5; .8, .5; 1, 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500" autoRev="1" fill="hold"/>
                                        <p:tgtEl>
                                          <p:spTgt spid="2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4000"/>
                            </p:stCondLst>
                            <p:childTnLst>
                              <p:par>
                                <p:cTn id="49" presetID="26" presetClass="emph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 tmFilter="0, 0; .2, .5; .8, .5; 1, 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500" autoRev="1" fill="hold"/>
                                        <p:tgtEl>
                                          <p:spTgt spid="1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26" presetClass="emph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 tmFilter="0, 0; .2, .5; .8, .5; 1, 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500" autoRev="1" fill="hold"/>
                                        <p:tgtEl>
                                          <p:spTgt spid="10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8000"/>
                            </p:stCondLst>
                            <p:childTnLst>
                              <p:par>
                                <p:cTn id="57" presetID="26" presetClass="emph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1000" tmFilter="0, 0; .2, .5; .8, .5; 1, 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500" autoRev="1" fill="hold"/>
                                        <p:tgtEl>
                                          <p:spTgt spid="18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0"/>
                            </p:stCondLst>
                            <p:childTnLst>
                              <p:par>
                                <p:cTn id="61" presetID="26" presetClass="emph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 tmFilter="0, 0; .2, .5; .8, .5; 1, 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500" autoRev="1" fill="hold"/>
                                        <p:tgtEl>
                                          <p:spTgt spid="20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3" grpId="0" animBg="1"/>
      <p:bldP spid="49" grpId="0" animBg="1"/>
      <p:bldP spid="107" grpId="0" animBg="1"/>
      <p:bldP spid="92" grpId="0" animBg="1"/>
      <p:bldP spid="121" grpId="0" animBg="1"/>
      <p:bldP spid="140" grpId="0" animBg="1"/>
      <p:bldP spid="170" grpId="0" animBg="1"/>
      <p:bldP spid="188" grpId="0" animBg="1"/>
      <p:bldP spid="185" grpId="0" animBg="1"/>
      <p:bldP spid="202" grpId="0" animBg="1"/>
      <p:bldP spid="229" grpId="0" animBg="1"/>
      <p:bldP spid="231" grpId="0" animBg="1"/>
      <p:bldP spid="232" grpId="0" animBg="1"/>
      <p:bldP spid="233" grpId="0" animBg="1"/>
      <p:bldP spid="3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6EAFAD-7B1E-407F-9829-B1E8B67AC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コンテンツ プレースホルダー 4" descr="黒い背景と白い文字&#10;&#10;自動的に生成された説明">
            <a:extLst>
              <a:ext uri="{FF2B5EF4-FFF2-40B4-BE49-F238E27FC236}">
                <a16:creationId xmlns:a16="http://schemas.microsoft.com/office/drawing/2014/main" id="{EDACE8EA-2258-402C-8A94-57DC52A1F7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97"/>
          <a:stretch/>
        </p:blipFill>
        <p:spPr>
          <a:xfrm>
            <a:off x="0" y="11306"/>
            <a:ext cx="6920380" cy="8940015"/>
          </a:xfrm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334A193-8DA0-4D41-B733-72E5E2BC233B}"/>
              </a:ext>
            </a:extLst>
          </p:cNvPr>
          <p:cNvSpPr/>
          <p:nvPr/>
        </p:nvSpPr>
        <p:spPr>
          <a:xfrm>
            <a:off x="3298031" y="1462088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D7DECA3-692F-412E-BB08-672F8D47E341}"/>
              </a:ext>
            </a:extLst>
          </p:cNvPr>
          <p:cNvSpPr/>
          <p:nvPr/>
        </p:nvSpPr>
        <p:spPr>
          <a:xfrm>
            <a:off x="3415190" y="1462088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B064C67-AEF5-482F-9F78-E93BEFAF2CD4}"/>
              </a:ext>
            </a:extLst>
          </p:cNvPr>
          <p:cNvSpPr/>
          <p:nvPr/>
        </p:nvSpPr>
        <p:spPr>
          <a:xfrm>
            <a:off x="3532349" y="1462088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B0AC2A3-0310-47B5-BC89-2D8FD5CF1A76}"/>
              </a:ext>
            </a:extLst>
          </p:cNvPr>
          <p:cNvSpPr/>
          <p:nvPr/>
        </p:nvSpPr>
        <p:spPr>
          <a:xfrm>
            <a:off x="3649508" y="1462088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8A3C2060-5CF1-4459-85C7-86F01985EAC7}"/>
              </a:ext>
            </a:extLst>
          </p:cNvPr>
          <p:cNvGrpSpPr/>
          <p:nvPr/>
        </p:nvGrpSpPr>
        <p:grpSpPr>
          <a:xfrm>
            <a:off x="3178020" y="1581151"/>
            <a:ext cx="798658" cy="90000"/>
            <a:chOff x="3178020" y="1581151"/>
            <a:chExt cx="798658" cy="90000"/>
          </a:xfrm>
        </p:grpSpPr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48F9DA4E-2850-4D3E-86F8-CE84AB03A540}"/>
                </a:ext>
              </a:extLst>
            </p:cNvPr>
            <p:cNvSpPr/>
            <p:nvPr/>
          </p:nvSpPr>
          <p:spPr>
            <a:xfrm>
              <a:off x="3298031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3BB99015-9BE2-4F1E-863C-B221A96C8BC1}"/>
                </a:ext>
              </a:extLst>
            </p:cNvPr>
            <p:cNvSpPr/>
            <p:nvPr/>
          </p:nvSpPr>
          <p:spPr>
            <a:xfrm>
              <a:off x="3415190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EC82B80A-718F-494A-979B-64FA6F26C0DB}"/>
                </a:ext>
              </a:extLst>
            </p:cNvPr>
            <p:cNvSpPr/>
            <p:nvPr/>
          </p:nvSpPr>
          <p:spPr>
            <a:xfrm>
              <a:off x="3532349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304ADB84-C747-4B9B-9852-5A9B07072200}"/>
                </a:ext>
              </a:extLst>
            </p:cNvPr>
            <p:cNvSpPr/>
            <p:nvPr/>
          </p:nvSpPr>
          <p:spPr>
            <a:xfrm>
              <a:off x="3649508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3FFEE0BF-F16A-45A4-8775-C7559FEA0622}"/>
                </a:ext>
              </a:extLst>
            </p:cNvPr>
            <p:cNvSpPr/>
            <p:nvPr/>
          </p:nvSpPr>
          <p:spPr>
            <a:xfrm>
              <a:off x="3769519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B83FB599-F513-4969-93EF-8BC5B5B0C561}"/>
                </a:ext>
              </a:extLst>
            </p:cNvPr>
            <p:cNvSpPr/>
            <p:nvPr/>
          </p:nvSpPr>
          <p:spPr>
            <a:xfrm>
              <a:off x="3886678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1803A4DC-A2B8-4287-9A3E-962AE0321FAC}"/>
                </a:ext>
              </a:extLst>
            </p:cNvPr>
            <p:cNvSpPr/>
            <p:nvPr/>
          </p:nvSpPr>
          <p:spPr>
            <a:xfrm>
              <a:off x="3178020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E978CD6C-11D2-48C5-A36F-60729AA7BBD8}"/>
              </a:ext>
            </a:extLst>
          </p:cNvPr>
          <p:cNvGrpSpPr/>
          <p:nvPr/>
        </p:nvGrpSpPr>
        <p:grpSpPr>
          <a:xfrm>
            <a:off x="3178020" y="1697832"/>
            <a:ext cx="798658" cy="90000"/>
            <a:chOff x="3178020" y="1581151"/>
            <a:chExt cx="798658" cy="90000"/>
          </a:xfrm>
        </p:grpSpPr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EE71B893-06A9-44F9-BD84-4D0A6B26FEF2}"/>
                </a:ext>
              </a:extLst>
            </p:cNvPr>
            <p:cNvSpPr/>
            <p:nvPr/>
          </p:nvSpPr>
          <p:spPr>
            <a:xfrm>
              <a:off x="3298031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569223EE-E720-4C24-9004-F70D408FD926}"/>
                </a:ext>
              </a:extLst>
            </p:cNvPr>
            <p:cNvSpPr/>
            <p:nvPr/>
          </p:nvSpPr>
          <p:spPr>
            <a:xfrm>
              <a:off x="3415190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C925484C-7FEB-403A-9F6B-429A15637E33}"/>
                </a:ext>
              </a:extLst>
            </p:cNvPr>
            <p:cNvSpPr/>
            <p:nvPr/>
          </p:nvSpPr>
          <p:spPr>
            <a:xfrm>
              <a:off x="3532349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3195D039-B841-4842-BB3B-BDFAC8FFA8DE}"/>
                </a:ext>
              </a:extLst>
            </p:cNvPr>
            <p:cNvSpPr/>
            <p:nvPr/>
          </p:nvSpPr>
          <p:spPr>
            <a:xfrm>
              <a:off x="3649508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E90ED337-E788-458C-B286-665DCC5153A5}"/>
                </a:ext>
              </a:extLst>
            </p:cNvPr>
            <p:cNvSpPr/>
            <p:nvPr/>
          </p:nvSpPr>
          <p:spPr>
            <a:xfrm>
              <a:off x="3769519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FF00E1AA-68AF-485B-9AF2-8207A1FD8764}"/>
                </a:ext>
              </a:extLst>
            </p:cNvPr>
            <p:cNvSpPr/>
            <p:nvPr/>
          </p:nvSpPr>
          <p:spPr>
            <a:xfrm>
              <a:off x="3886678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54DA03F3-7F01-4C5E-BE87-540B2B685641}"/>
                </a:ext>
              </a:extLst>
            </p:cNvPr>
            <p:cNvSpPr/>
            <p:nvPr/>
          </p:nvSpPr>
          <p:spPr>
            <a:xfrm>
              <a:off x="3178020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64AACE27-D7FF-4ABA-A524-A6B0A93B7B10}"/>
              </a:ext>
            </a:extLst>
          </p:cNvPr>
          <p:cNvGrpSpPr/>
          <p:nvPr/>
        </p:nvGrpSpPr>
        <p:grpSpPr>
          <a:xfrm>
            <a:off x="3178020" y="1809751"/>
            <a:ext cx="798658" cy="90000"/>
            <a:chOff x="3178020" y="1581151"/>
            <a:chExt cx="798658" cy="90000"/>
          </a:xfrm>
        </p:grpSpPr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01046961-90A1-45AE-A815-E4DDAFE338F5}"/>
                </a:ext>
              </a:extLst>
            </p:cNvPr>
            <p:cNvSpPr/>
            <p:nvPr/>
          </p:nvSpPr>
          <p:spPr>
            <a:xfrm>
              <a:off x="3298031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F5EAD2E7-0496-41EC-98B9-8DDC1BEEBD07}"/>
                </a:ext>
              </a:extLst>
            </p:cNvPr>
            <p:cNvSpPr/>
            <p:nvPr/>
          </p:nvSpPr>
          <p:spPr>
            <a:xfrm>
              <a:off x="3415190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正方形/長方形 35">
              <a:extLst>
                <a:ext uri="{FF2B5EF4-FFF2-40B4-BE49-F238E27FC236}">
                  <a16:creationId xmlns:a16="http://schemas.microsoft.com/office/drawing/2014/main" id="{1D27567C-2EA8-4CF7-A2D7-47EF69D029F6}"/>
                </a:ext>
              </a:extLst>
            </p:cNvPr>
            <p:cNvSpPr/>
            <p:nvPr/>
          </p:nvSpPr>
          <p:spPr>
            <a:xfrm>
              <a:off x="3532349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42C4F472-1282-409B-8520-F332CCF686D2}"/>
                </a:ext>
              </a:extLst>
            </p:cNvPr>
            <p:cNvSpPr/>
            <p:nvPr/>
          </p:nvSpPr>
          <p:spPr>
            <a:xfrm>
              <a:off x="3649508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DE2B255A-D040-4DD9-9E37-F7E8AC70D14A}"/>
                </a:ext>
              </a:extLst>
            </p:cNvPr>
            <p:cNvSpPr/>
            <p:nvPr/>
          </p:nvSpPr>
          <p:spPr>
            <a:xfrm>
              <a:off x="3769519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正方形/長方形 38">
              <a:extLst>
                <a:ext uri="{FF2B5EF4-FFF2-40B4-BE49-F238E27FC236}">
                  <a16:creationId xmlns:a16="http://schemas.microsoft.com/office/drawing/2014/main" id="{93218AA8-A86A-45BF-9C82-AADEF4EA35F3}"/>
                </a:ext>
              </a:extLst>
            </p:cNvPr>
            <p:cNvSpPr/>
            <p:nvPr/>
          </p:nvSpPr>
          <p:spPr>
            <a:xfrm>
              <a:off x="3886678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正方形/長方形 39">
              <a:extLst>
                <a:ext uri="{FF2B5EF4-FFF2-40B4-BE49-F238E27FC236}">
                  <a16:creationId xmlns:a16="http://schemas.microsoft.com/office/drawing/2014/main" id="{2665AB2F-B342-4FD2-AAD7-7108DB0D296C}"/>
                </a:ext>
              </a:extLst>
            </p:cNvPr>
            <p:cNvSpPr/>
            <p:nvPr/>
          </p:nvSpPr>
          <p:spPr>
            <a:xfrm>
              <a:off x="3178020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72AFDB1F-0909-4F4C-9E34-9BF5CFE95B4C}"/>
              </a:ext>
            </a:extLst>
          </p:cNvPr>
          <p:cNvGrpSpPr/>
          <p:nvPr/>
        </p:nvGrpSpPr>
        <p:grpSpPr>
          <a:xfrm>
            <a:off x="3178020" y="1926432"/>
            <a:ext cx="798658" cy="90000"/>
            <a:chOff x="3178020" y="1581151"/>
            <a:chExt cx="798658" cy="90000"/>
          </a:xfrm>
        </p:grpSpPr>
        <p:sp>
          <p:nvSpPr>
            <p:cNvPr id="42" name="正方形/長方形 41">
              <a:extLst>
                <a:ext uri="{FF2B5EF4-FFF2-40B4-BE49-F238E27FC236}">
                  <a16:creationId xmlns:a16="http://schemas.microsoft.com/office/drawing/2014/main" id="{8F579B3C-AC55-4EDB-AE53-8F2608E27492}"/>
                </a:ext>
              </a:extLst>
            </p:cNvPr>
            <p:cNvSpPr/>
            <p:nvPr/>
          </p:nvSpPr>
          <p:spPr>
            <a:xfrm>
              <a:off x="3298031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正方形/長方形 42">
              <a:extLst>
                <a:ext uri="{FF2B5EF4-FFF2-40B4-BE49-F238E27FC236}">
                  <a16:creationId xmlns:a16="http://schemas.microsoft.com/office/drawing/2014/main" id="{9018A8B2-B7D4-4715-9038-D561C279C5B8}"/>
                </a:ext>
              </a:extLst>
            </p:cNvPr>
            <p:cNvSpPr/>
            <p:nvPr/>
          </p:nvSpPr>
          <p:spPr>
            <a:xfrm>
              <a:off x="3415190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正方形/長方形 43">
              <a:extLst>
                <a:ext uri="{FF2B5EF4-FFF2-40B4-BE49-F238E27FC236}">
                  <a16:creationId xmlns:a16="http://schemas.microsoft.com/office/drawing/2014/main" id="{483CD459-6CE0-47E3-8285-70BDCCE2BAE1}"/>
                </a:ext>
              </a:extLst>
            </p:cNvPr>
            <p:cNvSpPr/>
            <p:nvPr/>
          </p:nvSpPr>
          <p:spPr>
            <a:xfrm>
              <a:off x="3532349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正方形/長方形 44">
              <a:extLst>
                <a:ext uri="{FF2B5EF4-FFF2-40B4-BE49-F238E27FC236}">
                  <a16:creationId xmlns:a16="http://schemas.microsoft.com/office/drawing/2014/main" id="{9E0DBE5A-DF3A-46E9-B85E-441E2616BF52}"/>
                </a:ext>
              </a:extLst>
            </p:cNvPr>
            <p:cNvSpPr/>
            <p:nvPr/>
          </p:nvSpPr>
          <p:spPr>
            <a:xfrm>
              <a:off x="3649508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正方形/長方形 45">
              <a:extLst>
                <a:ext uri="{FF2B5EF4-FFF2-40B4-BE49-F238E27FC236}">
                  <a16:creationId xmlns:a16="http://schemas.microsoft.com/office/drawing/2014/main" id="{4969BD77-8326-450C-8806-8B115E9A79AE}"/>
                </a:ext>
              </a:extLst>
            </p:cNvPr>
            <p:cNvSpPr/>
            <p:nvPr/>
          </p:nvSpPr>
          <p:spPr>
            <a:xfrm>
              <a:off x="3769519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正方形/長方形 46">
              <a:extLst>
                <a:ext uri="{FF2B5EF4-FFF2-40B4-BE49-F238E27FC236}">
                  <a16:creationId xmlns:a16="http://schemas.microsoft.com/office/drawing/2014/main" id="{4F3FEF48-F274-4DDB-A4DF-8EF23D4A507B}"/>
                </a:ext>
              </a:extLst>
            </p:cNvPr>
            <p:cNvSpPr/>
            <p:nvPr/>
          </p:nvSpPr>
          <p:spPr>
            <a:xfrm>
              <a:off x="3886678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正方形/長方形 47">
              <a:extLst>
                <a:ext uri="{FF2B5EF4-FFF2-40B4-BE49-F238E27FC236}">
                  <a16:creationId xmlns:a16="http://schemas.microsoft.com/office/drawing/2014/main" id="{3E7588F1-6BC5-4448-BB7E-9D3BE857C763}"/>
                </a:ext>
              </a:extLst>
            </p:cNvPr>
            <p:cNvSpPr/>
            <p:nvPr/>
          </p:nvSpPr>
          <p:spPr>
            <a:xfrm>
              <a:off x="3178020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CF578194-8974-4A45-8B7F-5C8352CFA7D3}"/>
              </a:ext>
            </a:extLst>
          </p:cNvPr>
          <p:cNvGrpSpPr/>
          <p:nvPr/>
        </p:nvGrpSpPr>
        <p:grpSpPr>
          <a:xfrm>
            <a:off x="3178020" y="2043113"/>
            <a:ext cx="798658" cy="90000"/>
            <a:chOff x="3178020" y="1581151"/>
            <a:chExt cx="798658" cy="90000"/>
          </a:xfrm>
        </p:grpSpPr>
        <p:sp>
          <p:nvSpPr>
            <p:cNvPr id="50" name="正方形/長方形 49">
              <a:extLst>
                <a:ext uri="{FF2B5EF4-FFF2-40B4-BE49-F238E27FC236}">
                  <a16:creationId xmlns:a16="http://schemas.microsoft.com/office/drawing/2014/main" id="{7373BF53-8D40-4A91-85DC-3BEDCA8758D8}"/>
                </a:ext>
              </a:extLst>
            </p:cNvPr>
            <p:cNvSpPr/>
            <p:nvPr/>
          </p:nvSpPr>
          <p:spPr>
            <a:xfrm>
              <a:off x="3298031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正方形/長方形 50">
              <a:extLst>
                <a:ext uri="{FF2B5EF4-FFF2-40B4-BE49-F238E27FC236}">
                  <a16:creationId xmlns:a16="http://schemas.microsoft.com/office/drawing/2014/main" id="{4F78E08A-F894-4D20-BD71-38CC3E7433D1}"/>
                </a:ext>
              </a:extLst>
            </p:cNvPr>
            <p:cNvSpPr/>
            <p:nvPr/>
          </p:nvSpPr>
          <p:spPr>
            <a:xfrm>
              <a:off x="3415190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正方形/長方形 51">
              <a:extLst>
                <a:ext uri="{FF2B5EF4-FFF2-40B4-BE49-F238E27FC236}">
                  <a16:creationId xmlns:a16="http://schemas.microsoft.com/office/drawing/2014/main" id="{39B9759E-12A3-4ECB-A5B6-A1273B9C9EC0}"/>
                </a:ext>
              </a:extLst>
            </p:cNvPr>
            <p:cNvSpPr/>
            <p:nvPr/>
          </p:nvSpPr>
          <p:spPr>
            <a:xfrm>
              <a:off x="3532349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正方形/長方形 52">
              <a:extLst>
                <a:ext uri="{FF2B5EF4-FFF2-40B4-BE49-F238E27FC236}">
                  <a16:creationId xmlns:a16="http://schemas.microsoft.com/office/drawing/2014/main" id="{8704E117-8E70-4E02-8C11-1515ABAEC802}"/>
                </a:ext>
              </a:extLst>
            </p:cNvPr>
            <p:cNvSpPr/>
            <p:nvPr/>
          </p:nvSpPr>
          <p:spPr>
            <a:xfrm>
              <a:off x="3649508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正方形/長方形 53">
              <a:extLst>
                <a:ext uri="{FF2B5EF4-FFF2-40B4-BE49-F238E27FC236}">
                  <a16:creationId xmlns:a16="http://schemas.microsoft.com/office/drawing/2014/main" id="{18F28CC8-D68C-41FF-B411-BF3723AF2247}"/>
                </a:ext>
              </a:extLst>
            </p:cNvPr>
            <p:cNvSpPr/>
            <p:nvPr/>
          </p:nvSpPr>
          <p:spPr>
            <a:xfrm>
              <a:off x="3769519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正方形/長方形 54">
              <a:extLst>
                <a:ext uri="{FF2B5EF4-FFF2-40B4-BE49-F238E27FC236}">
                  <a16:creationId xmlns:a16="http://schemas.microsoft.com/office/drawing/2014/main" id="{2B1F9154-2F8B-49BC-975D-61C1BBC06E83}"/>
                </a:ext>
              </a:extLst>
            </p:cNvPr>
            <p:cNvSpPr/>
            <p:nvPr/>
          </p:nvSpPr>
          <p:spPr>
            <a:xfrm>
              <a:off x="3886678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正方形/長方形 55">
              <a:extLst>
                <a:ext uri="{FF2B5EF4-FFF2-40B4-BE49-F238E27FC236}">
                  <a16:creationId xmlns:a16="http://schemas.microsoft.com/office/drawing/2014/main" id="{8AEC493F-646C-4BED-BB22-C9B1BF20A059}"/>
                </a:ext>
              </a:extLst>
            </p:cNvPr>
            <p:cNvSpPr/>
            <p:nvPr/>
          </p:nvSpPr>
          <p:spPr>
            <a:xfrm>
              <a:off x="3178020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7" name="グループ化 56">
            <a:extLst>
              <a:ext uri="{FF2B5EF4-FFF2-40B4-BE49-F238E27FC236}">
                <a16:creationId xmlns:a16="http://schemas.microsoft.com/office/drawing/2014/main" id="{629EAD4E-9040-45DA-B330-7CD3B40CADA2}"/>
              </a:ext>
            </a:extLst>
          </p:cNvPr>
          <p:cNvGrpSpPr/>
          <p:nvPr/>
        </p:nvGrpSpPr>
        <p:grpSpPr>
          <a:xfrm>
            <a:off x="3178020" y="2159794"/>
            <a:ext cx="798658" cy="90000"/>
            <a:chOff x="3178020" y="1581151"/>
            <a:chExt cx="798658" cy="90000"/>
          </a:xfrm>
        </p:grpSpPr>
        <p:sp>
          <p:nvSpPr>
            <p:cNvPr id="58" name="正方形/長方形 57">
              <a:extLst>
                <a:ext uri="{FF2B5EF4-FFF2-40B4-BE49-F238E27FC236}">
                  <a16:creationId xmlns:a16="http://schemas.microsoft.com/office/drawing/2014/main" id="{8B3E83E7-2780-4B1D-AF7A-8ACF1D7CE57E}"/>
                </a:ext>
              </a:extLst>
            </p:cNvPr>
            <p:cNvSpPr/>
            <p:nvPr/>
          </p:nvSpPr>
          <p:spPr>
            <a:xfrm>
              <a:off x="3298031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正方形/長方形 58">
              <a:extLst>
                <a:ext uri="{FF2B5EF4-FFF2-40B4-BE49-F238E27FC236}">
                  <a16:creationId xmlns:a16="http://schemas.microsoft.com/office/drawing/2014/main" id="{D279B83E-01DC-431A-89DC-E8C269D8A29C}"/>
                </a:ext>
              </a:extLst>
            </p:cNvPr>
            <p:cNvSpPr/>
            <p:nvPr/>
          </p:nvSpPr>
          <p:spPr>
            <a:xfrm>
              <a:off x="3415190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正方形/長方形 59">
              <a:extLst>
                <a:ext uri="{FF2B5EF4-FFF2-40B4-BE49-F238E27FC236}">
                  <a16:creationId xmlns:a16="http://schemas.microsoft.com/office/drawing/2014/main" id="{6F35C309-6F81-4689-9292-00C1A5543398}"/>
                </a:ext>
              </a:extLst>
            </p:cNvPr>
            <p:cNvSpPr/>
            <p:nvPr/>
          </p:nvSpPr>
          <p:spPr>
            <a:xfrm>
              <a:off x="3532349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正方形/長方形 60">
              <a:extLst>
                <a:ext uri="{FF2B5EF4-FFF2-40B4-BE49-F238E27FC236}">
                  <a16:creationId xmlns:a16="http://schemas.microsoft.com/office/drawing/2014/main" id="{05B5ABBA-B698-44AE-BC70-64375ED33FC2}"/>
                </a:ext>
              </a:extLst>
            </p:cNvPr>
            <p:cNvSpPr/>
            <p:nvPr/>
          </p:nvSpPr>
          <p:spPr>
            <a:xfrm>
              <a:off x="3649508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正方形/長方形 61">
              <a:extLst>
                <a:ext uri="{FF2B5EF4-FFF2-40B4-BE49-F238E27FC236}">
                  <a16:creationId xmlns:a16="http://schemas.microsoft.com/office/drawing/2014/main" id="{3EC2896B-D7BD-4EB0-B672-DE2F76143496}"/>
                </a:ext>
              </a:extLst>
            </p:cNvPr>
            <p:cNvSpPr/>
            <p:nvPr/>
          </p:nvSpPr>
          <p:spPr>
            <a:xfrm>
              <a:off x="3769519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正方形/長方形 62">
              <a:extLst>
                <a:ext uri="{FF2B5EF4-FFF2-40B4-BE49-F238E27FC236}">
                  <a16:creationId xmlns:a16="http://schemas.microsoft.com/office/drawing/2014/main" id="{A04C2C96-B06B-44E5-87E7-8A6001A3695A}"/>
                </a:ext>
              </a:extLst>
            </p:cNvPr>
            <p:cNvSpPr/>
            <p:nvPr/>
          </p:nvSpPr>
          <p:spPr>
            <a:xfrm>
              <a:off x="3886678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正方形/長方形 63">
              <a:extLst>
                <a:ext uri="{FF2B5EF4-FFF2-40B4-BE49-F238E27FC236}">
                  <a16:creationId xmlns:a16="http://schemas.microsoft.com/office/drawing/2014/main" id="{CB57E48C-E136-46F1-8B2A-FBBDDDF4B4F9}"/>
                </a:ext>
              </a:extLst>
            </p:cNvPr>
            <p:cNvSpPr/>
            <p:nvPr/>
          </p:nvSpPr>
          <p:spPr>
            <a:xfrm>
              <a:off x="3178020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5" name="グループ化 64">
            <a:extLst>
              <a:ext uri="{FF2B5EF4-FFF2-40B4-BE49-F238E27FC236}">
                <a16:creationId xmlns:a16="http://schemas.microsoft.com/office/drawing/2014/main" id="{76C4AB76-7175-492C-BF0B-7F1DD374E2B3}"/>
              </a:ext>
            </a:extLst>
          </p:cNvPr>
          <p:cNvGrpSpPr/>
          <p:nvPr/>
        </p:nvGrpSpPr>
        <p:grpSpPr>
          <a:xfrm>
            <a:off x="3178020" y="2271713"/>
            <a:ext cx="798658" cy="90000"/>
            <a:chOff x="3178020" y="1581151"/>
            <a:chExt cx="798658" cy="90000"/>
          </a:xfrm>
        </p:grpSpPr>
        <p:sp>
          <p:nvSpPr>
            <p:cNvPr id="66" name="正方形/長方形 65">
              <a:extLst>
                <a:ext uri="{FF2B5EF4-FFF2-40B4-BE49-F238E27FC236}">
                  <a16:creationId xmlns:a16="http://schemas.microsoft.com/office/drawing/2014/main" id="{031F5889-28A1-4D22-A34F-4FE8C9901CB8}"/>
                </a:ext>
              </a:extLst>
            </p:cNvPr>
            <p:cNvSpPr/>
            <p:nvPr/>
          </p:nvSpPr>
          <p:spPr>
            <a:xfrm>
              <a:off x="3298031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正方形/長方形 66">
              <a:extLst>
                <a:ext uri="{FF2B5EF4-FFF2-40B4-BE49-F238E27FC236}">
                  <a16:creationId xmlns:a16="http://schemas.microsoft.com/office/drawing/2014/main" id="{03F9D167-CD73-4E67-A381-B050059776EC}"/>
                </a:ext>
              </a:extLst>
            </p:cNvPr>
            <p:cNvSpPr/>
            <p:nvPr/>
          </p:nvSpPr>
          <p:spPr>
            <a:xfrm>
              <a:off x="3415190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正方形/長方形 67">
              <a:extLst>
                <a:ext uri="{FF2B5EF4-FFF2-40B4-BE49-F238E27FC236}">
                  <a16:creationId xmlns:a16="http://schemas.microsoft.com/office/drawing/2014/main" id="{E975C7D5-F0D1-4870-9611-5C57EBB87C2D}"/>
                </a:ext>
              </a:extLst>
            </p:cNvPr>
            <p:cNvSpPr/>
            <p:nvPr/>
          </p:nvSpPr>
          <p:spPr>
            <a:xfrm>
              <a:off x="3532349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正方形/長方形 68">
              <a:extLst>
                <a:ext uri="{FF2B5EF4-FFF2-40B4-BE49-F238E27FC236}">
                  <a16:creationId xmlns:a16="http://schemas.microsoft.com/office/drawing/2014/main" id="{66BE788B-31B4-4074-8D48-D3365DC7899A}"/>
                </a:ext>
              </a:extLst>
            </p:cNvPr>
            <p:cNvSpPr/>
            <p:nvPr/>
          </p:nvSpPr>
          <p:spPr>
            <a:xfrm>
              <a:off x="3649508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正方形/長方形 69">
              <a:extLst>
                <a:ext uri="{FF2B5EF4-FFF2-40B4-BE49-F238E27FC236}">
                  <a16:creationId xmlns:a16="http://schemas.microsoft.com/office/drawing/2014/main" id="{CED30866-BECC-4E17-9E0C-75BF625A8469}"/>
                </a:ext>
              </a:extLst>
            </p:cNvPr>
            <p:cNvSpPr/>
            <p:nvPr/>
          </p:nvSpPr>
          <p:spPr>
            <a:xfrm>
              <a:off x="3769519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正方形/長方形 70">
              <a:extLst>
                <a:ext uri="{FF2B5EF4-FFF2-40B4-BE49-F238E27FC236}">
                  <a16:creationId xmlns:a16="http://schemas.microsoft.com/office/drawing/2014/main" id="{10C9BD53-49E9-4527-BAAE-72F29071C013}"/>
                </a:ext>
              </a:extLst>
            </p:cNvPr>
            <p:cNvSpPr/>
            <p:nvPr/>
          </p:nvSpPr>
          <p:spPr>
            <a:xfrm>
              <a:off x="3886678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正方形/長方形 71">
              <a:extLst>
                <a:ext uri="{FF2B5EF4-FFF2-40B4-BE49-F238E27FC236}">
                  <a16:creationId xmlns:a16="http://schemas.microsoft.com/office/drawing/2014/main" id="{2300955D-2AA7-4EFB-AB1C-266266744396}"/>
                </a:ext>
              </a:extLst>
            </p:cNvPr>
            <p:cNvSpPr/>
            <p:nvPr/>
          </p:nvSpPr>
          <p:spPr>
            <a:xfrm>
              <a:off x="3178020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3" name="グループ化 72">
            <a:extLst>
              <a:ext uri="{FF2B5EF4-FFF2-40B4-BE49-F238E27FC236}">
                <a16:creationId xmlns:a16="http://schemas.microsoft.com/office/drawing/2014/main" id="{56780FB0-EB1D-4369-922A-4B7CA019392B}"/>
              </a:ext>
            </a:extLst>
          </p:cNvPr>
          <p:cNvGrpSpPr/>
          <p:nvPr/>
        </p:nvGrpSpPr>
        <p:grpSpPr>
          <a:xfrm>
            <a:off x="3178020" y="2388394"/>
            <a:ext cx="798658" cy="90000"/>
            <a:chOff x="3178020" y="1581151"/>
            <a:chExt cx="798658" cy="90000"/>
          </a:xfrm>
        </p:grpSpPr>
        <p:sp>
          <p:nvSpPr>
            <p:cNvPr id="74" name="正方形/長方形 73">
              <a:extLst>
                <a:ext uri="{FF2B5EF4-FFF2-40B4-BE49-F238E27FC236}">
                  <a16:creationId xmlns:a16="http://schemas.microsoft.com/office/drawing/2014/main" id="{B24C1B8D-DE1A-4C7E-9194-2B15A9EC129F}"/>
                </a:ext>
              </a:extLst>
            </p:cNvPr>
            <p:cNvSpPr/>
            <p:nvPr/>
          </p:nvSpPr>
          <p:spPr>
            <a:xfrm>
              <a:off x="3298031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正方形/長方形 74">
              <a:extLst>
                <a:ext uri="{FF2B5EF4-FFF2-40B4-BE49-F238E27FC236}">
                  <a16:creationId xmlns:a16="http://schemas.microsoft.com/office/drawing/2014/main" id="{A470E80C-8D6F-4050-815D-0DFE490EEC21}"/>
                </a:ext>
              </a:extLst>
            </p:cNvPr>
            <p:cNvSpPr/>
            <p:nvPr/>
          </p:nvSpPr>
          <p:spPr>
            <a:xfrm>
              <a:off x="3415190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" name="正方形/長方形 75">
              <a:extLst>
                <a:ext uri="{FF2B5EF4-FFF2-40B4-BE49-F238E27FC236}">
                  <a16:creationId xmlns:a16="http://schemas.microsoft.com/office/drawing/2014/main" id="{83AF5D13-15F1-4025-BBC7-31204562D958}"/>
                </a:ext>
              </a:extLst>
            </p:cNvPr>
            <p:cNvSpPr/>
            <p:nvPr/>
          </p:nvSpPr>
          <p:spPr>
            <a:xfrm>
              <a:off x="3532349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正方形/長方形 76">
              <a:extLst>
                <a:ext uri="{FF2B5EF4-FFF2-40B4-BE49-F238E27FC236}">
                  <a16:creationId xmlns:a16="http://schemas.microsoft.com/office/drawing/2014/main" id="{F47E5A39-8BA6-4BDF-ADC2-9F9AFD2B187D}"/>
                </a:ext>
              </a:extLst>
            </p:cNvPr>
            <p:cNvSpPr/>
            <p:nvPr/>
          </p:nvSpPr>
          <p:spPr>
            <a:xfrm>
              <a:off x="3649508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" name="正方形/長方形 77">
              <a:extLst>
                <a:ext uri="{FF2B5EF4-FFF2-40B4-BE49-F238E27FC236}">
                  <a16:creationId xmlns:a16="http://schemas.microsoft.com/office/drawing/2014/main" id="{F5A75AAB-06B2-406D-A192-9E2000EE4E8C}"/>
                </a:ext>
              </a:extLst>
            </p:cNvPr>
            <p:cNvSpPr/>
            <p:nvPr/>
          </p:nvSpPr>
          <p:spPr>
            <a:xfrm>
              <a:off x="3769519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9" name="正方形/長方形 78">
              <a:extLst>
                <a:ext uri="{FF2B5EF4-FFF2-40B4-BE49-F238E27FC236}">
                  <a16:creationId xmlns:a16="http://schemas.microsoft.com/office/drawing/2014/main" id="{6977BDAF-1AAC-4EF6-A414-550881C607FC}"/>
                </a:ext>
              </a:extLst>
            </p:cNvPr>
            <p:cNvSpPr/>
            <p:nvPr/>
          </p:nvSpPr>
          <p:spPr>
            <a:xfrm>
              <a:off x="3886678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" name="正方形/長方形 79">
              <a:extLst>
                <a:ext uri="{FF2B5EF4-FFF2-40B4-BE49-F238E27FC236}">
                  <a16:creationId xmlns:a16="http://schemas.microsoft.com/office/drawing/2014/main" id="{A3A98CCF-B823-4264-8BC6-1ACD121CF8D6}"/>
                </a:ext>
              </a:extLst>
            </p:cNvPr>
            <p:cNvSpPr/>
            <p:nvPr/>
          </p:nvSpPr>
          <p:spPr>
            <a:xfrm>
              <a:off x="3178020" y="1581151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9" name="グループ化 88">
            <a:extLst>
              <a:ext uri="{FF2B5EF4-FFF2-40B4-BE49-F238E27FC236}">
                <a16:creationId xmlns:a16="http://schemas.microsoft.com/office/drawing/2014/main" id="{FC2E0C0F-F25E-4398-9B7A-9410E12FE494}"/>
              </a:ext>
            </a:extLst>
          </p:cNvPr>
          <p:cNvGrpSpPr/>
          <p:nvPr/>
        </p:nvGrpSpPr>
        <p:grpSpPr>
          <a:xfrm>
            <a:off x="3178020" y="2495550"/>
            <a:ext cx="681499" cy="90000"/>
            <a:chOff x="3178020" y="2495550"/>
            <a:chExt cx="681499" cy="90000"/>
          </a:xfrm>
        </p:grpSpPr>
        <p:sp>
          <p:nvSpPr>
            <p:cNvPr id="82" name="正方形/長方形 81">
              <a:extLst>
                <a:ext uri="{FF2B5EF4-FFF2-40B4-BE49-F238E27FC236}">
                  <a16:creationId xmlns:a16="http://schemas.microsoft.com/office/drawing/2014/main" id="{707A4369-8150-4C8D-8D27-BC9CB1B0FC02}"/>
                </a:ext>
              </a:extLst>
            </p:cNvPr>
            <p:cNvSpPr/>
            <p:nvPr/>
          </p:nvSpPr>
          <p:spPr>
            <a:xfrm>
              <a:off x="3298031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3" name="正方形/長方形 82">
              <a:extLst>
                <a:ext uri="{FF2B5EF4-FFF2-40B4-BE49-F238E27FC236}">
                  <a16:creationId xmlns:a16="http://schemas.microsoft.com/office/drawing/2014/main" id="{8583C7A4-C747-4860-8A2E-FD8D720A74C2}"/>
                </a:ext>
              </a:extLst>
            </p:cNvPr>
            <p:cNvSpPr/>
            <p:nvPr/>
          </p:nvSpPr>
          <p:spPr>
            <a:xfrm>
              <a:off x="3415190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" name="正方形/長方形 83">
              <a:extLst>
                <a:ext uri="{FF2B5EF4-FFF2-40B4-BE49-F238E27FC236}">
                  <a16:creationId xmlns:a16="http://schemas.microsoft.com/office/drawing/2014/main" id="{49F46625-69EC-4E2F-849F-B00C1725A30C}"/>
                </a:ext>
              </a:extLst>
            </p:cNvPr>
            <p:cNvSpPr/>
            <p:nvPr/>
          </p:nvSpPr>
          <p:spPr>
            <a:xfrm>
              <a:off x="3532349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" name="正方形/長方形 84">
              <a:extLst>
                <a:ext uri="{FF2B5EF4-FFF2-40B4-BE49-F238E27FC236}">
                  <a16:creationId xmlns:a16="http://schemas.microsoft.com/office/drawing/2014/main" id="{77E72E58-C021-4684-A0EF-7470125B2B75}"/>
                </a:ext>
              </a:extLst>
            </p:cNvPr>
            <p:cNvSpPr/>
            <p:nvPr/>
          </p:nvSpPr>
          <p:spPr>
            <a:xfrm>
              <a:off x="3649508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" name="正方形/長方形 85">
              <a:extLst>
                <a:ext uri="{FF2B5EF4-FFF2-40B4-BE49-F238E27FC236}">
                  <a16:creationId xmlns:a16="http://schemas.microsoft.com/office/drawing/2014/main" id="{9BD88E2D-D695-4718-9217-3F81BF3464D6}"/>
                </a:ext>
              </a:extLst>
            </p:cNvPr>
            <p:cNvSpPr/>
            <p:nvPr/>
          </p:nvSpPr>
          <p:spPr>
            <a:xfrm>
              <a:off x="3769519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" name="正方形/長方形 87">
              <a:extLst>
                <a:ext uri="{FF2B5EF4-FFF2-40B4-BE49-F238E27FC236}">
                  <a16:creationId xmlns:a16="http://schemas.microsoft.com/office/drawing/2014/main" id="{C0DC00B6-C6AC-4036-9B83-BA269A85F0FE}"/>
                </a:ext>
              </a:extLst>
            </p:cNvPr>
            <p:cNvSpPr/>
            <p:nvPr/>
          </p:nvSpPr>
          <p:spPr>
            <a:xfrm>
              <a:off x="3178020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0" name="グループ化 89">
            <a:extLst>
              <a:ext uri="{FF2B5EF4-FFF2-40B4-BE49-F238E27FC236}">
                <a16:creationId xmlns:a16="http://schemas.microsoft.com/office/drawing/2014/main" id="{8201E201-96AF-4C1C-9977-1DE993C3CAE4}"/>
              </a:ext>
            </a:extLst>
          </p:cNvPr>
          <p:cNvGrpSpPr/>
          <p:nvPr/>
        </p:nvGrpSpPr>
        <p:grpSpPr>
          <a:xfrm>
            <a:off x="3178020" y="2605834"/>
            <a:ext cx="681499" cy="90000"/>
            <a:chOff x="3178020" y="2495550"/>
            <a:chExt cx="681499" cy="90000"/>
          </a:xfrm>
        </p:grpSpPr>
        <p:sp>
          <p:nvSpPr>
            <p:cNvPr id="91" name="正方形/長方形 90">
              <a:extLst>
                <a:ext uri="{FF2B5EF4-FFF2-40B4-BE49-F238E27FC236}">
                  <a16:creationId xmlns:a16="http://schemas.microsoft.com/office/drawing/2014/main" id="{187C3DAB-2E96-4A8E-BF6B-A717E7A5E7D4}"/>
                </a:ext>
              </a:extLst>
            </p:cNvPr>
            <p:cNvSpPr/>
            <p:nvPr/>
          </p:nvSpPr>
          <p:spPr>
            <a:xfrm>
              <a:off x="3298031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" name="正方形/長方形 91">
              <a:extLst>
                <a:ext uri="{FF2B5EF4-FFF2-40B4-BE49-F238E27FC236}">
                  <a16:creationId xmlns:a16="http://schemas.microsoft.com/office/drawing/2014/main" id="{6BA7096C-21AD-401A-9ACB-7B4D10CB3989}"/>
                </a:ext>
              </a:extLst>
            </p:cNvPr>
            <p:cNvSpPr/>
            <p:nvPr/>
          </p:nvSpPr>
          <p:spPr>
            <a:xfrm>
              <a:off x="3415190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" name="正方形/長方形 92">
              <a:extLst>
                <a:ext uri="{FF2B5EF4-FFF2-40B4-BE49-F238E27FC236}">
                  <a16:creationId xmlns:a16="http://schemas.microsoft.com/office/drawing/2014/main" id="{C063AD27-3983-4D90-86EC-9F602145612D}"/>
                </a:ext>
              </a:extLst>
            </p:cNvPr>
            <p:cNvSpPr/>
            <p:nvPr/>
          </p:nvSpPr>
          <p:spPr>
            <a:xfrm>
              <a:off x="3532349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" name="正方形/長方形 93">
              <a:extLst>
                <a:ext uri="{FF2B5EF4-FFF2-40B4-BE49-F238E27FC236}">
                  <a16:creationId xmlns:a16="http://schemas.microsoft.com/office/drawing/2014/main" id="{28D93F29-05CB-48DB-93B6-AE2B8A23B2F9}"/>
                </a:ext>
              </a:extLst>
            </p:cNvPr>
            <p:cNvSpPr/>
            <p:nvPr/>
          </p:nvSpPr>
          <p:spPr>
            <a:xfrm>
              <a:off x="3649508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5" name="正方形/長方形 94">
              <a:extLst>
                <a:ext uri="{FF2B5EF4-FFF2-40B4-BE49-F238E27FC236}">
                  <a16:creationId xmlns:a16="http://schemas.microsoft.com/office/drawing/2014/main" id="{708D2BD5-98A3-4654-8457-A94CDF61CF02}"/>
                </a:ext>
              </a:extLst>
            </p:cNvPr>
            <p:cNvSpPr/>
            <p:nvPr/>
          </p:nvSpPr>
          <p:spPr>
            <a:xfrm>
              <a:off x="3769519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6" name="正方形/長方形 95">
              <a:extLst>
                <a:ext uri="{FF2B5EF4-FFF2-40B4-BE49-F238E27FC236}">
                  <a16:creationId xmlns:a16="http://schemas.microsoft.com/office/drawing/2014/main" id="{20B76B62-6BB0-4E0F-9574-9F86589140D6}"/>
                </a:ext>
              </a:extLst>
            </p:cNvPr>
            <p:cNvSpPr/>
            <p:nvPr/>
          </p:nvSpPr>
          <p:spPr>
            <a:xfrm>
              <a:off x="3178020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7" name="グループ化 96">
            <a:extLst>
              <a:ext uri="{FF2B5EF4-FFF2-40B4-BE49-F238E27FC236}">
                <a16:creationId xmlns:a16="http://schemas.microsoft.com/office/drawing/2014/main" id="{32FE8603-6528-4AD1-98C2-BC729B71132B}"/>
              </a:ext>
            </a:extLst>
          </p:cNvPr>
          <p:cNvGrpSpPr/>
          <p:nvPr/>
        </p:nvGrpSpPr>
        <p:grpSpPr>
          <a:xfrm>
            <a:off x="3178020" y="2722515"/>
            <a:ext cx="681499" cy="90000"/>
            <a:chOff x="3178020" y="2495550"/>
            <a:chExt cx="681499" cy="90000"/>
          </a:xfrm>
        </p:grpSpPr>
        <p:sp>
          <p:nvSpPr>
            <p:cNvPr id="98" name="正方形/長方形 97">
              <a:extLst>
                <a:ext uri="{FF2B5EF4-FFF2-40B4-BE49-F238E27FC236}">
                  <a16:creationId xmlns:a16="http://schemas.microsoft.com/office/drawing/2014/main" id="{35FB4E89-A3F2-4261-8381-13FD85A05574}"/>
                </a:ext>
              </a:extLst>
            </p:cNvPr>
            <p:cNvSpPr/>
            <p:nvPr/>
          </p:nvSpPr>
          <p:spPr>
            <a:xfrm>
              <a:off x="3298031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9" name="正方形/長方形 98">
              <a:extLst>
                <a:ext uri="{FF2B5EF4-FFF2-40B4-BE49-F238E27FC236}">
                  <a16:creationId xmlns:a16="http://schemas.microsoft.com/office/drawing/2014/main" id="{E9E4DF87-1785-49BE-853C-D604CB61A01C}"/>
                </a:ext>
              </a:extLst>
            </p:cNvPr>
            <p:cNvSpPr/>
            <p:nvPr/>
          </p:nvSpPr>
          <p:spPr>
            <a:xfrm>
              <a:off x="3415190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0" name="正方形/長方形 99">
              <a:extLst>
                <a:ext uri="{FF2B5EF4-FFF2-40B4-BE49-F238E27FC236}">
                  <a16:creationId xmlns:a16="http://schemas.microsoft.com/office/drawing/2014/main" id="{DA081981-03BE-4F26-94B2-46A1DBF426D6}"/>
                </a:ext>
              </a:extLst>
            </p:cNvPr>
            <p:cNvSpPr/>
            <p:nvPr/>
          </p:nvSpPr>
          <p:spPr>
            <a:xfrm>
              <a:off x="3532349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1" name="正方形/長方形 100">
              <a:extLst>
                <a:ext uri="{FF2B5EF4-FFF2-40B4-BE49-F238E27FC236}">
                  <a16:creationId xmlns:a16="http://schemas.microsoft.com/office/drawing/2014/main" id="{3B58C272-0D6F-483E-B8BC-7B9903C90F92}"/>
                </a:ext>
              </a:extLst>
            </p:cNvPr>
            <p:cNvSpPr/>
            <p:nvPr/>
          </p:nvSpPr>
          <p:spPr>
            <a:xfrm>
              <a:off x="3649508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" name="正方形/長方形 101">
              <a:extLst>
                <a:ext uri="{FF2B5EF4-FFF2-40B4-BE49-F238E27FC236}">
                  <a16:creationId xmlns:a16="http://schemas.microsoft.com/office/drawing/2014/main" id="{D3A8A873-127B-43E8-B9B9-37BBB1E5892F}"/>
                </a:ext>
              </a:extLst>
            </p:cNvPr>
            <p:cNvSpPr/>
            <p:nvPr/>
          </p:nvSpPr>
          <p:spPr>
            <a:xfrm>
              <a:off x="3769519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" name="正方形/長方形 102">
              <a:extLst>
                <a:ext uri="{FF2B5EF4-FFF2-40B4-BE49-F238E27FC236}">
                  <a16:creationId xmlns:a16="http://schemas.microsoft.com/office/drawing/2014/main" id="{02A3602C-B009-4AB9-8D5D-BFACE0905344}"/>
                </a:ext>
              </a:extLst>
            </p:cNvPr>
            <p:cNvSpPr/>
            <p:nvPr/>
          </p:nvSpPr>
          <p:spPr>
            <a:xfrm>
              <a:off x="3178020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4" name="グループ化 103">
            <a:extLst>
              <a:ext uri="{FF2B5EF4-FFF2-40B4-BE49-F238E27FC236}">
                <a16:creationId xmlns:a16="http://schemas.microsoft.com/office/drawing/2014/main" id="{CC71B5C0-83A1-43AA-BEBB-7D76DC8A2C4F}"/>
              </a:ext>
            </a:extLst>
          </p:cNvPr>
          <p:cNvGrpSpPr/>
          <p:nvPr/>
        </p:nvGrpSpPr>
        <p:grpSpPr>
          <a:xfrm>
            <a:off x="3178020" y="2832052"/>
            <a:ext cx="681499" cy="90000"/>
            <a:chOff x="3178020" y="2495550"/>
            <a:chExt cx="681499" cy="90000"/>
          </a:xfrm>
        </p:grpSpPr>
        <p:sp>
          <p:nvSpPr>
            <p:cNvPr id="105" name="正方形/長方形 104">
              <a:extLst>
                <a:ext uri="{FF2B5EF4-FFF2-40B4-BE49-F238E27FC236}">
                  <a16:creationId xmlns:a16="http://schemas.microsoft.com/office/drawing/2014/main" id="{DC41E4F2-3ECA-4ADC-8C5B-2ADC471E474F}"/>
                </a:ext>
              </a:extLst>
            </p:cNvPr>
            <p:cNvSpPr/>
            <p:nvPr/>
          </p:nvSpPr>
          <p:spPr>
            <a:xfrm>
              <a:off x="3298031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" name="正方形/長方形 105">
              <a:extLst>
                <a:ext uri="{FF2B5EF4-FFF2-40B4-BE49-F238E27FC236}">
                  <a16:creationId xmlns:a16="http://schemas.microsoft.com/office/drawing/2014/main" id="{1F4FA499-70DB-4CB9-AF08-AE206440D2EF}"/>
                </a:ext>
              </a:extLst>
            </p:cNvPr>
            <p:cNvSpPr/>
            <p:nvPr/>
          </p:nvSpPr>
          <p:spPr>
            <a:xfrm>
              <a:off x="3415190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正方形/長方形 106">
              <a:extLst>
                <a:ext uri="{FF2B5EF4-FFF2-40B4-BE49-F238E27FC236}">
                  <a16:creationId xmlns:a16="http://schemas.microsoft.com/office/drawing/2014/main" id="{A2CB93B7-44E5-4967-B2DC-D3141CFDAE6D}"/>
                </a:ext>
              </a:extLst>
            </p:cNvPr>
            <p:cNvSpPr/>
            <p:nvPr/>
          </p:nvSpPr>
          <p:spPr>
            <a:xfrm>
              <a:off x="3532349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" name="正方形/長方形 107">
              <a:extLst>
                <a:ext uri="{FF2B5EF4-FFF2-40B4-BE49-F238E27FC236}">
                  <a16:creationId xmlns:a16="http://schemas.microsoft.com/office/drawing/2014/main" id="{DC34C762-F1C4-4547-BD79-5D6EF5BEAF5E}"/>
                </a:ext>
              </a:extLst>
            </p:cNvPr>
            <p:cNvSpPr/>
            <p:nvPr/>
          </p:nvSpPr>
          <p:spPr>
            <a:xfrm>
              <a:off x="3649508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" name="正方形/長方形 108">
              <a:extLst>
                <a:ext uri="{FF2B5EF4-FFF2-40B4-BE49-F238E27FC236}">
                  <a16:creationId xmlns:a16="http://schemas.microsoft.com/office/drawing/2014/main" id="{97CF9C45-890C-4F3F-8882-2DCF1DEE09F9}"/>
                </a:ext>
              </a:extLst>
            </p:cNvPr>
            <p:cNvSpPr/>
            <p:nvPr/>
          </p:nvSpPr>
          <p:spPr>
            <a:xfrm>
              <a:off x="3769519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" name="正方形/長方形 109">
              <a:extLst>
                <a:ext uri="{FF2B5EF4-FFF2-40B4-BE49-F238E27FC236}">
                  <a16:creationId xmlns:a16="http://schemas.microsoft.com/office/drawing/2014/main" id="{9434C95F-2E6E-4411-A3A0-F421FF671609}"/>
                </a:ext>
              </a:extLst>
            </p:cNvPr>
            <p:cNvSpPr/>
            <p:nvPr/>
          </p:nvSpPr>
          <p:spPr>
            <a:xfrm>
              <a:off x="3178020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1" name="グループ化 110">
            <a:extLst>
              <a:ext uri="{FF2B5EF4-FFF2-40B4-BE49-F238E27FC236}">
                <a16:creationId xmlns:a16="http://schemas.microsoft.com/office/drawing/2014/main" id="{F8402C86-9438-409D-8C92-8ECF05115BDE}"/>
              </a:ext>
            </a:extLst>
          </p:cNvPr>
          <p:cNvGrpSpPr/>
          <p:nvPr/>
        </p:nvGrpSpPr>
        <p:grpSpPr>
          <a:xfrm>
            <a:off x="3178020" y="3043983"/>
            <a:ext cx="681499" cy="90000"/>
            <a:chOff x="3178020" y="2495550"/>
            <a:chExt cx="681499" cy="90000"/>
          </a:xfrm>
        </p:grpSpPr>
        <p:sp>
          <p:nvSpPr>
            <p:cNvPr id="112" name="正方形/長方形 111">
              <a:extLst>
                <a:ext uri="{FF2B5EF4-FFF2-40B4-BE49-F238E27FC236}">
                  <a16:creationId xmlns:a16="http://schemas.microsoft.com/office/drawing/2014/main" id="{92EA91E6-1065-4F7E-892B-21266A47D3FD}"/>
                </a:ext>
              </a:extLst>
            </p:cNvPr>
            <p:cNvSpPr/>
            <p:nvPr/>
          </p:nvSpPr>
          <p:spPr>
            <a:xfrm>
              <a:off x="3298031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" name="正方形/長方形 112">
              <a:extLst>
                <a:ext uri="{FF2B5EF4-FFF2-40B4-BE49-F238E27FC236}">
                  <a16:creationId xmlns:a16="http://schemas.microsoft.com/office/drawing/2014/main" id="{0BFCE657-B93E-4F20-BC01-5E35EE744B45}"/>
                </a:ext>
              </a:extLst>
            </p:cNvPr>
            <p:cNvSpPr/>
            <p:nvPr/>
          </p:nvSpPr>
          <p:spPr>
            <a:xfrm>
              <a:off x="3415190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" name="正方形/長方形 113">
              <a:extLst>
                <a:ext uri="{FF2B5EF4-FFF2-40B4-BE49-F238E27FC236}">
                  <a16:creationId xmlns:a16="http://schemas.microsoft.com/office/drawing/2014/main" id="{C5FBCD37-1E90-4BEA-898B-4A6962D842C9}"/>
                </a:ext>
              </a:extLst>
            </p:cNvPr>
            <p:cNvSpPr/>
            <p:nvPr/>
          </p:nvSpPr>
          <p:spPr>
            <a:xfrm>
              <a:off x="3532349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5" name="正方形/長方形 114">
              <a:extLst>
                <a:ext uri="{FF2B5EF4-FFF2-40B4-BE49-F238E27FC236}">
                  <a16:creationId xmlns:a16="http://schemas.microsoft.com/office/drawing/2014/main" id="{910D9CC9-4311-4D13-AC59-5954EE8DD596}"/>
                </a:ext>
              </a:extLst>
            </p:cNvPr>
            <p:cNvSpPr/>
            <p:nvPr/>
          </p:nvSpPr>
          <p:spPr>
            <a:xfrm>
              <a:off x="3649508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" name="正方形/長方形 115">
              <a:extLst>
                <a:ext uri="{FF2B5EF4-FFF2-40B4-BE49-F238E27FC236}">
                  <a16:creationId xmlns:a16="http://schemas.microsoft.com/office/drawing/2014/main" id="{0554CD52-F9A6-463D-A584-23D67B387417}"/>
                </a:ext>
              </a:extLst>
            </p:cNvPr>
            <p:cNvSpPr/>
            <p:nvPr/>
          </p:nvSpPr>
          <p:spPr>
            <a:xfrm>
              <a:off x="3769519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7" name="正方形/長方形 116">
              <a:extLst>
                <a:ext uri="{FF2B5EF4-FFF2-40B4-BE49-F238E27FC236}">
                  <a16:creationId xmlns:a16="http://schemas.microsoft.com/office/drawing/2014/main" id="{5B2A698C-4D2D-44F3-9813-DFE6F4C8A42C}"/>
                </a:ext>
              </a:extLst>
            </p:cNvPr>
            <p:cNvSpPr/>
            <p:nvPr/>
          </p:nvSpPr>
          <p:spPr>
            <a:xfrm>
              <a:off x="3178020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8" name="グループ化 117">
            <a:extLst>
              <a:ext uri="{FF2B5EF4-FFF2-40B4-BE49-F238E27FC236}">
                <a16:creationId xmlns:a16="http://schemas.microsoft.com/office/drawing/2014/main" id="{8BB51373-05BC-442E-947D-EC1B8F58B6DD}"/>
              </a:ext>
            </a:extLst>
          </p:cNvPr>
          <p:cNvGrpSpPr/>
          <p:nvPr/>
        </p:nvGrpSpPr>
        <p:grpSpPr>
          <a:xfrm>
            <a:off x="3178020" y="2936827"/>
            <a:ext cx="681499" cy="90000"/>
            <a:chOff x="3178020" y="2495550"/>
            <a:chExt cx="681499" cy="90000"/>
          </a:xfrm>
        </p:grpSpPr>
        <p:sp>
          <p:nvSpPr>
            <p:cNvPr id="119" name="正方形/長方形 118">
              <a:extLst>
                <a:ext uri="{FF2B5EF4-FFF2-40B4-BE49-F238E27FC236}">
                  <a16:creationId xmlns:a16="http://schemas.microsoft.com/office/drawing/2014/main" id="{4F8C7446-ED1C-4CFA-B785-15D593AF39D2}"/>
                </a:ext>
              </a:extLst>
            </p:cNvPr>
            <p:cNvSpPr/>
            <p:nvPr/>
          </p:nvSpPr>
          <p:spPr>
            <a:xfrm>
              <a:off x="3298031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0" name="正方形/長方形 119">
              <a:extLst>
                <a:ext uri="{FF2B5EF4-FFF2-40B4-BE49-F238E27FC236}">
                  <a16:creationId xmlns:a16="http://schemas.microsoft.com/office/drawing/2014/main" id="{2EE5E0FC-56FB-4D0E-AAC7-6C493749A9B2}"/>
                </a:ext>
              </a:extLst>
            </p:cNvPr>
            <p:cNvSpPr/>
            <p:nvPr/>
          </p:nvSpPr>
          <p:spPr>
            <a:xfrm>
              <a:off x="3415190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2" name="正方形/長方形 121">
              <a:extLst>
                <a:ext uri="{FF2B5EF4-FFF2-40B4-BE49-F238E27FC236}">
                  <a16:creationId xmlns:a16="http://schemas.microsoft.com/office/drawing/2014/main" id="{2A7D55DA-9038-4F50-BFAA-6342F70830CB}"/>
                </a:ext>
              </a:extLst>
            </p:cNvPr>
            <p:cNvSpPr/>
            <p:nvPr/>
          </p:nvSpPr>
          <p:spPr>
            <a:xfrm>
              <a:off x="3649508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3" name="正方形/長方形 122">
              <a:extLst>
                <a:ext uri="{FF2B5EF4-FFF2-40B4-BE49-F238E27FC236}">
                  <a16:creationId xmlns:a16="http://schemas.microsoft.com/office/drawing/2014/main" id="{811FB586-7069-4FFC-824C-7A43F7F8DF14}"/>
                </a:ext>
              </a:extLst>
            </p:cNvPr>
            <p:cNvSpPr/>
            <p:nvPr/>
          </p:nvSpPr>
          <p:spPr>
            <a:xfrm>
              <a:off x="3769519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4" name="正方形/長方形 123">
              <a:extLst>
                <a:ext uri="{FF2B5EF4-FFF2-40B4-BE49-F238E27FC236}">
                  <a16:creationId xmlns:a16="http://schemas.microsoft.com/office/drawing/2014/main" id="{82E03924-C6EB-4B37-8DF9-12219038E128}"/>
                </a:ext>
              </a:extLst>
            </p:cNvPr>
            <p:cNvSpPr/>
            <p:nvPr/>
          </p:nvSpPr>
          <p:spPr>
            <a:xfrm>
              <a:off x="3178020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5" name="グループ化 124">
            <a:extLst>
              <a:ext uri="{FF2B5EF4-FFF2-40B4-BE49-F238E27FC236}">
                <a16:creationId xmlns:a16="http://schemas.microsoft.com/office/drawing/2014/main" id="{C22E9302-A85F-4DDD-9E3B-0F3733D35D58}"/>
              </a:ext>
            </a:extLst>
          </p:cNvPr>
          <p:cNvGrpSpPr/>
          <p:nvPr/>
        </p:nvGrpSpPr>
        <p:grpSpPr>
          <a:xfrm>
            <a:off x="3178020" y="3160665"/>
            <a:ext cx="681499" cy="90000"/>
            <a:chOff x="3178020" y="2495550"/>
            <a:chExt cx="681499" cy="90000"/>
          </a:xfrm>
        </p:grpSpPr>
        <p:sp>
          <p:nvSpPr>
            <p:cNvPr id="126" name="正方形/長方形 125">
              <a:extLst>
                <a:ext uri="{FF2B5EF4-FFF2-40B4-BE49-F238E27FC236}">
                  <a16:creationId xmlns:a16="http://schemas.microsoft.com/office/drawing/2014/main" id="{0DA7E327-E15C-4DBC-8ACC-6163D8690B1F}"/>
                </a:ext>
              </a:extLst>
            </p:cNvPr>
            <p:cNvSpPr/>
            <p:nvPr/>
          </p:nvSpPr>
          <p:spPr>
            <a:xfrm>
              <a:off x="3298031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7" name="正方形/長方形 126">
              <a:extLst>
                <a:ext uri="{FF2B5EF4-FFF2-40B4-BE49-F238E27FC236}">
                  <a16:creationId xmlns:a16="http://schemas.microsoft.com/office/drawing/2014/main" id="{8BAA17C3-4617-450B-B4A6-A5447BD1E9F7}"/>
                </a:ext>
              </a:extLst>
            </p:cNvPr>
            <p:cNvSpPr/>
            <p:nvPr/>
          </p:nvSpPr>
          <p:spPr>
            <a:xfrm>
              <a:off x="3415190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8" name="正方形/長方形 127">
              <a:extLst>
                <a:ext uri="{FF2B5EF4-FFF2-40B4-BE49-F238E27FC236}">
                  <a16:creationId xmlns:a16="http://schemas.microsoft.com/office/drawing/2014/main" id="{C4AB9672-F19F-43AF-90D3-95FCB0267F57}"/>
                </a:ext>
              </a:extLst>
            </p:cNvPr>
            <p:cNvSpPr/>
            <p:nvPr/>
          </p:nvSpPr>
          <p:spPr>
            <a:xfrm>
              <a:off x="3649508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9" name="正方形/長方形 128">
              <a:extLst>
                <a:ext uri="{FF2B5EF4-FFF2-40B4-BE49-F238E27FC236}">
                  <a16:creationId xmlns:a16="http://schemas.microsoft.com/office/drawing/2014/main" id="{DAD13132-2D34-4427-BDB6-E6C4A9B98C41}"/>
                </a:ext>
              </a:extLst>
            </p:cNvPr>
            <p:cNvSpPr/>
            <p:nvPr/>
          </p:nvSpPr>
          <p:spPr>
            <a:xfrm>
              <a:off x="3769519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0" name="正方形/長方形 129">
              <a:extLst>
                <a:ext uri="{FF2B5EF4-FFF2-40B4-BE49-F238E27FC236}">
                  <a16:creationId xmlns:a16="http://schemas.microsoft.com/office/drawing/2014/main" id="{69CBFE04-129C-4AC2-B702-53452177B789}"/>
                </a:ext>
              </a:extLst>
            </p:cNvPr>
            <p:cNvSpPr/>
            <p:nvPr/>
          </p:nvSpPr>
          <p:spPr>
            <a:xfrm>
              <a:off x="3178020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31" name="グループ化 130">
            <a:extLst>
              <a:ext uri="{FF2B5EF4-FFF2-40B4-BE49-F238E27FC236}">
                <a16:creationId xmlns:a16="http://schemas.microsoft.com/office/drawing/2014/main" id="{A365148F-5490-4E92-9A86-46CA1FC670EE}"/>
              </a:ext>
            </a:extLst>
          </p:cNvPr>
          <p:cNvGrpSpPr/>
          <p:nvPr/>
        </p:nvGrpSpPr>
        <p:grpSpPr>
          <a:xfrm>
            <a:off x="3178020" y="3277346"/>
            <a:ext cx="681499" cy="90000"/>
            <a:chOff x="3178020" y="2495550"/>
            <a:chExt cx="681499" cy="90000"/>
          </a:xfrm>
        </p:grpSpPr>
        <p:sp>
          <p:nvSpPr>
            <p:cNvPr id="132" name="正方形/長方形 131">
              <a:extLst>
                <a:ext uri="{FF2B5EF4-FFF2-40B4-BE49-F238E27FC236}">
                  <a16:creationId xmlns:a16="http://schemas.microsoft.com/office/drawing/2014/main" id="{21146F54-A72D-47E9-866C-F95800AEC552}"/>
                </a:ext>
              </a:extLst>
            </p:cNvPr>
            <p:cNvSpPr/>
            <p:nvPr/>
          </p:nvSpPr>
          <p:spPr>
            <a:xfrm>
              <a:off x="3298031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3" name="正方形/長方形 132">
              <a:extLst>
                <a:ext uri="{FF2B5EF4-FFF2-40B4-BE49-F238E27FC236}">
                  <a16:creationId xmlns:a16="http://schemas.microsoft.com/office/drawing/2014/main" id="{408CCAA2-4215-46E1-94FB-7DC82BF8590A}"/>
                </a:ext>
              </a:extLst>
            </p:cNvPr>
            <p:cNvSpPr/>
            <p:nvPr/>
          </p:nvSpPr>
          <p:spPr>
            <a:xfrm>
              <a:off x="3415190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4" name="正方形/長方形 133">
              <a:extLst>
                <a:ext uri="{FF2B5EF4-FFF2-40B4-BE49-F238E27FC236}">
                  <a16:creationId xmlns:a16="http://schemas.microsoft.com/office/drawing/2014/main" id="{46A20CFB-9E39-4630-BD98-90CE2B05478F}"/>
                </a:ext>
              </a:extLst>
            </p:cNvPr>
            <p:cNvSpPr/>
            <p:nvPr/>
          </p:nvSpPr>
          <p:spPr>
            <a:xfrm>
              <a:off x="3649508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5" name="正方形/長方形 134">
              <a:extLst>
                <a:ext uri="{FF2B5EF4-FFF2-40B4-BE49-F238E27FC236}">
                  <a16:creationId xmlns:a16="http://schemas.microsoft.com/office/drawing/2014/main" id="{02C6F617-BD84-4562-AB52-9F03E0452D5A}"/>
                </a:ext>
              </a:extLst>
            </p:cNvPr>
            <p:cNvSpPr/>
            <p:nvPr/>
          </p:nvSpPr>
          <p:spPr>
            <a:xfrm>
              <a:off x="3769519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6" name="正方形/長方形 135">
              <a:extLst>
                <a:ext uri="{FF2B5EF4-FFF2-40B4-BE49-F238E27FC236}">
                  <a16:creationId xmlns:a16="http://schemas.microsoft.com/office/drawing/2014/main" id="{4E85E698-6B9B-4CFC-8FB6-029BEF50A6DE}"/>
                </a:ext>
              </a:extLst>
            </p:cNvPr>
            <p:cNvSpPr/>
            <p:nvPr/>
          </p:nvSpPr>
          <p:spPr>
            <a:xfrm>
              <a:off x="3178020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38" name="正方形/長方形 137">
            <a:extLst>
              <a:ext uri="{FF2B5EF4-FFF2-40B4-BE49-F238E27FC236}">
                <a16:creationId xmlns:a16="http://schemas.microsoft.com/office/drawing/2014/main" id="{B3F01BEC-8656-47EC-8D90-75D0115F3C53}"/>
              </a:ext>
            </a:extLst>
          </p:cNvPr>
          <p:cNvSpPr/>
          <p:nvPr/>
        </p:nvSpPr>
        <p:spPr>
          <a:xfrm>
            <a:off x="2126456" y="4217940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9" name="正方形/長方形 138">
            <a:extLst>
              <a:ext uri="{FF2B5EF4-FFF2-40B4-BE49-F238E27FC236}">
                <a16:creationId xmlns:a16="http://schemas.microsoft.com/office/drawing/2014/main" id="{B920CFC9-22E4-4A5B-BFD9-BAA85582C745}"/>
              </a:ext>
            </a:extLst>
          </p:cNvPr>
          <p:cNvSpPr/>
          <p:nvPr/>
        </p:nvSpPr>
        <p:spPr>
          <a:xfrm>
            <a:off x="2243615" y="4217940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" name="正方形/長方形 139">
            <a:extLst>
              <a:ext uri="{FF2B5EF4-FFF2-40B4-BE49-F238E27FC236}">
                <a16:creationId xmlns:a16="http://schemas.microsoft.com/office/drawing/2014/main" id="{C48C34F5-A9D0-4A34-A324-23ACA9380A68}"/>
              </a:ext>
            </a:extLst>
          </p:cNvPr>
          <p:cNvSpPr/>
          <p:nvPr/>
        </p:nvSpPr>
        <p:spPr>
          <a:xfrm>
            <a:off x="2360774" y="4217940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1" name="正方形/長方形 140">
            <a:extLst>
              <a:ext uri="{FF2B5EF4-FFF2-40B4-BE49-F238E27FC236}">
                <a16:creationId xmlns:a16="http://schemas.microsoft.com/office/drawing/2014/main" id="{290EA939-76CE-4E24-8257-EEB861F10782}"/>
              </a:ext>
            </a:extLst>
          </p:cNvPr>
          <p:cNvSpPr/>
          <p:nvPr/>
        </p:nvSpPr>
        <p:spPr>
          <a:xfrm>
            <a:off x="2477933" y="4217940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2" name="正方形/長方形 141">
            <a:extLst>
              <a:ext uri="{FF2B5EF4-FFF2-40B4-BE49-F238E27FC236}">
                <a16:creationId xmlns:a16="http://schemas.microsoft.com/office/drawing/2014/main" id="{D2CEDFBF-5EDB-4095-BB2B-71730BA230F3}"/>
              </a:ext>
            </a:extLst>
          </p:cNvPr>
          <p:cNvSpPr/>
          <p:nvPr/>
        </p:nvSpPr>
        <p:spPr>
          <a:xfrm>
            <a:off x="2597944" y="4217940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3" name="正方形/長方形 142">
            <a:extLst>
              <a:ext uri="{FF2B5EF4-FFF2-40B4-BE49-F238E27FC236}">
                <a16:creationId xmlns:a16="http://schemas.microsoft.com/office/drawing/2014/main" id="{E68B030E-AB6A-47FD-941D-204FDC194827}"/>
              </a:ext>
            </a:extLst>
          </p:cNvPr>
          <p:cNvSpPr/>
          <p:nvPr/>
        </p:nvSpPr>
        <p:spPr>
          <a:xfrm>
            <a:off x="2006445" y="4217940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44" name="グループ化 143">
            <a:extLst>
              <a:ext uri="{FF2B5EF4-FFF2-40B4-BE49-F238E27FC236}">
                <a16:creationId xmlns:a16="http://schemas.microsoft.com/office/drawing/2014/main" id="{17173EC5-5B49-4E7E-B99B-4F23BE8492A5}"/>
              </a:ext>
            </a:extLst>
          </p:cNvPr>
          <p:cNvGrpSpPr/>
          <p:nvPr/>
        </p:nvGrpSpPr>
        <p:grpSpPr>
          <a:xfrm>
            <a:off x="3178020" y="3620245"/>
            <a:ext cx="681499" cy="90000"/>
            <a:chOff x="3178020" y="2495550"/>
            <a:chExt cx="681499" cy="90000"/>
          </a:xfrm>
        </p:grpSpPr>
        <p:sp>
          <p:nvSpPr>
            <p:cNvPr id="145" name="正方形/長方形 144">
              <a:extLst>
                <a:ext uri="{FF2B5EF4-FFF2-40B4-BE49-F238E27FC236}">
                  <a16:creationId xmlns:a16="http://schemas.microsoft.com/office/drawing/2014/main" id="{FF10CAFB-4837-4D29-8A3F-01E4398B46CC}"/>
                </a:ext>
              </a:extLst>
            </p:cNvPr>
            <p:cNvSpPr/>
            <p:nvPr/>
          </p:nvSpPr>
          <p:spPr>
            <a:xfrm>
              <a:off x="3298031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6" name="正方形/長方形 145">
              <a:extLst>
                <a:ext uri="{FF2B5EF4-FFF2-40B4-BE49-F238E27FC236}">
                  <a16:creationId xmlns:a16="http://schemas.microsoft.com/office/drawing/2014/main" id="{DFDBA055-CFA8-403D-8C38-B1AF9474F4D2}"/>
                </a:ext>
              </a:extLst>
            </p:cNvPr>
            <p:cNvSpPr/>
            <p:nvPr/>
          </p:nvSpPr>
          <p:spPr>
            <a:xfrm>
              <a:off x="3415190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7" name="正方形/長方形 146">
              <a:extLst>
                <a:ext uri="{FF2B5EF4-FFF2-40B4-BE49-F238E27FC236}">
                  <a16:creationId xmlns:a16="http://schemas.microsoft.com/office/drawing/2014/main" id="{44866FD5-9CF7-4C24-A2EC-67255EB14896}"/>
                </a:ext>
              </a:extLst>
            </p:cNvPr>
            <p:cNvSpPr/>
            <p:nvPr/>
          </p:nvSpPr>
          <p:spPr>
            <a:xfrm>
              <a:off x="3532349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8" name="正方形/長方形 147">
              <a:extLst>
                <a:ext uri="{FF2B5EF4-FFF2-40B4-BE49-F238E27FC236}">
                  <a16:creationId xmlns:a16="http://schemas.microsoft.com/office/drawing/2014/main" id="{38309F13-FFDD-4D0C-849A-2585B6CA0940}"/>
                </a:ext>
              </a:extLst>
            </p:cNvPr>
            <p:cNvSpPr/>
            <p:nvPr/>
          </p:nvSpPr>
          <p:spPr>
            <a:xfrm>
              <a:off x="3649508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9" name="正方形/長方形 148">
              <a:extLst>
                <a:ext uri="{FF2B5EF4-FFF2-40B4-BE49-F238E27FC236}">
                  <a16:creationId xmlns:a16="http://schemas.microsoft.com/office/drawing/2014/main" id="{E5FCFD35-E680-4127-829E-721E86C34B08}"/>
                </a:ext>
              </a:extLst>
            </p:cNvPr>
            <p:cNvSpPr/>
            <p:nvPr/>
          </p:nvSpPr>
          <p:spPr>
            <a:xfrm>
              <a:off x="3769519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0" name="正方形/長方形 149">
              <a:extLst>
                <a:ext uri="{FF2B5EF4-FFF2-40B4-BE49-F238E27FC236}">
                  <a16:creationId xmlns:a16="http://schemas.microsoft.com/office/drawing/2014/main" id="{FE31474F-DEAA-40BB-8BC9-BEBA248CE2A5}"/>
                </a:ext>
              </a:extLst>
            </p:cNvPr>
            <p:cNvSpPr/>
            <p:nvPr/>
          </p:nvSpPr>
          <p:spPr>
            <a:xfrm>
              <a:off x="3178020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52" name="正方形/長方形 151">
            <a:extLst>
              <a:ext uri="{FF2B5EF4-FFF2-40B4-BE49-F238E27FC236}">
                <a16:creationId xmlns:a16="http://schemas.microsoft.com/office/drawing/2014/main" id="{BFC1CA0A-2D8A-455F-A353-84B1847845DA}"/>
              </a:ext>
            </a:extLst>
          </p:cNvPr>
          <p:cNvSpPr/>
          <p:nvPr/>
        </p:nvSpPr>
        <p:spPr>
          <a:xfrm>
            <a:off x="3769275" y="3510708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3" name="正方形/長方形 152">
            <a:extLst>
              <a:ext uri="{FF2B5EF4-FFF2-40B4-BE49-F238E27FC236}">
                <a16:creationId xmlns:a16="http://schemas.microsoft.com/office/drawing/2014/main" id="{93929D6A-611A-4132-9CB2-34FEC308B480}"/>
              </a:ext>
            </a:extLst>
          </p:cNvPr>
          <p:cNvSpPr/>
          <p:nvPr/>
        </p:nvSpPr>
        <p:spPr>
          <a:xfrm>
            <a:off x="3532349" y="3733354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4" name="正方形/長方形 153">
            <a:extLst>
              <a:ext uri="{FF2B5EF4-FFF2-40B4-BE49-F238E27FC236}">
                <a16:creationId xmlns:a16="http://schemas.microsoft.com/office/drawing/2014/main" id="{455198E9-83CD-4B5E-8A14-CB41975CAE7C}"/>
              </a:ext>
            </a:extLst>
          </p:cNvPr>
          <p:cNvSpPr/>
          <p:nvPr/>
        </p:nvSpPr>
        <p:spPr>
          <a:xfrm>
            <a:off x="3532349" y="3846463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5" name="正方形/長方形 154">
            <a:extLst>
              <a:ext uri="{FF2B5EF4-FFF2-40B4-BE49-F238E27FC236}">
                <a16:creationId xmlns:a16="http://schemas.microsoft.com/office/drawing/2014/main" id="{D4D5D4D9-F32A-4C38-97AC-69A5EA98E730}"/>
              </a:ext>
            </a:extLst>
          </p:cNvPr>
          <p:cNvSpPr/>
          <p:nvPr/>
        </p:nvSpPr>
        <p:spPr>
          <a:xfrm>
            <a:off x="3649508" y="3846463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6" name="正方形/長方形 155">
            <a:extLst>
              <a:ext uri="{FF2B5EF4-FFF2-40B4-BE49-F238E27FC236}">
                <a16:creationId xmlns:a16="http://schemas.microsoft.com/office/drawing/2014/main" id="{CA9D7101-CE57-40A3-AB9C-77BE4DE41C63}"/>
              </a:ext>
            </a:extLst>
          </p:cNvPr>
          <p:cNvSpPr/>
          <p:nvPr/>
        </p:nvSpPr>
        <p:spPr>
          <a:xfrm>
            <a:off x="3769519" y="3846463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7" name="正方形/長方形 156">
            <a:extLst>
              <a:ext uri="{FF2B5EF4-FFF2-40B4-BE49-F238E27FC236}">
                <a16:creationId xmlns:a16="http://schemas.microsoft.com/office/drawing/2014/main" id="{93172BDC-93F4-44B1-BF41-EFA4FCA3AC30}"/>
              </a:ext>
            </a:extLst>
          </p:cNvPr>
          <p:cNvSpPr/>
          <p:nvPr/>
        </p:nvSpPr>
        <p:spPr>
          <a:xfrm>
            <a:off x="3415190" y="3510708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8" name="正方形/長方形 157">
            <a:extLst>
              <a:ext uri="{FF2B5EF4-FFF2-40B4-BE49-F238E27FC236}">
                <a16:creationId xmlns:a16="http://schemas.microsoft.com/office/drawing/2014/main" id="{404DDAD4-5C7B-4796-9D76-42DF264A7410}"/>
              </a:ext>
            </a:extLst>
          </p:cNvPr>
          <p:cNvSpPr/>
          <p:nvPr/>
        </p:nvSpPr>
        <p:spPr>
          <a:xfrm>
            <a:off x="3654982" y="3733354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9" name="正方形/長方形 158">
            <a:extLst>
              <a:ext uri="{FF2B5EF4-FFF2-40B4-BE49-F238E27FC236}">
                <a16:creationId xmlns:a16="http://schemas.microsoft.com/office/drawing/2014/main" id="{CB42A469-3385-4669-B944-18DF3DF882BB}"/>
              </a:ext>
            </a:extLst>
          </p:cNvPr>
          <p:cNvSpPr/>
          <p:nvPr/>
        </p:nvSpPr>
        <p:spPr>
          <a:xfrm>
            <a:off x="3649508" y="4063901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0" name="正方形/長方形 159">
            <a:extLst>
              <a:ext uri="{FF2B5EF4-FFF2-40B4-BE49-F238E27FC236}">
                <a16:creationId xmlns:a16="http://schemas.microsoft.com/office/drawing/2014/main" id="{B7AF6E68-1480-4326-9FB1-57186438C688}"/>
              </a:ext>
            </a:extLst>
          </p:cNvPr>
          <p:cNvSpPr/>
          <p:nvPr/>
        </p:nvSpPr>
        <p:spPr>
          <a:xfrm>
            <a:off x="3532349" y="3959572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1" name="正方形/長方形 160">
            <a:extLst>
              <a:ext uri="{FF2B5EF4-FFF2-40B4-BE49-F238E27FC236}">
                <a16:creationId xmlns:a16="http://schemas.microsoft.com/office/drawing/2014/main" id="{DADEAE18-7849-43AF-86AC-747D8178689D}"/>
              </a:ext>
            </a:extLst>
          </p:cNvPr>
          <p:cNvSpPr/>
          <p:nvPr/>
        </p:nvSpPr>
        <p:spPr>
          <a:xfrm>
            <a:off x="3769275" y="4292504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2" name="正方形/長方形 161">
            <a:extLst>
              <a:ext uri="{FF2B5EF4-FFF2-40B4-BE49-F238E27FC236}">
                <a16:creationId xmlns:a16="http://schemas.microsoft.com/office/drawing/2014/main" id="{1F946D74-8945-4B63-9440-6D06B7067210}"/>
              </a:ext>
            </a:extLst>
          </p:cNvPr>
          <p:cNvSpPr/>
          <p:nvPr/>
        </p:nvSpPr>
        <p:spPr>
          <a:xfrm>
            <a:off x="3534243" y="4291370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4" name="正方形/長方形 163">
            <a:extLst>
              <a:ext uri="{FF2B5EF4-FFF2-40B4-BE49-F238E27FC236}">
                <a16:creationId xmlns:a16="http://schemas.microsoft.com/office/drawing/2014/main" id="{552E63E3-53C5-442B-9F24-C0E21C251E3D}"/>
              </a:ext>
            </a:extLst>
          </p:cNvPr>
          <p:cNvSpPr/>
          <p:nvPr/>
        </p:nvSpPr>
        <p:spPr>
          <a:xfrm>
            <a:off x="4487590" y="3600858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5" name="正方形/長方形 164">
            <a:extLst>
              <a:ext uri="{FF2B5EF4-FFF2-40B4-BE49-F238E27FC236}">
                <a16:creationId xmlns:a16="http://schemas.microsoft.com/office/drawing/2014/main" id="{DB00D62E-FE7A-4850-A19C-6D70EC9D4798}"/>
              </a:ext>
            </a:extLst>
          </p:cNvPr>
          <p:cNvSpPr/>
          <p:nvPr/>
        </p:nvSpPr>
        <p:spPr>
          <a:xfrm>
            <a:off x="4604749" y="3600858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6" name="正方形/長方形 165">
            <a:extLst>
              <a:ext uri="{FF2B5EF4-FFF2-40B4-BE49-F238E27FC236}">
                <a16:creationId xmlns:a16="http://schemas.microsoft.com/office/drawing/2014/main" id="{B78FA30F-3B1F-4ECC-803A-6B9BF638E107}"/>
              </a:ext>
            </a:extLst>
          </p:cNvPr>
          <p:cNvSpPr/>
          <p:nvPr/>
        </p:nvSpPr>
        <p:spPr>
          <a:xfrm>
            <a:off x="5062779" y="3733354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7" name="正方形/長方形 166">
            <a:extLst>
              <a:ext uri="{FF2B5EF4-FFF2-40B4-BE49-F238E27FC236}">
                <a16:creationId xmlns:a16="http://schemas.microsoft.com/office/drawing/2014/main" id="{250AD625-B774-446B-BA23-6F8E7F519F37}"/>
              </a:ext>
            </a:extLst>
          </p:cNvPr>
          <p:cNvSpPr/>
          <p:nvPr/>
        </p:nvSpPr>
        <p:spPr>
          <a:xfrm>
            <a:off x="4835674" y="3600858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8" name="正方形/長方形 167">
            <a:extLst>
              <a:ext uri="{FF2B5EF4-FFF2-40B4-BE49-F238E27FC236}">
                <a16:creationId xmlns:a16="http://schemas.microsoft.com/office/drawing/2014/main" id="{05D97C8A-2105-4B7D-B04A-F2CD9CC14327}"/>
              </a:ext>
            </a:extLst>
          </p:cNvPr>
          <p:cNvSpPr/>
          <p:nvPr/>
        </p:nvSpPr>
        <p:spPr>
          <a:xfrm>
            <a:off x="4950923" y="3600858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9" name="正方形/長方形 168">
            <a:extLst>
              <a:ext uri="{FF2B5EF4-FFF2-40B4-BE49-F238E27FC236}">
                <a16:creationId xmlns:a16="http://schemas.microsoft.com/office/drawing/2014/main" id="{53456ACA-0BB0-48CD-B6DE-3EDAF9784C79}"/>
              </a:ext>
            </a:extLst>
          </p:cNvPr>
          <p:cNvSpPr/>
          <p:nvPr/>
        </p:nvSpPr>
        <p:spPr>
          <a:xfrm>
            <a:off x="4367579" y="3600858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0" name="正方形/長方形 169">
            <a:extLst>
              <a:ext uri="{FF2B5EF4-FFF2-40B4-BE49-F238E27FC236}">
                <a16:creationId xmlns:a16="http://schemas.microsoft.com/office/drawing/2014/main" id="{6231FAD2-3182-4B2F-8AD6-59E64EF94804}"/>
              </a:ext>
            </a:extLst>
          </p:cNvPr>
          <p:cNvSpPr/>
          <p:nvPr/>
        </p:nvSpPr>
        <p:spPr>
          <a:xfrm>
            <a:off x="5062779" y="3600858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18" name="グループ化 217">
            <a:extLst>
              <a:ext uri="{FF2B5EF4-FFF2-40B4-BE49-F238E27FC236}">
                <a16:creationId xmlns:a16="http://schemas.microsoft.com/office/drawing/2014/main" id="{C7A6C806-0645-4BC7-A296-23E142EF509C}"/>
              </a:ext>
            </a:extLst>
          </p:cNvPr>
          <p:cNvGrpSpPr/>
          <p:nvPr/>
        </p:nvGrpSpPr>
        <p:grpSpPr>
          <a:xfrm>
            <a:off x="4367579" y="3355441"/>
            <a:ext cx="785200" cy="90000"/>
            <a:chOff x="4367579" y="3355441"/>
            <a:chExt cx="785200" cy="90000"/>
          </a:xfrm>
        </p:grpSpPr>
        <p:sp>
          <p:nvSpPr>
            <p:cNvPr id="171" name="正方形/長方形 170">
              <a:extLst>
                <a:ext uri="{FF2B5EF4-FFF2-40B4-BE49-F238E27FC236}">
                  <a16:creationId xmlns:a16="http://schemas.microsoft.com/office/drawing/2014/main" id="{536D046E-2509-4C93-A2CF-6678CD185F85}"/>
                </a:ext>
              </a:extLst>
            </p:cNvPr>
            <p:cNvSpPr/>
            <p:nvPr/>
          </p:nvSpPr>
          <p:spPr>
            <a:xfrm>
              <a:off x="4487590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2" name="正方形/長方形 171">
              <a:extLst>
                <a:ext uri="{FF2B5EF4-FFF2-40B4-BE49-F238E27FC236}">
                  <a16:creationId xmlns:a16="http://schemas.microsoft.com/office/drawing/2014/main" id="{EED1D650-42A9-4B55-9A37-9F09DC5180A5}"/>
                </a:ext>
              </a:extLst>
            </p:cNvPr>
            <p:cNvSpPr/>
            <p:nvPr/>
          </p:nvSpPr>
          <p:spPr>
            <a:xfrm>
              <a:off x="4604749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3" name="正方形/長方形 172">
              <a:extLst>
                <a:ext uri="{FF2B5EF4-FFF2-40B4-BE49-F238E27FC236}">
                  <a16:creationId xmlns:a16="http://schemas.microsoft.com/office/drawing/2014/main" id="{B8238144-ED88-464D-AC4E-6B91A0F87864}"/>
                </a:ext>
              </a:extLst>
            </p:cNvPr>
            <p:cNvSpPr/>
            <p:nvPr/>
          </p:nvSpPr>
          <p:spPr>
            <a:xfrm>
              <a:off x="4719998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4" name="正方形/長方形 173">
              <a:extLst>
                <a:ext uri="{FF2B5EF4-FFF2-40B4-BE49-F238E27FC236}">
                  <a16:creationId xmlns:a16="http://schemas.microsoft.com/office/drawing/2014/main" id="{9CE00526-7990-400A-AA8B-8051318ED3D9}"/>
                </a:ext>
              </a:extLst>
            </p:cNvPr>
            <p:cNvSpPr/>
            <p:nvPr/>
          </p:nvSpPr>
          <p:spPr>
            <a:xfrm>
              <a:off x="4839067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5" name="正方形/長方形 174">
              <a:extLst>
                <a:ext uri="{FF2B5EF4-FFF2-40B4-BE49-F238E27FC236}">
                  <a16:creationId xmlns:a16="http://schemas.microsoft.com/office/drawing/2014/main" id="{E2E922E1-9320-4A93-ACA6-EA564741D16A}"/>
                </a:ext>
              </a:extLst>
            </p:cNvPr>
            <p:cNvSpPr/>
            <p:nvPr/>
          </p:nvSpPr>
          <p:spPr>
            <a:xfrm>
              <a:off x="4954316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6" name="正方形/長方形 175">
              <a:extLst>
                <a:ext uri="{FF2B5EF4-FFF2-40B4-BE49-F238E27FC236}">
                  <a16:creationId xmlns:a16="http://schemas.microsoft.com/office/drawing/2014/main" id="{8C561AA5-8B59-4A70-B12C-A2BB7F840BCE}"/>
                </a:ext>
              </a:extLst>
            </p:cNvPr>
            <p:cNvSpPr/>
            <p:nvPr/>
          </p:nvSpPr>
          <p:spPr>
            <a:xfrm>
              <a:off x="4367579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7" name="正方形/長方形 176">
              <a:extLst>
                <a:ext uri="{FF2B5EF4-FFF2-40B4-BE49-F238E27FC236}">
                  <a16:creationId xmlns:a16="http://schemas.microsoft.com/office/drawing/2014/main" id="{C7370193-2DA6-448F-94AE-44B1F46A64A4}"/>
                </a:ext>
              </a:extLst>
            </p:cNvPr>
            <p:cNvSpPr/>
            <p:nvPr/>
          </p:nvSpPr>
          <p:spPr>
            <a:xfrm>
              <a:off x="5062779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78" name="正方形/長方形 177">
            <a:extLst>
              <a:ext uri="{FF2B5EF4-FFF2-40B4-BE49-F238E27FC236}">
                <a16:creationId xmlns:a16="http://schemas.microsoft.com/office/drawing/2014/main" id="{4AF5E579-43D4-4C43-BE00-2D9D3A075A04}"/>
              </a:ext>
            </a:extLst>
          </p:cNvPr>
          <p:cNvSpPr/>
          <p:nvPr/>
        </p:nvSpPr>
        <p:spPr>
          <a:xfrm>
            <a:off x="4719998" y="3484027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9" name="正方形/長方形 178">
            <a:extLst>
              <a:ext uri="{FF2B5EF4-FFF2-40B4-BE49-F238E27FC236}">
                <a16:creationId xmlns:a16="http://schemas.microsoft.com/office/drawing/2014/main" id="{1A1723E9-B50D-4A3A-AAD0-0BA459ABB58B}"/>
              </a:ext>
            </a:extLst>
          </p:cNvPr>
          <p:cNvSpPr/>
          <p:nvPr/>
        </p:nvSpPr>
        <p:spPr>
          <a:xfrm>
            <a:off x="4371019" y="3484041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0" name="正方形/長方形 179">
            <a:extLst>
              <a:ext uri="{FF2B5EF4-FFF2-40B4-BE49-F238E27FC236}">
                <a16:creationId xmlns:a16="http://schemas.microsoft.com/office/drawing/2014/main" id="{E0435BFC-7FBB-4897-B043-7661103EA7ED}"/>
              </a:ext>
            </a:extLst>
          </p:cNvPr>
          <p:cNvSpPr/>
          <p:nvPr/>
        </p:nvSpPr>
        <p:spPr>
          <a:xfrm>
            <a:off x="4835674" y="3484177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1" name="正方形/長方形 180">
            <a:extLst>
              <a:ext uri="{FF2B5EF4-FFF2-40B4-BE49-F238E27FC236}">
                <a16:creationId xmlns:a16="http://schemas.microsoft.com/office/drawing/2014/main" id="{6133772A-7552-4E14-9B50-707B30953D2D}"/>
              </a:ext>
            </a:extLst>
          </p:cNvPr>
          <p:cNvSpPr/>
          <p:nvPr/>
        </p:nvSpPr>
        <p:spPr>
          <a:xfrm>
            <a:off x="4950923" y="3484177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2" name="正方形/長方形 181">
            <a:extLst>
              <a:ext uri="{FF2B5EF4-FFF2-40B4-BE49-F238E27FC236}">
                <a16:creationId xmlns:a16="http://schemas.microsoft.com/office/drawing/2014/main" id="{2E1517E2-0E87-4D59-943A-3BA44C35A717}"/>
              </a:ext>
            </a:extLst>
          </p:cNvPr>
          <p:cNvSpPr/>
          <p:nvPr/>
        </p:nvSpPr>
        <p:spPr>
          <a:xfrm>
            <a:off x="5062779" y="3484177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3" name="正方形/長方形 182">
            <a:extLst>
              <a:ext uri="{FF2B5EF4-FFF2-40B4-BE49-F238E27FC236}">
                <a16:creationId xmlns:a16="http://schemas.microsoft.com/office/drawing/2014/main" id="{875CA806-6CBD-4FED-9696-1F2C2A78AB07}"/>
              </a:ext>
            </a:extLst>
          </p:cNvPr>
          <p:cNvSpPr/>
          <p:nvPr/>
        </p:nvSpPr>
        <p:spPr>
          <a:xfrm>
            <a:off x="4604749" y="3733354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4" name="正方形/長方形 183">
            <a:extLst>
              <a:ext uri="{FF2B5EF4-FFF2-40B4-BE49-F238E27FC236}">
                <a16:creationId xmlns:a16="http://schemas.microsoft.com/office/drawing/2014/main" id="{D7B209B9-B418-41C0-9FC6-92289D83123D}"/>
              </a:ext>
            </a:extLst>
          </p:cNvPr>
          <p:cNvSpPr/>
          <p:nvPr/>
        </p:nvSpPr>
        <p:spPr>
          <a:xfrm>
            <a:off x="4719998" y="3733354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5" name="正方形/長方形 184">
            <a:extLst>
              <a:ext uri="{FF2B5EF4-FFF2-40B4-BE49-F238E27FC236}">
                <a16:creationId xmlns:a16="http://schemas.microsoft.com/office/drawing/2014/main" id="{FB6F449A-F7C7-4287-BF6B-61AB0CE3E9FB}"/>
              </a:ext>
            </a:extLst>
          </p:cNvPr>
          <p:cNvSpPr/>
          <p:nvPr/>
        </p:nvSpPr>
        <p:spPr>
          <a:xfrm>
            <a:off x="4831854" y="3733354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6" name="正方形/長方形 185">
            <a:extLst>
              <a:ext uri="{FF2B5EF4-FFF2-40B4-BE49-F238E27FC236}">
                <a16:creationId xmlns:a16="http://schemas.microsoft.com/office/drawing/2014/main" id="{3C3F75C9-8D94-454F-B49E-A87C5CD77EAB}"/>
              </a:ext>
            </a:extLst>
          </p:cNvPr>
          <p:cNvSpPr/>
          <p:nvPr/>
        </p:nvSpPr>
        <p:spPr>
          <a:xfrm>
            <a:off x="4604749" y="3857179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7" name="正方形/長方形 186">
            <a:extLst>
              <a:ext uri="{FF2B5EF4-FFF2-40B4-BE49-F238E27FC236}">
                <a16:creationId xmlns:a16="http://schemas.microsoft.com/office/drawing/2014/main" id="{3523128A-F126-4661-9C76-66BABB387360}"/>
              </a:ext>
            </a:extLst>
          </p:cNvPr>
          <p:cNvSpPr/>
          <p:nvPr/>
        </p:nvSpPr>
        <p:spPr>
          <a:xfrm>
            <a:off x="4719998" y="3857179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8" name="正方形/長方形 187">
            <a:extLst>
              <a:ext uri="{FF2B5EF4-FFF2-40B4-BE49-F238E27FC236}">
                <a16:creationId xmlns:a16="http://schemas.microsoft.com/office/drawing/2014/main" id="{379A0907-CEDD-4CEA-AB74-3E90B766CC80}"/>
              </a:ext>
            </a:extLst>
          </p:cNvPr>
          <p:cNvSpPr/>
          <p:nvPr/>
        </p:nvSpPr>
        <p:spPr>
          <a:xfrm>
            <a:off x="4831854" y="3857179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9" name="正方形/長方形 188">
            <a:extLst>
              <a:ext uri="{FF2B5EF4-FFF2-40B4-BE49-F238E27FC236}">
                <a16:creationId xmlns:a16="http://schemas.microsoft.com/office/drawing/2014/main" id="{4AE4E544-8B38-45AF-8FD1-2E020D607526}"/>
              </a:ext>
            </a:extLst>
          </p:cNvPr>
          <p:cNvSpPr/>
          <p:nvPr/>
        </p:nvSpPr>
        <p:spPr>
          <a:xfrm>
            <a:off x="4604749" y="3988148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0" name="正方形/長方形 189">
            <a:extLst>
              <a:ext uri="{FF2B5EF4-FFF2-40B4-BE49-F238E27FC236}">
                <a16:creationId xmlns:a16="http://schemas.microsoft.com/office/drawing/2014/main" id="{4F82FDF6-FD6D-4F7E-9794-03FA6172EE77}"/>
              </a:ext>
            </a:extLst>
          </p:cNvPr>
          <p:cNvSpPr/>
          <p:nvPr/>
        </p:nvSpPr>
        <p:spPr>
          <a:xfrm>
            <a:off x="4719998" y="3988148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1" name="正方形/長方形 190">
            <a:extLst>
              <a:ext uri="{FF2B5EF4-FFF2-40B4-BE49-F238E27FC236}">
                <a16:creationId xmlns:a16="http://schemas.microsoft.com/office/drawing/2014/main" id="{BB108C51-E273-435D-A16B-14A01D20EAE1}"/>
              </a:ext>
            </a:extLst>
          </p:cNvPr>
          <p:cNvSpPr/>
          <p:nvPr/>
        </p:nvSpPr>
        <p:spPr>
          <a:xfrm>
            <a:off x="4831854" y="3988148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2" name="正方形/長方形 191">
            <a:extLst>
              <a:ext uri="{FF2B5EF4-FFF2-40B4-BE49-F238E27FC236}">
                <a16:creationId xmlns:a16="http://schemas.microsoft.com/office/drawing/2014/main" id="{A422B069-8294-4884-A22A-04A799CEA789}"/>
              </a:ext>
            </a:extLst>
          </p:cNvPr>
          <p:cNvSpPr/>
          <p:nvPr/>
        </p:nvSpPr>
        <p:spPr>
          <a:xfrm>
            <a:off x="4830158" y="4245322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3" name="正方形/長方形 192">
            <a:extLst>
              <a:ext uri="{FF2B5EF4-FFF2-40B4-BE49-F238E27FC236}">
                <a16:creationId xmlns:a16="http://schemas.microsoft.com/office/drawing/2014/main" id="{C4DFD1FA-60E1-432E-9D9B-378CDB51BC5A}"/>
              </a:ext>
            </a:extLst>
          </p:cNvPr>
          <p:cNvSpPr/>
          <p:nvPr/>
        </p:nvSpPr>
        <p:spPr>
          <a:xfrm>
            <a:off x="4945407" y="4245322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4" name="正方形/長方形 193">
            <a:extLst>
              <a:ext uri="{FF2B5EF4-FFF2-40B4-BE49-F238E27FC236}">
                <a16:creationId xmlns:a16="http://schemas.microsoft.com/office/drawing/2014/main" id="{3318E6FF-240D-4273-9D44-EC277192F0B0}"/>
              </a:ext>
            </a:extLst>
          </p:cNvPr>
          <p:cNvSpPr/>
          <p:nvPr/>
        </p:nvSpPr>
        <p:spPr>
          <a:xfrm>
            <a:off x="5058959" y="4245322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5" name="正方形/長方形 194">
            <a:extLst>
              <a:ext uri="{FF2B5EF4-FFF2-40B4-BE49-F238E27FC236}">
                <a16:creationId xmlns:a16="http://schemas.microsoft.com/office/drawing/2014/main" id="{0F47DE6E-A841-4F49-86B1-6E4D8066B3BF}"/>
              </a:ext>
            </a:extLst>
          </p:cNvPr>
          <p:cNvSpPr/>
          <p:nvPr/>
        </p:nvSpPr>
        <p:spPr>
          <a:xfrm>
            <a:off x="4367579" y="4373420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6" name="正方形/長方形 195">
            <a:extLst>
              <a:ext uri="{FF2B5EF4-FFF2-40B4-BE49-F238E27FC236}">
                <a16:creationId xmlns:a16="http://schemas.microsoft.com/office/drawing/2014/main" id="{6E727E44-2480-48F9-8340-B6D2F90B776B}"/>
              </a:ext>
            </a:extLst>
          </p:cNvPr>
          <p:cNvSpPr/>
          <p:nvPr/>
        </p:nvSpPr>
        <p:spPr>
          <a:xfrm>
            <a:off x="4482828" y="4373420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7" name="正方形/長方形 196">
            <a:extLst>
              <a:ext uri="{FF2B5EF4-FFF2-40B4-BE49-F238E27FC236}">
                <a16:creationId xmlns:a16="http://schemas.microsoft.com/office/drawing/2014/main" id="{B699079C-2E31-4BB9-8CAD-F9782400A721}"/>
              </a:ext>
            </a:extLst>
          </p:cNvPr>
          <p:cNvSpPr/>
          <p:nvPr/>
        </p:nvSpPr>
        <p:spPr>
          <a:xfrm>
            <a:off x="4594684" y="4373420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8" name="正方形/長方形 197">
            <a:extLst>
              <a:ext uri="{FF2B5EF4-FFF2-40B4-BE49-F238E27FC236}">
                <a16:creationId xmlns:a16="http://schemas.microsoft.com/office/drawing/2014/main" id="{AC1FED77-2E7E-4B5B-9C51-7D8B1C1E83F0}"/>
              </a:ext>
            </a:extLst>
          </p:cNvPr>
          <p:cNvSpPr/>
          <p:nvPr/>
        </p:nvSpPr>
        <p:spPr>
          <a:xfrm>
            <a:off x="4367579" y="4115300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9" name="正方形/長方形 198">
            <a:extLst>
              <a:ext uri="{FF2B5EF4-FFF2-40B4-BE49-F238E27FC236}">
                <a16:creationId xmlns:a16="http://schemas.microsoft.com/office/drawing/2014/main" id="{AF9D38C9-C160-433D-80CD-3608350DD5C8}"/>
              </a:ext>
            </a:extLst>
          </p:cNvPr>
          <p:cNvSpPr/>
          <p:nvPr/>
        </p:nvSpPr>
        <p:spPr>
          <a:xfrm>
            <a:off x="4482828" y="4115300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0" name="正方形/長方形 199">
            <a:extLst>
              <a:ext uri="{FF2B5EF4-FFF2-40B4-BE49-F238E27FC236}">
                <a16:creationId xmlns:a16="http://schemas.microsoft.com/office/drawing/2014/main" id="{9D2C8DF7-4225-4983-A1E9-4FE63F1DBAA6}"/>
              </a:ext>
            </a:extLst>
          </p:cNvPr>
          <p:cNvSpPr/>
          <p:nvPr/>
        </p:nvSpPr>
        <p:spPr>
          <a:xfrm>
            <a:off x="4594684" y="4115300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1" name="正方形/長方形 200">
            <a:extLst>
              <a:ext uri="{FF2B5EF4-FFF2-40B4-BE49-F238E27FC236}">
                <a16:creationId xmlns:a16="http://schemas.microsoft.com/office/drawing/2014/main" id="{D57E1355-B790-4B02-812D-6BFB27D6EA0C}"/>
              </a:ext>
            </a:extLst>
          </p:cNvPr>
          <p:cNvSpPr/>
          <p:nvPr/>
        </p:nvSpPr>
        <p:spPr>
          <a:xfrm>
            <a:off x="4954316" y="3857179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2" name="正方形/長方形 201">
            <a:extLst>
              <a:ext uri="{FF2B5EF4-FFF2-40B4-BE49-F238E27FC236}">
                <a16:creationId xmlns:a16="http://schemas.microsoft.com/office/drawing/2014/main" id="{A4B09D1E-2059-479C-AE32-8F7B524F4CA3}"/>
              </a:ext>
            </a:extLst>
          </p:cNvPr>
          <p:cNvSpPr/>
          <p:nvPr/>
        </p:nvSpPr>
        <p:spPr>
          <a:xfrm>
            <a:off x="5066172" y="3857179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3" name="正方形/長方形 202">
            <a:extLst>
              <a:ext uri="{FF2B5EF4-FFF2-40B4-BE49-F238E27FC236}">
                <a16:creationId xmlns:a16="http://schemas.microsoft.com/office/drawing/2014/main" id="{0824A68D-51F6-4FE3-9A34-457EDA6A8D20}"/>
              </a:ext>
            </a:extLst>
          </p:cNvPr>
          <p:cNvSpPr/>
          <p:nvPr/>
        </p:nvSpPr>
        <p:spPr>
          <a:xfrm>
            <a:off x="4954316" y="3988148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4" name="正方形/長方形 203">
            <a:extLst>
              <a:ext uri="{FF2B5EF4-FFF2-40B4-BE49-F238E27FC236}">
                <a16:creationId xmlns:a16="http://schemas.microsoft.com/office/drawing/2014/main" id="{004340A4-0541-49E6-AA1A-5B8FF82F078A}"/>
              </a:ext>
            </a:extLst>
          </p:cNvPr>
          <p:cNvSpPr/>
          <p:nvPr/>
        </p:nvSpPr>
        <p:spPr>
          <a:xfrm>
            <a:off x="5066172" y="3988148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5" name="正方形/長方形 204">
            <a:extLst>
              <a:ext uri="{FF2B5EF4-FFF2-40B4-BE49-F238E27FC236}">
                <a16:creationId xmlns:a16="http://schemas.microsoft.com/office/drawing/2014/main" id="{22312C4D-4787-4AA6-A683-5969B671F9CD}"/>
              </a:ext>
            </a:extLst>
          </p:cNvPr>
          <p:cNvSpPr/>
          <p:nvPr/>
        </p:nvSpPr>
        <p:spPr>
          <a:xfrm>
            <a:off x="4954316" y="4112826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6" name="正方形/長方形 205">
            <a:extLst>
              <a:ext uri="{FF2B5EF4-FFF2-40B4-BE49-F238E27FC236}">
                <a16:creationId xmlns:a16="http://schemas.microsoft.com/office/drawing/2014/main" id="{A8D2D347-AF9B-48B2-8088-683ED9CB4D52}"/>
              </a:ext>
            </a:extLst>
          </p:cNvPr>
          <p:cNvSpPr/>
          <p:nvPr/>
        </p:nvSpPr>
        <p:spPr>
          <a:xfrm>
            <a:off x="5066172" y="4112826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7" name="正方形/長方形 206">
            <a:extLst>
              <a:ext uri="{FF2B5EF4-FFF2-40B4-BE49-F238E27FC236}">
                <a16:creationId xmlns:a16="http://schemas.microsoft.com/office/drawing/2014/main" id="{C097F2F6-EFC8-43BF-B5A7-7BE84F714054}"/>
              </a:ext>
            </a:extLst>
          </p:cNvPr>
          <p:cNvSpPr/>
          <p:nvPr/>
        </p:nvSpPr>
        <p:spPr>
          <a:xfrm>
            <a:off x="4370972" y="3733354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8" name="正方形/長方形 207">
            <a:extLst>
              <a:ext uri="{FF2B5EF4-FFF2-40B4-BE49-F238E27FC236}">
                <a16:creationId xmlns:a16="http://schemas.microsoft.com/office/drawing/2014/main" id="{B3CE5865-2093-46D5-9FFA-D92465EBF990}"/>
              </a:ext>
            </a:extLst>
          </p:cNvPr>
          <p:cNvSpPr/>
          <p:nvPr/>
        </p:nvSpPr>
        <p:spPr>
          <a:xfrm>
            <a:off x="4482828" y="3733354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9" name="正方形/長方形 208">
            <a:extLst>
              <a:ext uri="{FF2B5EF4-FFF2-40B4-BE49-F238E27FC236}">
                <a16:creationId xmlns:a16="http://schemas.microsoft.com/office/drawing/2014/main" id="{9DD8861C-9CB5-4700-B17F-689D05F5BDC0}"/>
              </a:ext>
            </a:extLst>
          </p:cNvPr>
          <p:cNvSpPr/>
          <p:nvPr/>
        </p:nvSpPr>
        <p:spPr>
          <a:xfrm>
            <a:off x="4370972" y="3986240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0" name="正方形/長方形 209">
            <a:extLst>
              <a:ext uri="{FF2B5EF4-FFF2-40B4-BE49-F238E27FC236}">
                <a16:creationId xmlns:a16="http://schemas.microsoft.com/office/drawing/2014/main" id="{2D27693F-7810-4893-AEB2-FDFC6661C080}"/>
              </a:ext>
            </a:extLst>
          </p:cNvPr>
          <p:cNvSpPr/>
          <p:nvPr/>
        </p:nvSpPr>
        <p:spPr>
          <a:xfrm>
            <a:off x="4482828" y="3986240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1" name="正方形/長方形 210">
            <a:extLst>
              <a:ext uri="{FF2B5EF4-FFF2-40B4-BE49-F238E27FC236}">
                <a16:creationId xmlns:a16="http://schemas.microsoft.com/office/drawing/2014/main" id="{14CA99FC-3092-414C-88B1-E6791B28DBC2}"/>
              </a:ext>
            </a:extLst>
          </p:cNvPr>
          <p:cNvSpPr/>
          <p:nvPr/>
        </p:nvSpPr>
        <p:spPr>
          <a:xfrm>
            <a:off x="4370972" y="4245322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2" name="正方形/長方形 211">
            <a:extLst>
              <a:ext uri="{FF2B5EF4-FFF2-40B4-BE49-F238E27FC236}">
                <a16:creationId xmlns:a16="http://schemas.microsoft.com/office/drawing/2014/main" id="{93E35011-F58B-4D2E-BFF9-A25EF2A6B8B2}"/>
              </a:ext>
            </a:extLst>
          </p:cNvPr>
          <p:cNvSpPr/>
          <p:nvPr/>
        </p:nvSpPr>
        <p:spPr>
          <a:xfrm>
            <a:off x="4482828" y="4245322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3" name="正方形/長方形 212">
            <a:extLst>
              <a:ext uri="{FF2B5EF4-FFF2-40B4-BE49-F238E27FC236}">
                <a16:creationId xmlns:a16="http://schemas.microsoft.com/office/drawing/2014/main" id="{7E7A9C2B-07F9-49B7-8C22-B7F49E5BBBCE}"/>
              </a:ext>
            </a:extLst>
          </p:cNvPr>
          <p:cNvSpPr/>
          <p:nvPr/>
        </p:nvSpPr>
        <p:spPr>
          <a:xfrm>
            <a:off x="4370972" y="3857179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4" name="正方形/長方形 213">
            <a:extLst>
              <a:ext uri="{FF2B5EF4-FFF2-40B4-BE49-F238E27FC236}">
                <a16:creationId xmlns:a16="http://schemas.microsoft.com/office/drawing/2014/main" id="{DF69E3B2-DCBB-4F90-A77C-F0E952EAAB92}"/>
              </a:ext>
            </a:extLst>
          </p:cNvPr>
          <p:cNvSpPr/>
          <p:nvPr/>
        </p:nvSpPr>
        <p:spPr>
          <a:xfrm>
            <a:off x="4719998" y="4113447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2E3EF42A-FCEF-434F-8F5B-B068C7F2CB5F}"/>
              </a:ext>
            </a:extLst>
          </p:cNvPr>
          <p:cNvSpPr/>
          <p:nvPr/>
        </p:nvSpPr>
        <p:spPr>
          <a:xfrm>
            <a:off x="4719998" y="4246323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C76F0F67-AEB2-4CB9-A2D8-75B2E363314A}"/>
              </a:ext>
            </a:extLst>
          </p:cNvPr>
          <p:cNvSpPr/>
          <p:nvPr/>
        </p:nvSpPr>
        <p:spPr>
          <a:xfrm>
            <a:off x="4719998" y="4373420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7" name="正方形/長方形 216">
            <a:extLst>
              <a:ext uri="{FF2B5EF4-FFF2-40B4-BE49-F238E27FC236}">
                <a16:creationId xmlns:a16="http://schemas.microsoft.com/office/drawing/2014/main" id="{28E8347A-CE3F-4FBB-958B-D1577FC59C1E}"/>
              </a:ext>
            </a:extLst>
          </p:cNvPr>
          <p:cNvSpPr/>
          <p:nvPr/>
        </p:nvSpPr>
        <p:spPr>
          <a:xfrm>
            <a:off x="5066289" y="4373420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19" name="グループ化 218">
            <a:extLst>
              <a:ext uri="{FF2B5EF4-FFF2-40B4-BE49-F238E27FC236}">
                <a16:creationId xmlns:a16="http://schemas.microsoft.com/office/drawing/2014/main" id="{EBFF91FE-10FA-489F-B785-125FB28B1B86}"/>
              </a:ext>
            </a:extLst>
          </p:cNvPr>
          <p:cNvGrpSpPr/>
          <p:nvPr/>
        </p:nvGrpSpPr>
        <p:grpSpPr>
          <a:xfrm>
            <a:off x="4367579" y="2722515"/>
            <a:ext cx="785200" cy="90000"/>
            <a:chOff x="4367579" y="3355441"/>
            <a:chExt cx="785200" cy="90000"/>
          </a:xfrm>
        </p:grpSpPr>
        <p:sp>
          <p:nvSpPr>
            <p:cNvPr id="220" name="正方形/長方形 219">
              <a:extLst>
                <a:ext uri="{FF2B5EF4-FFF2-40B4-BE49-F238E27FC236}">
                  <a16:creationId xmlns:a16="http://schemas.microsoft.com/office/drawing/2014/main" id="{ECC64CF6-4841-4135-8530-6426B6F31338}"/>
                </a:ext>
              </a:extLst>
            </p:cNvPr>
            <p:cNvSpPr/>
            <p:nvPr/>
          </p:nvSpPr>
          <p:spPr>
            <a:xfrm>
              <a:off x="4487590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1" name="正方形/長方形 220">
              <a:extLst>
                <a:ext uri="{FF2B5EF4-FFF2-40B4-BE49-F238E27FC236}">
                  <a16:creationId xmlns:a16="http://schemas.microsoft.com/office/drawing/2014/main" id="{302E5F00-21BB-4FAC-A91C-38C01D2F7365}"/>
                </a:ext>
              </a:extLst>
            </p:cNvPr>
            <p:cNvSpPr/>
            <p:nvPr/>
          </p:nvSpPr>
          <p:spPr>
            <a:xfrm>
              <a:off x="4604749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2" name="正方形/長方形 221">
              <a:extLst>
                <a:ext uri="{FF2B5EF4-FFF2-40B4-BE49-F238E27FC236}">
                  <a16:creationId xmlns:a16="http://schemas.microsoft.com/office/drawing/2014/main" id="{74CE3815-0CC9-4A8B-94E2-06DB0901AD21}"/>
                </a:ext>
              </a:extLst>
            </p:cNvPr>
            <p:cNvSpPr/>
            <p:nvPr/>
          </p:nvSpPr>
          <p:spPr>
            <a:xfrm>
              <a:off x="4719998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3" name="正方形/長方形 222">
              <a:extLst>
                <a:ext uri="{FF2B5EF4-FFF2-40B4-BE49-F238E27FC236}">
                  <a16:creationId xmlns:a16="http://schemas.microsoft.com/office/drawing/2014/main" id="{6055CBD1-BD69-4E34-8881-3F4AF6737985}"/>
                </a:ext>
              </a:extLst>
            </p:cNvPr>
            <p:cNvSpPr/>
            <p:nvPr/>
          </p:nvSpPr>
          <p:spPr>
            <a:xfrm>
              <a:off x="4839067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4" name="正方形/長方形 223">
              <a:extLst>
                <a:ext uri="{FF2B5EF4-FFF2-40B4-BE49-F238E27FC236}">
                  <a16:creationId xmlns:a16="http://schemas.microsoft.com/office/drawing/2014/main" id="{A19F8072-EA73-4116-BFA4-6D246D6577E7}"/>
                </a:ext>
              </a:extLst>
            </p:cNvPr>
            <p:cNvSpPr/>
            <p:nvPr/>
          </p:nvSpPr>
          <p:spPr>
            <a:xfrm>
              <a:off x="4954316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5" name="正方形/長方形 224">
              <a:extLst>
                <a:ext uri="{FF2B5EF4-FFF2-40B4-BE49-F238E27FC236}">
                  <a16:creationId xmlns:a16="http://schemas.microsoft.com/office/drawing/2014/main" id="{2448073A-D746-40C9-9E81-F1FA35866D74}"/>
                </a:ext>
              </a:extLst>
            </p:cNvPr>
            <p:cNvSpPr/>
            <p:nvPr/>
          </p:nvSpPr>
          <p:spPr>
            <a:xfrm>
              <a:off x="4367579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6" name="正方形/長方形 225">
              <a:extLst>
                <a:ext uri="{FF2B5EF4-FFF2-40B4-BE49-F238E27FC236}">
                  <a16:creationId xmlns:a16="http://schemas.microsoft.com/office/drawing/2014/main" id="{8AFB15BD-E198-42A3-98AE-C39C562D81F0}"/>
                </a:ext>
              </a:extLst>
            </p:cNvPr>
            <p:cNvSpPr/>
            <p:nvPr/>
          </p:nvSpPr>
          <p:spPr>
            <a:xfrm>
              <a:off x="5062779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7" name="グループ化 226">
            <a:extLst>
              <a:ext uri="{FF2B5EF4-FFF2-40B4-BE49-F238E27FC236}">
                <a16:creationId xmlns:a16="http://schemas.microsoft.com/office/drawing/2014/main" id="{F1ED05CA-847E-4F9B-A496-DDF212A43E05}"/>
              </a:ext>
            </a:extLst>
          </p:cNvPr>
          <p:cNvGrpSpPr/>
          <p:nvPr/>
        </p:nvGrpSpPr>
        <p:grpSpPr>
          <a:xfrm>
            <a:off x="4367579" y="2846452"/>
            <a:ext cx="785200" cy="90000"/>
            <a:chOff x="4367579" y="3355441"/>
            <a:chExt cx="785200" cy="90000"/>
          </a:xfrm>
        </p:grpSpPr>
        <p:sp>
          <p:nvSpPr>
            <p:cNvPr id="228" name="正方形/長方形 227">
              <a:extLst>
                <a:ext uri="{FF2B5EF4-FFF2-40B4-BE49-F238E27FC236}">
                  <a16:creationId xmlns:a16="http://schemas.microsoft.com/office/drawing/2014/main" id="{0777E28D-9403-44EA-B703-BD54928C9406}"/>
                </a:ext>
              </a:extLst>
            </p:cNvPr>
            <p:cNvSpPr/>
            <p:nvPr/>
          </p:nvSpPr>
          <p:spPr>
            <a:xfrm>
              <a:off x="4487590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0" name="正方形/長方形 229">
              <a:extLst>
                <a:ext uri="{FF2B5EF4-FFF2-40B4-BE49-F238E27FC236}">
                  <a16:creationId xmlns:a16="http://schemas.microsoft.com/office/drawing/2014/main" id="{2D03F144-A283-425B-844B-C18D61A9FC15}"/>
                </a:ext>
              </a:extLst>
            </p:cNvPr>
            <p:cNvSpPr/>
            <p:nvPr/>
          </p:nvSpPr>
          <p:spPr>
            <a:xfrm>
              <a:off x="4719998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1" name="正方形/長方形 230">
              <a:extLst>
                <a:ext uri="{FF2B5EF4-FFF2-40B4-BE49-F238E27FC236}">
                  <a16:creationId xmlns:a16="http://schemas.microsoft.com/office/drawing/2014/main" id="{F7B1537D-2462-4032-9851-6CA0EC6BD225}"/>
                </a:ext>
              </a:extLst>
            </p:cNvPr>
            <p:cNvSpPr/>
            <p:nvPr/>
          </p:nvSpPr>
          <p:spPr>
            <a:xfrm>
              <a:off x="4839067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2" name="正方形/長方形 231">
              <a:extLst>
                <a:ext uri="{FF2B5EF4-FFF2-40B4-BE49-F238E27FC236}">
                  <a16:creationId xmlns:a16="http://schemas.microsoft.com/office/drawing/2014/main" id="{729208E1-1ADF-4AB1-A444-4E4BC0658CA4}"/>
                </a:ext>
              </a:extLst>
            </p:cNvPr>
            <p:cNvSpPr/>
            <p:nvPr/>
          </p:nvSpPr>
          <p:spPr>
            <a:xfrm>
              <a:off x="4954316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3" name="正方形/長方形 232">
              <a:extLst>
                <a:ext uri="{FF2B5EF4-FFF2-40B4-BE49-F238E27FC236}">
                  <a16:creationId xmlns:a16="http://schemas.microsoft.com/office/drawing/2014/main" id="{2B6144F8-6E0F-42E2-89A7-38904D69D6D3}"/>
                </a:ext>
              </a:extLst>
            </p:cNvPr>
            <p:cNvSpPr/>
            <p:nvPr/>
          </p:nvSpPr>
          <p:spPr>
            <a:xfrm>
              <a:off x="4367579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4" name="正方形/長方形 233">
              <a:extLst>
                <a:ext uri="{FF2B5EF4-FFF2-40B4-BE49-F238E27FC236}">
                  <a16:creationId xmlns:a16="http://schemas.microsoft.com/office/drawing/2014/main" id="{4E857F60-E497-4489-A413-6727070C815C}"/>
                </a:ext>
              </a:extLst>
            </p:cNvPr>
            <p:cNvSpPr/>
            <p:nvPr/>
          </p:nvSpPr>
          <p:spPr>
            <a:xfrm>
              <a:off x="5062779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5" name="グループ化 234">
            <a:extLst>
              <a:ext uri="{FF2B5EF4-FFF2-40B4-BE49-F238E27FC236}">
                <a16:creationId xmlns:a16="http://schemas.microsoft.com/office/drawing/2014/main" id="{68E1B286-817E-4B79-8282-E094CE5826F5}"/>
              </a:ext>
            </a:extLst>
          </p:cNvPr>
          <p:cNvGrpSpPr/>
          <p:nvPr/>
        </p:nvGrpSpPr>
        <p:grpSpPr>
          <a:xfrm>
            <a:off x="4367579" y="2972971"/>
            <a:ext cx="785200" cy="90000"/>
            <a:chOff x="4367579" y="3355441"/>
            <a:chExt cx="785200" cy="90000"/>
          </a:xfrm>
        </p:grpSpPr>
        <p:sp>
          <p:nvSpPr>
            <p:cNvPr id="236" name="正方形/長方形 235">
              <a:extLst>
                <a:ext uri="{FF2B5EF4-FFF2-40B4-BE49-F238E27FC236}">
                  <a16:creationId xmlns:a16="http://schemas.microsoft.com/office/drawing/2014/main" id="{E6E5E5DC-B771-4C1A-B05D-F1956AE26063}"/>
                </a:ext>
              </a:extLst>
            </p:cNvPr>
            <p:cNvSpPr/>
            <p:nvPr/>
          </p:nvSpPr>
          <p:spPr>
            <a:xfrm>
              <a:off x="4487590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7" name="正方形/長方形 236">
              <a:extLst>
                <a:ext uri="{FF2B5EF4-FFF2-40B4-BE49-F238E27FC236}">
                  <a16:creationId xmlns:a16="http://schemas.microsoft.com/office/drawing/2014/main" id="{23D06F57-2554-4760-98AE-CAD5BDF7EC13}"/>
                </a:ext>
              </a:extLst>
            </p:cNvPr>
            <p:cNvSpPr/>
            <p:nvPr/>
          </p:nvSpPr>
          <p:spPr>
            <a:xfrm>
              <a:off x="4604749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9" name="正方形/長方形 238">
              <a:extLst>
                <a:ext uri="{FF2B5EF4-FFF2-40B4-BE49-F238E27FC236}">
                  <a16:creationId xmlns:a16="http://schemas.microsoft.com/office/drawing/2014/main" id="{97D9ED89-0093-4A66-80EE-A9E55199836E}"/>
                </a:ext>
              </a:extLst>
            </p:cNvPr>
            <p:cNvSpPr/>
            <p:nvPr/>
          </p:nvSpPr>
          <p:spPr>
            <a:xfrm>
              <a:off x="4839067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0" name="正方形/長方形 239">
              <a:extLst>
                <a:ext uri="{FF2B5EF4-FFF2-40B4-BE49-F238E27FC236}">
                  <a16:creationId xmlns:a16="http://schemas.microsoft.com/office/drawing/2014/main" id="{15F2FF63-0207-4D30-BF4A-57A7083A62B5}"/>
                </a:ext>
              </a:extLst>
            </p:cNvPr>
            <p:cNvSpPr/>
            <p:nvPr/>
          </p:nvSpPr>
          <p:spPr>
            <a:xfrm>
              <a:off x="4954316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1" name="正方形/長方形 240">
              <a:extLst>
                <a:ext uri="{FF2B5EF4-FFF2-40B4-BE49-F238E27FC236}">
                  <a16:creationId xmlns:a16="http://schemas.microsoft.com/office/drawing/2014/main" id="{2BE06516-DFDA-4604-B295-B1EF2532F661}"/>
                </a:ext>
              </a:extLst>
            </p:cNvPr>
            <p:cNvSpPr/>
            <p:nvPr/>
          </p:nvSpPr>
          <p:spPr>
            <a:xfrm>
              <a:off x="4367579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2" name="正方形/長方形 241">
              <a:extLst>
                <a:ext uri="{FF2B5EF4-FFF2-40B4-BE49-F238E27FC236}">
                  <a16:creationId xmlns:a16="http://schemas.microsoft.com/office/drawing/2014/main" id="{41EDC5B5-C3EE-4973-B274-CE9DE58602C8}"/>
                </a:ext>
              </a:extLst>
            </p:cNvPr>
            <p:cNvSpPr/>
            <p:nvPr/>
          </p:nvSpPr>
          <p:spPr>
            <a:xfrm>
              <a:off x="5062779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3" name="グループ化 242">
            <a:extLst>
              <a:ext uri="{FF2B5EF4-FFF2-40B4-BE49-F238E27FC236}">
                <a16:creationId xmlns:a16="http://schemas.microsoft.com/office/drawing/2014/main" id="{D4F79D9E-7B0C-472A-95EC-93AA3FDEA0EA}"/>
              </a:ext>
            </a:extLst>
          </p:cNvPr>
          <p:cNvGrpSpPr/>
          <p:nvPr/>
        </p:nvGrpSpPr>
        <p:grpSpPr>
          <a:xfrm>
            <a:off x="4367579" y="3221386"/>
            <a:ext cx="785200" cy="90000"/>
            <a:chOff x="4367579" y="3355441"/>
            <a:chExt cx="785200" cy="90000"/>
          </a:xfrm>
        </p:grpSpPr>
        <p:sp>
          <p:nvSpPr>
            <p:cNvPr id="244" name="正方形/長方形 243">
              <a:extLst>
                <a:ext uri="{FF2B5EF4-FFF2-40B4-BE49-F238E27FC236}">
                  <a16:creationId xmlns:a16="http://schemas.microsoft.com/office/drawing/2014/main" id="{EB1626DF-3CE5-41B5-9588-5BDDFCB309F0}"/>
                </a:ext>
              </a:extLst>
            </p:cNvPr>
            <p:cNvSpPr/>
            <p:nvPr/>
          </p:nvSpPr>
          <p:spPr>
            <a:xfrm>
              <a:off x="4487590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5" name="正方形/長方形 244">
              <a:extLst>
                <a:ext uri="{FF2B5EF4-FFF2-40B4-BE49-F238E27FC236}">
                  <a16:creationId xmlns:a16="http://schemas.microsoft.com/office/drawing/2014/main" id="{3CEEE098-8028-414B-B8C8-FA75BD138C6A}"/>
                </a:ext>
              </a:extLst>
            </p:cNvPr>
            <p:cNvSpPr/>
            <p:nvPr/>
          </p:nvSpPr>
          <p:spPr>
            <a:xfrm>
              <a:off x="4604749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6" name="正方形/長方形 245">
              <a:extLst>
                <a:ext uri="{FF2B5EF4-FFF2-40B4-BE49-F238E27FC236}">
                  <a16:creationId xmlns:a16="http://schemas.microsoft.com/office/drawing/2014/main" id="{CA3B3E2E-4E7E-4465-8325-23DF8855572C}"/>
                </a:ext>
              </a:extLst>
            </p:cNvPr>
            <p:cNvSpPr/>
            <p:nvPr/>
          </p:nvSpPr>
          <p:spPr>
            <a:xfrm>
              <a:off x="4719998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8" name="正方形/長方形 247">
              <a:extLst>
                <a:ext uri="{FF2B5EF4-FFF2-40B4-BE49-F238E27FC236}">
                  <a16:creationId xmlns:a16="http://schemas.microsoft.com/office/drawing/2014/main" id="{BA573A26-9378-4E64-8ABB-43D7FD9FACF0}"/>
                </a:ext>
              </a:extLst>
            </p:cNvPr>
            <p:cNvSpPr/>
            <p:nvPr/>
          </p:nvSpPr>
          <p:spPr>
            <a:xfrm>
              <a:off x="4954316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9" name="正方形/長方形 248">
              <a:extLst>
                <a:ext uri="{FF2B5EF4-FFF2-40B4-BE49-F238E27FC236}">
                  <a16:creationId xmlns:a16="http://schemas.microsoft.com/office/drawing/2014/main" id="{B3B3D86D-DBD3-49B9-BB2B-5B5524582231}"/>
                </a:ext>
              </a:extLst>
            </p:cNvPr>
            <p:cNvSpPr/>
            <p:nvPr/>
          </p:nvSpPr>
          <p:spPr>
            <a:xfrm>
              <a:off x="4367579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0" name="正方形/長方形 249">
              <a:extLst>
                <a:ext uri="{FF2B5EF4-FFF2-40B4-BE49-F238E27FC236}">
                  <a16:creationId xmlns:a16="http://schemas.microsoft.com/office/drawing/2014/main" id="{A094A71D-710C-4C24-8A4C-F5B4A3ADE0EE}"/>
                </a:ext>
              </a:extLst>
            </p:cNvPr>
            <p:cNvSpPr/>
            <p:nvPr/>
          </p:nvSpPr>
          <p:spPr>
            <a:xfrm>
              <a:off x="5062779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51" name="グループ化 250">
            <a:extLst>
              <a:ext uri="{FF2B5EF4-FFF2-40B4-BE49-F238E27FC236}">
                <a16:creationId xmlns:a16="http://schemas.microsoft.com/office/drawing/2014/main" id="{BEBAC915-CBA4-4B23-8C70-7FD9C9265A26}"/>
              </a:ext>
            </a:extLst>
          </p:cNvPr>
          <p:cNvGrpSpPr/>
          <p:nvPr/>
        </p:nvGrpSpPr>
        <p:grpSpPr>
          <a:xfrm>
            <a:off x="4367579" y="3102555"/>
            <a:ext cx="785200" cy="90000"/>
            <a:chOff x="4367579" y="3355441"/>
            <a:chExt cx="785200" cy="90000"/>
          </a:xfrm>
        </p:grpSpPr>
        <p:sp>
          <p:nvSpPr>
            <p:cNvPr id="253" name="正方形/長方形 252">
              <a:extLst>
                <a:ext uri="{FF2B5EF4-FFF2-40B4-BE49-F238E27FC236}">
                  <a16:creationId xmlns:a16="http://schemas.microsoft.com/office/drawing/2014/main" id="{41C99C5B-7738-4221-9911-8C6D697E44E5}"/>
                </a:ext>
              </a:extLst>
            </p:cNvPr>
            <p:cNvSpPr/>
            <p:nvPr/>
          </p:nvSpPr>
          <p:spPr>
            <a:xfrm>
              <a:off x="4604749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4" name="正方形/長方形 253">
              <a:extLst>
                <a:ext uri="{FF2B5EF4-FFF2-40B4-BE49-F238E27FC236}">
                  <a16:creationId xmlns:a16="http://schemas.microsoft.com/office/drawing/2014/main" id="{6F29BF88-01E0-4CB1-B4CA-3175658CD4AE}"/>
                </a:ext>
              </a:extLst>
            </p:cNvPr>
            <p:cNvSpPr/>
            <p:nvPr/>
          </p:nvSpPr>
          <p:spPr>
            <a:xfrm>
              <a:off x="4719998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5" name="正方形/長方形 254">
              <a:extLst>
                <a:ext uri="{FF2B5EF4-FFF2-40B4-BE49-F238E27FC236}">
                  <a16:creationId xmlns:a16="http://schemas.microsoft.com/office/drawing/2014/main" id="{808CE9D3-3B1F-4EE7-A840-18389D837786}"/>
                </a:ext>
              </a:extLst>
            </p:cNvPr>
            <p:cNvSpPr/>
            <p:nvPr/>
          </p:nvSpPr>
          <p:spPr>
            <a:xfrm>
              <a:off x="4839067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6" name="正方形/長方形 255">
              <a:extLst>
                <a:ext uri="{FF2B5EF4-FFF2-40B4-BE49-F238E27FC236}">
                  <a16:creationId xmlns:a16="http://schemas.microsoft.com/office/drawing/2014/main" id="{12D5A06C-37DF-47F8-997F-1BCE1BDC9626}"/>
                </a:ext>
              </a:extLst>
            </p:cNvPr>
            <p:cNvSpPr/>
            <p:nvPr/>
          </p:nvSpPr>
          <p:spPr>
            <a:xfrm>
              <a:off x="4954316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7" name="正方形/長方形 256">
              <a:extLst>
                <a:ext uri="{FF2B5EF4-FFF2-40B4-BE49-F238E27FC236}">
                  <a16:creationId xmlns:a16="http://schemas.microsoft.com/office/drawing/2014/main" id="{C305D0B2-6202-4E28-8E27-4BC937988ECE}"/>
                </a:ext>
              </a:extLst>
            </p:cNvPr>
            <p:cNvSpPr/>
            <p:nvPr/>
          </p:nvSpPr>
          <p:spPr>
            <a:xfrm>
              <a:off x="4367579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8" name="正方形/長方形 257">
              <a:extLst>
                <a:ext uri="{FF2B5EF4-FFF2-40B4-BE49-F238E27FC236}">
                  <a16:creationId xmlns:a16="http://schemas.microsoft.com/office/drawing/2014/main" id="{3BB00CBE-2FCA-47C3-9C7F-061E8509304E}"/>
                </a:ext>
              </a:extLst>
            </p:cNvPr>
            <p:cNvSpPr/>
            <p:nvPr/>
          </p:nvSpPr>
          <p:spPr>
            <a:xfrm>
              <a:off x="5062779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59" name="グループ化 258">
            <a:extLst>
              <a:ext uri="{FF2B5EF4-FFF2-40B4-BE49-F238E27FC236}">
                <a16:creationId xmlns:a16="http://schemas.microsoft.com/office/drawing/2014/main" id="{77913CDB-1321-42CE-BA7E-8AF0241408DD}"/>
              </a:ext>
            </a:extLst>
          </p:cNvPr>
          <p:cNvGrpSpPr/>
          <p:nvPr/>
        </p:nvGrpSpPr>
        <p:grpSpPr>
          <a:xfrm>
            <a:off x="4367579" y="2599467"/>
            <a:ext cx="785200" cy="90000"/>
            <a:chOff x="4367579" y="3355441"/>
            <a:chExt cx="785200" cy="90000"/>
          </a:xfrm>
        </p:grpSpPr>
        <p:sp>
          <p:nvSpPr>
            <p:cNvPr id="260" name="正方形/長方形 259">
              <a:extLst>
                <a:ext uri="{FF2B5EF4-FFF2-40B4-BE49-F238E27FC236}">
                  <a16:creationId xmlns:a16="http://schemas.microsoft.com/office/drawing/2014/main" id="{ABA7B540-570B-479A-9B8F-3E060E5EFE63}"/>
                </a:ext>
              </a:extLst>
            </p:cNvPr>
            <p:cNvSpPr/>
            <p:nvPr/>
          </p:nvSpPr>
          <p:spPr>
            <a:xfrm>
              <a:off x="4487590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1" name="正方形/長方形 260">
              <a:extLst>
                <a:ext uri="{FF2B5EF4-FFF2-40B4-BE49-F238E27FC236}">
                  <a16:creationId xmlns:a16="http://schemas.microsoft.com/office/drawing/2014/main" id="{5CE260E0-68FF-4DA6-B45F-AD0AD74E5AF7}"/>
                </a:ext>
              </a:extLst>
            </p:cNvPr>
            <p:cNvSpPr/>
            <p:nvPr/>
          </p:nvSpPr>
          <p:spPr>
            <a:xfrm>
              <a:off x="4604749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2" name="正方形/長方形 261">
              <a:extLst>
                <a:ext uri="{FF2B5EF4-FFF2-40B4-BE49-F238E27FC236}">
                  <a16:creationId xmlns:a16="http://schemas.microsoft.com/office/drawing/2014/main" id="{DF730AE1-C1D0-4DED-842A-1B302C9F4D17}"/>
                </a:ext>
              </a:extLst>
            </p:cNvPr>
            <p:cNvSpPr/>
            <p:nvPr/>
          </p:nvSpPr>
          <p:spPr>
            <a:xfrm>
              <a:off x="4719998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3" name="正方形/長方形 262">
              <a:extLst>
                <a:ext uri="{FF2B5EF4-FFF2-40B4-BE49-F238E27FC236}">
                  <a16:creationId xmlns:a16="http://schemas.microsoft.com/office/drawing/2014/main" id="{60A36476-6433-48B1-BDB0-4899F56A2806}"/>
                </a:ext>
              </a:extLst>
            </p:cNvPr>
            <p:cNvSpPr/>
            <p:nvPr/>
          </p:nvSpPr>
          <p:spPr>
            <a:xfrm>
              <a:off x="4839067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4" name="正方形/長方形 263">
              <a:extLst>
                <a:ext uri="{FF2B5EF4-FFF2-40B4-BE49-F238E27FC236}">
                  <a16:creationId xmlns:a16="http://schemas.microsoft.com/office/drawing/2014/main" id="{1EB425D4-86D1-47BE-9C0B-B184E4BE9001}"/>
                </a:ext>
              </a:extLst>
            </p:cNvPr>
            <p:cNvSpPr/>
            <p:nvPr/>
          </p:nvSpPr>
          <p:spPr>
            <a:xfrm>
              <a:off x="4954316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5" name="正方形/長方形 264">
              <a:extLst>
                <a:ext uri="{FF2B5EF4-FFF2-40B4-BE49-F238E27FC236}">
                  <a16:creationId xmlns:a16="http://schemas.microsoft.com/office/drawing/2014/main" id="{48AE5FF8-BAEB-4F20-87F9-4E723D89377D}"/>
                </a:ext>
              </a:extLst>
            </p:cNvPr>
            <p:cNvSpPr/>
            <p:nvPr/>
          </p:nvSpPr>
          <p:spPr>
            <a:xfrm>
              <a:off x="4367579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6" name="正方形/長方形 265">
              <a:extLst>
                <a:ext uri="{FF2B5EF4-FFF2-40B4-BE49-F238E27FC236}">
                  <a16:creationId xmlns:a16="http://schemas.microsoft.com/office/drawing/2014/main" id="{1DA73E55-2940-4AE6-8D55-998A246B4CEB}"/>
                </a:ext>
              </a:extLst>
            </p:cNvPr>
            <p:cNvSpPr/>
            <p:nvPr/>
          </p:nvSpPr>
          <p:spPr>
            <a:xfrm>
              <a:off x="5062779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67" name="グループ化 266">
            <a:extLst>
              <a:ext uri="{FF2B5EF4-FFF2-40B4-BE49-F238E27FC236}">
                <a16:creationId xmlns:a16="http://schemas.microsoft.com/office/drawing/2014/main" id="{E3458610-2172-43E2-8ECB-1037D7731AD8}"/>
              </a:ext>
            </a:extLst>
          </p:cNvPr>
          <p:cNvGrpSpPr/>
          <p:nvPr/>
        </p:nvGrpSpPr>
        <p:grpSpPr>
          <a:xfrm>
            <a:off x="4367579" y="2470938"/>
            <a:ext cx="785200" cy="90000"/>
            <a:chOff x="4367579" y="3355441"/>
            <a:chExt cx="785200" cy="90000"/>
          </a:xfrm>
        </p:grpSpPr>
        <p:sp>
          <p:nvSpPr>
            <p:cNvPr id="268" name="正方形/長方形 267">
              <a:extLst>
                <a:ext uri="{FF2B5EF4-FFF2-40B4-BE49-F238E27FC236}">
                  <a16:creationId xmlns:a16="http://schemas.microsoft.com/office/drawing/2014/main" id="{1BE8998B-5C3F-430F-B443-010ED927F335}"/>
                </a:ext>
              </a:extLst>
            </p:cNvPr>
            <p:cNvSpPr/>
            <p:nvPr/>
          </p:nvSpPr>
          <p:spPr>
            <a:xfrm>
              <a:off x="4487590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9" name="正方形/長方形 268">
              <a:extLst>
                <a:ext uri="{FF2B5EF4-FFF2-40B4-BE49-F238E27FC236}">
                  <a16:creationId xmlns:a16="http://schemas.microsoft.com/office/drawing/2014/main" id="{B0B88F68-BC70-4022-AC26-043DE7B7CB3B}"/>
                </a:ext>
              </a:extLst>
            </p:cNvPr>
            <p:cNvSpPr/>
            <p:nvPr/>
          </p:nvSpPr>
          <p:spPr>
            <a:xfrm>
              <a:off x="4604749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0" name="正方形/長方形 269">
              <a:extLst>
                <a:ext uri="{FF2B5EF4-FFF2-40B4-BE49-F238E27FC236}">
                  <a16:creationId xmlns:a16="http://schemas.microsoft.com/office/drawing/2014/main" id="{561FA863-1068-4CA2-904E-3B4B9EBBB7F8}"/>
                </a:ext>
              </a:extLst>
            </p:cNvPr>
            <p:cNvSpPr/>
            <p:nvPr/>
          </p:nvSpPr>
          <p:spPr>
            <a:xfrm>
              <a:off x="4719998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1" name="正方形/長方形 270">
              <a:extLst>
                <a:ext uri="{FF2B5EF4-FFF2-40B4-BE49-F238E27FC236}">
                  <a16:creationId xmlns:a16="http://schemas.microsoft.com/office/drawing/2014/main" id="{66A61F3D-198C-43B3-A297-6497F95E867E}"/>
                </a:ext>
              </a:extLst>
            </p:cNvPr>
            <p:cNvSpPr/>
            <p:nvPr/>
          </p:nvSpPr>
          <p:spPr>
            <a:xfrm>
              <a:off x="4839067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2" name="正方形/長方形 271">
              <a:extLst>
                <a:ext uri="{FF2B5EF4-FFF2-40B4-BE49-F238E27FC236}">
                  <a16:creationId xmlns:a16="http://schemas.microsoft.com/office/drawing/2014/main" id="{E939D4F1-4530-421A-922E-78A0C734D01D}"/>
                </a:ext>
              </a:extLst>
            </p:cNvPr>
            <p:cNvSpPr/>
            <p:nvPr/>
          </p:nvSpPr>
          <p:spPr>
            <a:xfrm>
              <a:off x="4954316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3" name="正方形/長方形 272">
              <a:extLst>
                <a:ext uri="{FF2B5EF4-FFF2-40B4-BE49-F238E27FC236}">
                  <a16:creationId xmlns:a16="http://schemas.microsoft.com/office/drawing/2014/main" id="{719C1F90-3DF7-4022-9A88-A0A65A8FE263}"/>
                </a:ext>
              </a:extLst>
            </p:cNvPr>
            <p:cNvSpPr/>
            <p:nvPr/>
          </p:nvSpPr>
          <p:spPr>
            <a:xfrm>
              <a:off x="4367579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4" name="正方形/長方形 273">
              <a:extLst>
                <a:ext uri="{FF2B5EF4-FFF2-40B4-BE49-F238E27FC236}">
                  <a16:creationId xmlns:a16="http://schemas.microsoft.com/office/drawing/2014/main" id="{953EF923-D693-48A2-B9CB-AA7A42B020A8}"/>
                </a:ext>
              </a:extLst>
            </p:cNvPr>
            <p:cNvSpPr/>
            <p:nvPr/>
          </p:nvSpPr>
          <p:spPr>
            <a:xfrm>
              <a:off x="5062779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75" name="グループ化 274">
            <a:extLst>
              <a:ext uri="{FF2B5EF4-FFF2-40B4-BE49-F238E27FC236}">
                <a16:creationId xmlns:a16="http://schemas.microsoft.com/office/drawing/2014/main" id="{4FB984FC-39FA-4BB3-918D-F59AFEFD922B}"/>
              </a:ext>
            </a:extLst>
          </p:cNvPr>
          <p:cNvGrpSpPr/>
          <p:nvPr/>
        </p:nvGrpSpPr>
        <p:grpSpPr>
          <a:xfrm>
            <a:off x="4367579" y="2346581"/>
            <a:ext cx="561488" cy="90000"/>
            <a:chOff x="4367579" y="3355441"/>
            <a:chExt cx="561488" cy="90000"/>
          </a:xfrm>
        </p:grpSpPr>
        <p:sp>
          <p:nvSpPr>
            <p:cNvPr id="276" name="正方形/長方形 275">
              <a:extLst>
                <a:ext uri="{FF2B5EF4-FFF2-40B4-BE49-F238E27FC236}">
                  <a16:creationId xmlns:a16="http://schemas.microsoft.com/office/drawing/2014/main" id="{83B6B2F9-9157-45FB-8F7B-9530B679EB76}"/>
                </a:ext>
              </a:extLst>
            </p:cNvPr>
            <p:cNvSpPr/>
            <p:nvPr/>
          </p:nvSpPr>
          <p:spPr>
            <a:xfrm>
              <a:off x="4487590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7" name="正方形/長方形 276">
              <a:extLst>
                <a:ext uri="{FF2B5EF4-FFF2-40B4-BE49-F238E27FC236}">
                  <a16:creationId xmlns:a16="http://schemas.microsoft.com/office/drawing/2014/main" id="{E930F0A3-87FF-4E6F-A8D2-7A0633DB0E0B}"/>
                </a:ext>
              </a:extLst>
            </p:cNvPr>
            <p:cNvSpPr/>
            <p:nvPr/>
          </p:nvSpPr>
          <p:spPr>
            <a:xfrm>
              <a:off x="4604749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8" name="正方形/長方形 277">
              <a:extLst>
                <a:ext uri="{FF2B5EF4-FFF2-40B4-BE49-F238E27FC236}">
                  <a16:creationId xmlns:a16="http://schemas.microsoft.com/office/drawing/2014/main" id="{B6834292-D338-4177-9533-2EFA19BB357F}"/>
                </a:ext>
              </a:extLst>
            </p:cNvPr>
            <p:cNvSpPr/>
            <p:nvPr/>
          </p:nvSpPr>
          <p:spPr>
            <a:xfrm>
              <a:off x="4719998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9" name="正方形/長方形 278">
              <a:extLst>
                <a:ext uri="{FF2B5EF4-FFF2-40B4-BE49-F238E27FC236}">
                  <a16:creationId xmlns:a16="http://schemas.microsoft.com/office/drawing/2014/main" id="{D3812D36-C265-4896-885E-6BF30CDBD1C6}"/>
                </a:ext>
              </a:extLst>
            </p:cNvPr>
            <p:cNvSpPr/>
            <p:nvPr/>
          </p:nvSpPr>
          <p:spPr>
            <a:xfrm>
              <a:off x="4839067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1" name="正方形/長方形 280">
              <a:extLst>
                <a:ext uri="{FF2B5EF4-FFF2-40B4-BE49-F238E27FC236}">
                  <a16:creationId xmlns:a16="http://schemas.microsoft.com/office/drawing/2014/main" id="{0BC9DABB-91B4-4890-9353-E1D787AB085C}"/>
                </a:ext>
              </a:extLst>
            </p:cNvPr>
            <p:cNvSpPr/>
            <p:nvPr/>
          </p:nvSpPr>
          <p:spPr>
            <a:xfrm>
              <a:off x="4367579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84" name="正方形/長方形 283">
            <a:extLst>
              <a:ext uri="{FF2B5EF4-FFF2-40B4-BE49-F238E27FC236}">
                <a16:creationId xmlns:a16="http://schemas.microsoft.com/office/drawing/2014/main" id="{037DE2BD-27C8-4B59-BE61-B7D8F6D14DF5}"/>
              </a:ext>
            </a:extLst>
          </p:cNvPr>
          <p:cNvSpPr/>
          <p:nvPr/>
        </p:nvSpPr>
        <p:spPr>
          <a:xfrm>
            <a:off x="4487590" y="2225521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5" name="正方形/長方形 284">
            <a:extLst>
              <a:ext uri="{FF2B5EF4-FFF2-40B4-BE49-F238E27FC236}">
                <a16:creationId xmlns:a16="http://schemas.microsoft.com/office/drawing/2014/main" id="{869A2381-A93E-4523-8287-5EB17DB8ED53}"/>
              </a:ext>
            </a:extLst>
          </p:cNvPr>
          <p:cNvSpPr/>
          <p:nvPr/>
        </p:nvSpPr>
        <p:spPr>
          <a:xfrm>
            <a:off x="4604749" y="2225521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6" name="正方形/長方形 285">
            <a:extLst>
              <a:ext uri="{FF2B5EF4-FFF2-40B4-BE49-F238E27FC236}">
                <a16:creationId xmlns:a16="http://schemas.microsoft.com/office/drawing/2014/main" id="{2AA4814E-5283-497E-B3F5-B5F5B3FD28B6}"/>
              </a:ext>
            </a:extLst>
          </p:cNvPr>
          <p:cNvSpPr/>
          <p:nvPr/>
        </p:nvSpPr>
        <p:spPr>
          <a:xfrm>
            <a:off x="4719998" y="2225521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9" name="正方形/長方形 288">
            <a:extLst>
              <a:ext uri="{FF2B5EF4-FFF2-40B4-BE49-F238E27FC236}">
                <a16:creationId xmlns:a16="http://schemas.microsoft.com/office/drawing/2014/main" id="{7AAA6537-7435-4D80-997E-394A2DFAC57E}"/>
              </a:ext>
            </a:extLst>
          </p:cNvPr>
          <p:cNvSpPr/>
          <p:nvPr/>
        </p:nvSpPr>
        <p:spPr>
          <a:xfrm>
            <a:off x="4367579" y="2225521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91" name="グループ化 290">
            <a:extLst>
              <a:ext uri="{FF2B5EF4-FFF2-40B4-BE49-F238E27FC236}">
                <a16:creationId xmlns:a16="http://schemas.microsoft.com/office/drawing/2014/main" id="{3D37ACB0-73F4-4F06-95C1-9CBFDFB3BDED}"/>
              </a:ext>
            </a:extLst>
          </p:cNvPr>
          <p:cNvGrpSpPr/>
          <p:nvPr/>
        </p:nvGrpSpPr>
        <p:grpSpPr>
          <a:xfrm>
            <a:off x="4367579" y="4497333"/>
            <a:ext cx="785200" cy="90000"/>
            <a:chOff x="4367579" y="3355441"/>
            <a:chExt cx="785200" cy="90000"/>
          </a:xfrm>
        </p:grpSpPr>
        <p:sp>
          <p:nvSpPr>
            <p:cNvPr id="292" name="正方形/長方形 291">
              <a:extLst>
                <a:ext uri="{FF2B5EF4-FFF2-40B4-BE49-F238E27FC236}">
                  <a16:creationId xmlns:a16="http://schemas.microsoft.com/office/drawing/2014/main" id="{026C5D9E-A61F-491A-A6E7-1C0684E54392}"/>
                </a:ext>
              </a:extLst>
            </p:cNvPr>
            <p:cNvSpPr/>
            <p:nvPr/>
          </p:nvSpPr>
          <p:spPr>
            <a:xfrm>
              <a:off x="4487590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3" name="正方形/長方形 292">
              <a:extLst>
                <a:ext uri="{FF2B5EF4-FFF2-40B4-BE49-F238E27FC236}">
                  <a16:creationId xmlns:a16="http://schemas.microsoft.com/office/drawing/2014/main" id="{A0DB1C96-D1DD-479A-89F3-1F1EF39C1D02}"/>
                </a:ext>
              </a:extLst>
            </p:cNvPr>
            <p:cNvSpPr/>
            <p:nvPr/>
          </p:nvSpPr>
          <p:spPr>
            <a:xfrm>
              <a:off x="4604749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4" name="正方形/長方形 293">
              <a:extLst>
                <a:ext uri="{FF2B5EF4-FFF2-40B4-BE49-F238E27FC236}">
                  <a16:creationId xmlns:a16="http://schemas.microsoft.com/office/drawing/2014/main" id="{01111D41-4356-4B0F-A9EB-D17FEAFE36B7}"/>
                </a:ext>
              </a:extLst>
            </p:cNvPr>
            <p:cNvSpPr/>
            <p:nvPr/>
          </p:nvSpPr>
          <p:spPr>
            <a:xfrm>
              <a:off x="4719998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5" name="正方形/長方形 294">
              <a:extLst>
                <a:ext uri="{FF2B5EF4-FFF2-40B4-BE49-F238E27FC236}">
                  <a16:creationId xmlns:a16="http://schemas.microsoft.com/office/drawing/2014/main" id="{150276CD-69C8-4DA9-8CDF-09CE6D240006}"/>
                </a:ext>
              </a:extLst>
            </p:cNvPr>
            <p:cNvSpPr/>
            <p:nvPr/>
          </p:nvSpPr>
          <p:spPr>
            <a:xfrm>
              <a:off x="4839067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6" name="正方形/長方形 295">
              <a:extLst>
                <a:ext uri="{FF2B5EF4-FFF2-40B4-BE49-F238E27FC236}">
                  <a16:creationId xmlns:a16="http://schemas.microsoft.com/office/drawing/2014/main" id="{66FAD0AF-ACD3-40EF-82E1-2C072C3B886A}"/>
                </a:ext>
              </a:extLst>
            </p:cNvPr>
            <p:cNvSpPr/>
            <p:nvPr/>
          </p:nvSpPr>
          <p:spPr>
            <a:xfrm>
              <a:off x="4954316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7" name="正方形/長方形 296">
              <a:extLst>
                <a:ext uri="{FF2B5EF4-FFF2-40B4-BE49-F238E27FC236}">
                  <a16:creationId xmlns:a16="http://schemas.microsoft.com/office/drawing/2014/main" id="{DD4BA014-C5A2-4E91-80EA-31D331E858ED}"/>
                </a:ext>
              </a:extLst>
            </p:cNvPr>
            <p:cNvSpPr/>
            <p:nvPr/>
          </p:nvSpPr>
          <p:spPr>
            <a:xfrm>
              <a:off x="4367579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8" name="正方形/長方形 297">
              <a:extLst>
                <a:ext uri="{FF2B5EF4-FFF2-40B4-BE49-F238E27FC236}">
                  <a16:creationId xmlns:a16="http://schemas.microsoft.com/office/drawing/2014/main" id="{C12E42EA-58D0-4C06-BF28-209225B88EA3}"/>
                </a:ext>
              </a:extLst>
            </p:cNvPr>
            <p:cNvSpPr/>
            <p:nvPr/>
          </p:nvSpPr>
          <p:spPr>
            <a:xfrm>
              <a:off x="5062779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99" name="グループ化 298">
            <a:extLst>
              <a:ext uri="{FF2B5EF4-FFF2-40B4-BE49-F238E27FC236}">
                <a16:creationId xmlns:a16="http://schemas.microsoft.com/office/drawing/2014/main" id="{487D3B22-A6FA-4FB3-87B2-ECE288AC4848}"/>
              </a:ext>
            </a:extLst>
          </p:cNvPr>
          <p:cNvGrpSpPr/>
          <p:nvPr/>
        </p:nvGrpSpPr>
        <p:grpSpPr>
          <a:xfrm>
            <a:off x="4367579" y="4622597"/>
            <a:ext cx="785200" cy="90000"/>
            <a:chOff x="4367579" y="3355441"/>
            <a:chExt cx="785200" cy="90000"/>
          </a:xfrm>
        </p:grpSpPr>
        <p:sp>
          <p:nvSpPr>
            <p:cNvPr id="300" name="正方形/長方形 299">
              <a:extLst>
                <a:ext uri="{FF2B5EF4-FFF2-40B4-BE49-F238E27FC236}">
                  <a16:creationId xmlns:a16="http://schemas.microsoft.com/office/drawing/2014/main" id="{A65E720A-E39F-4BDF-B571-8FB8719BCF3E}"/>
                </a:ext>
              </a:extLst>
            </p:cNvPr>
            <p:cNvSpPr/>
            <p:nvPr/>
          </p:nvSpPr>
          <p:spPr>
            <a:xfrm>
              <a:off x="4487590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1" name="正方形/長方形 300">
              <a:extLst>
                <a:ext uri="{FF2B5EF4-FFF2-40B4-BE49-F238E27FC236}">
                  <a16:creationId xmlns:a16="http://schemas.microsoft.com/office/drawing/2014/main" id="{DFFD1921-8B50-41B7-93E3-B2410838EC2B}"/>
                </a:ext>
              </a:extLst>
            </p:cNvPr>
            <p:cNvSpPr/>
            <p:nvPr/>
          </p:nvSpPr>
          <p:spPr>
            <a:xfrm>
              <a:off x="4604749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3" name="正方形/長方形 302">
              <a:extLst>
                <a:ext uri="{FF2B5EF4-FFF2-40B4-BE49-F238E27FC236}">
                  <a16:creationId xmlns:a16="http://schemas.microsoft.com/office/drawing/2014/main" id="{A2A789EF-FE30-4569-BA75-27E418C95B88}"/>
                </a:ext>
              </a:extLst>
            </p:cNvPr>
            <p:cNvSpPr/>
            <p:nvPr/>
          </p:nvSpPr>
          <p:spPr>
            <a:xfrm>
              <a:off x="4839067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4" name="正方形/長方形 303">
              <a:extLst>
                <a:ext uri="{FF2B5EF4-FFF2-40B4-BE49-F238E27FC236}">
                  <a16:creationId xmlns:a16="http://schemas.microsoft.com/office/drawing/2014/main" id="{6F293CBF-52BE-417F-8E18-5E1CBB847978}"/>
                </a:ext>
              </a:extLst>
            </p:cNvPr>
            <p:cNvSpPr/>
            <p:nvPr/>
          </p:nvSpPr>
          <p:spPr>
            <a:xfrm>
              <a:off x="4954316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5" name="正方形/長方形 304">
              <a:extLst>
                <a:ext uri="{FF2B5EF4-FFF2-40B4-BE49-F238E27FC236}">
                  <a16:creationId xmlns:a16="http://schemas.microsoft.com/office/drawing/2014/main" id="{B186C28D-DE7E-473B-8183-8C52E35FA6E0}"/>
                </a:ext>
              </a:extLst>
            </p:cNvPr>
            <p:cNvSpPr/>
            <p:nvPr/>
          </p:nvSpPr>
          <p:spPr>
            <a:xfrm>
              <a:off x="4367579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6" name="正方形/長方形 305">
              <a:extLst>
                <a:ext uri="{FF2B5EF4-FFF2-40B4-BE49-F238E27FC236}">
                  <a16:creationId xmlns:a16="http://schemas.microsoft.com/office/drawing/2014/main" id="{88EDB77A-CBB8-4BD8-8970-1ABA9071FEC4}"/>
                </a:ext>
              </a:extLst>
            </p:cNvPr>
            <p:cNvSpPr/>
            <p:nvPr/>
          </p:nvSpPr>
          <p:spPr>
            <a:xfrm>
              <a:off x="5062779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16" name="グループ化 315">
            <a:extLst>
              <a:ext uri="{FF2B5EF4-FFF2-40B4-BE49-F238E27FC236}">
                <a16:creationId xmlns:a16="http://schemas.microsoft.com/office/drawing/2014/main" id="{E7B0428A-5BD4-4DE8-989E-9EFA3D2CE504}"/>
              </a:ext>
            </a:extLst>
          </p:cNvPr>
          <p:cNvGrpSpPr/>
          <p:nvPr/>
        </p:nvGrpSpPr>
        <p:grpSpPr>
          <a:xfrm>
            <a:off x="4367579" y="4747896"/>
            <a:ext cx="785200" cy="90000"/>
            <a:chOff x="4367579" y="3355441"/>
            <a:chExt cx="785200" cy="90000"/>
          </a:xfrm>
        </p:grpSpPr>
        <p:sp>
          <p:nvSpPr>
            <p:cNvPr id="317" name="正方形/長方形 316">
              <a:extLst>
                <a:ext uri="{FF2B5EF4-FFF2-40B4-BE49-F238E27FC236}">
                  <a16:creationId xmlns:a16="http://schemas.microsoft.com/office/drawing/2014/main" id="{B7D22087-89DF-4931-AB6C-012B4ADA5C1C}"/>
                </a:ext>
              </a:extLst>
            </p:cNvPr>
            <p:cNvSpPr/>
            <p:nvPr/>
          </p:nvSpPr>
          <p:spPr>
            <a:xfrm>
              <a:off x="4487590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8" name="正方形/長方形 317">
              <a:extLst>
                <a:ext uri="{FF2B5EF4-FFF2-40B4-BE49-F238E27FC236}">
                  <a16:creationId xmlns:a16="http://schemas.microsoft.com/office/drawing/2014/main" id="{D68DD199-6A32-4CDF-8C8C-EFB80387E100}"/>
                </a:ext>
              </a:extLst>
            </p:cNvPr>
            <p:cNvSpPr/>
            <p:nvPr/>
          </p:nvSpPr>
          <p:spPr>
            <a:xfrm>
              <a:off x="4604749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9" name="正方形/長方形 318">
              <a:extLst>
                <a:ext uri="{FF2B5EF4-FFF2-40B4-BE49-F238E27FC236}">
                  <a16:creationId xmlns:a16="http://schemas.microsoft.com/office/drawing/2014/main" id="{C1AC0356-938C-43D3-BC46-0C40DE50D625}"/>
                </a:ext>
              </a:extLst>
            </p:cNvPr>
            <p:cNvSpPr/>
            <p:nvPr/>
          </p:nvSpPr>
          <p:spPr>
            <a:xfrm>
              <a:off x="4719998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0" name="正方形/長方形 319">
              <a:extLst>
                <a:ext uri="{FF2B5EF4-FFF2-40B4-BE49-F238E27FC236}">
                  <a16:creationId xmlns:a16="http://schemas.microsoft.com/office/drawing/2014/main" id="{50D7CFFA-BA94-4B30-A127-A3E0E5923CF3}"/>
                </a:ext>
              </a:extLst>
            </p:cNvPr>
            <p:cNvSpPr/>
            <p:nvPr/>
          </p:nvSpPr>
          <p:spPr>
            <a:xfrm>
              <a:off x="4839067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2" name="正方形/長方形 321">
              <a:extLst>
                <a:ext uri="{FF2B5EF4-FFF2-40B4-BE49-F238E27FC236}">
                  <a16:creationId xmlns:a16="http://schemas.microsoft.com/office/drawing/2014/main" id="{02611882-4F20-4B4A-9834-70C69A5287C2}"/>
                </a:ext>
              </a:extLst>
            </p:cNvPr>
            <p:cNvSpPr/>
            <p:nvPr/>
          </p:nvSpPr>
          <p:spPr>
            <a:xfrm>
              <a:off x="4367579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3" name="正方形/長方形 322">
              <a:extLst>
                <a:ext uri="{FF2B5EF4-FFF2-40B4-BE49-F238E27FC236}">
                  <a16:creationId xmlns:a16="http://schemas.microsoft.com/office/drawing/2014/main" id="{CEDB9555-3C65-40C4-9E3B-545D39B04569}"/>
                </a:ext>
              </a:extLst>
            </p:cNvPr>
            <p:cNvSpPr/>
            <p:nvPr/>
          </p:nvSpPr>
          <p:spPr>
            <a:xfrm>
              <a:off x="5062779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24" name="グループ化 323">
            <a:extLst>
              <a:ext uri="{FF2B5EF4-FFF2-40B4-BE49-F238E27FC236}">
                <a16:creationId xmlns:a16="http://schemas.microsoft.com/office/drawing/2014/main" id="{345445DC-BD7E-42F5-B29A-345A8F4D70D7}"/>
              </a:ext>
            </a:extLst>
          </p:cNvPr>
          <p:cNvGrpSpPr/>
          <p:nvPr/>
        </p:nvGrpSpPr>
        <p:grpSpPr>
          <a:xfrm>
            <a:off x="4367579" y="4878248"/>
            <a:ext cx="785200" cy="90000"/>
            <a:chOff x="4367579" y="3355441"/>
            <a:chExt cx="785200" cy="90000"/>
          </a:xfrm>
        </p:grpSpPr>
        <p:sp>
          <p:nvSpPr>
            <p:cNvPr id="326" name="正方形/長方形 325">
              <a:extLst>
                <a:ext uri="{FF2B5EF4-FFF2-40B4-BE49-F238E27FC236}">
                  <a16:creationId xmlns:a16="http://schemas.microsoft.com/office/drawing/2014/main" id="{D43CC155-7BEE-404A-BDB7-333B54D84D66}"/>
                </a:ext>
              </a:extLst>
            </p:cNvPr>
            <p:cNvSpPr/>
            <p:nvPr/>
          </p:nvSpPr>
          <p:spPr>
            <a:xfrm>
              <a:off x="4604749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7" name="正方形/長方形 326">
              <a:extLst>
                <a:ext uri="{FF2B5EF4-FFF2-40B4-BE49-F238E27FC236}">
                  <a16:creationId xmlns:a16="http://schemas.microsoft.com/office/drawing/2014/main" id="{7DB95CA3-ECFE-4553-8B18-239675E2923C}"/>
                </a:ext>
              </a:extLst>
            </p:cNvPr>
            <p:cNvSpPr/>
            <p:nvPr/>
          </p:nvSpPr>
          <p:spPr>
            <a:xfrm>
              <a:off x="4719998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8" name="正方形/長方形 327">
              <a:extLst>
                <a:ext uri="{FF2B5EF4-FFF2-40B4-BE49-F238E27FC236}">
                  <a16:creationId xmlns:a16="http://schemas.microsoft.com/office/drawing/2014/main" id="{30694EA4-CA8E-412E-97AB-A1EBF066DD25}"/>
                </a:ext>
              </a:extLst>
            </p:cNvPr>
            <p:cNvSpPr/>
            <p:nvPr/>
          </p:nvSpPr>
          <p:spPr>
            <a:xfrm>
              <a:off x="4839067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9" name="正方形/長方形 328">
              <a:extLst>
                <a:ext uri="{FF2B5EF4-FFF2-40B4-BE49-F238E27FC236}">
                  <a16:creationId xmlns:a16="http://schemas.microsoft.com/office/drawing/2014/main" id="{A7DD285B-211D-4C0D-83FC-CC1CB7DAE10F}"/>
                </a:ext>
              </a:extLst>
            </p:cNvPr>
            <p:cNvSpPr/>
            <p:nvPr/>
          </p:nvSpPr>
          <p:spPr>
            <a:xfrm>
              <a:off x="4954316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0" name="正方形/長方形 329">
              <a:extLst>
                <a:ext uri="{FF2B5EF4-FFF2-40B4-BE49-F238E27FC236}">
                  <a16:creationId xmlns:a16="http://schemas.microsoft.com/office/drawing/2014/main" id="{CD9CE6C2-28E5-49CF-AEF8-25097B51AAAE}"/>
                </a:ext>
              </a:extLst>
            </p:cNvPr>
            <p:cNvSpPr/>
            <p:nvPr/>
          </p:nvSpPr>
          <p:spPr>
            <a:xfrm>
              <a:off x="4367579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1" name="正方形/長方形 330">
              <a:extLst>
                <a:ext uri="{FF2B5EF4-FFF2-40B4-BE49-F238E27FC236}">
                  <a16:creationId xmlns:a16="http://schemas.microsoft.com/office/drawing/2014/main" id="{6869BB89-E07D-4B27-9683-4D4AA277E24C}"/>
                </a:ext>
              </a:extLst>
            </p:cNvPr>
            <p:cNvSpPr/>
            <p:nvPr/>
          </p:nvSpPr>
          <p:spPr>
            <a:xfrm>
              <a:off x="5062779" y="335544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33" name="正方形/長方形 332">
            <a:extLst>
              <a:ext uri="{FF2B5EF4-FFF2-40B4-BE49-F238E27FC236}">
                <a16:creationId xmlns:a16="http://schemas.microsoft.com/office/drawing/2014/main" id="{8CF959CA-9233-4AEE-BB6F-1A159907EA2E}"/>
              </a:ext>
            </a:extLst>
          </p:cNvPr>
          <p:cNvSpPr/>
          <p:nvPr/>
        </p:nvSpPr>
        <p:spPr>
          <a:xfrm>
            <a:off x="4719998" y="5130032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4" name="正方形/長方形 333">
            <a:extLst>
              <a:ext uri="{FF2B5EF4-FFF2-40B4-BE49-F238E27FC236}">
                <a16:creationId xmlns:a16="http://schemas.microsoft.com/office/drawing/2014/main" id="{1D9C4D6C-227A-4C7A-8BE9-57A3E1652AA5}"/>
              </a:ext>
            </a:extLst>
          </p:cNvPr>
          <p:cNvSpPr/>
          <p:nvPr/>
        </p:nvSpPr>
        <p:spPr>
          <a:xfrm>
            <a:off x="4600929" y="5006219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5" name="正方形/長方形 334">
            <a:extLst>
              <a:ext uri="{FF2B5EF4-FFF2-40B4-BE49-F238E27FC236}">
                <a16:creationId xmlns:a16="http://schemas.microsoft.com/office/drawing/2014/main" id="{C9C14413-5D2D-4DD5-85ED-AFC436F4DE5D}"/>
              </a:ext>
            </a:extLst>
          </p:cNvPr>
          <p:cNvSpPr/>
          <p:nvPr/>
        </p:nvSpPr>
        <p:spPr>
          <a:xfrm>
            <a:off x="4837745" y="5130032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6" name="正方形/長方形 335">
            <a:extLst>
              <a:ext uri="{FF2B5EF4-FFF2-40B4-BE49-F238E27FC236}">
                <a16:creationId xmlns:a16="http://schemas.microsoft.com/office/drawing/2014/main" id="{A0BD80F3-E7EB-412B-AD9D-90BA88AE27E0}"/>
              </a:ext>
            </a:extLst>
          </p:cNvPr>
          <p:cNvSpPr/>
          <p:nvPr/>
        </p:nvSpPr>
        <p:spPr>
          <a:xfrm>
            <a:off x="4835247" y="5006219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7" name="正方形/長方形 336">
            <a:extLst>
              <a:ext uri="{FF2B5EF4-FFF2-40B4-BE49-F238E27FC236}">
                <a16:creationId xmlns:a16="http://schemas.microsoft.com/office/drawing/2014/main" id="{9660F7EB-DC89-4F46-9158-31275AA489A9}"/>
              </a:ext>
            </a:extLst>
          </p:cNvPr>
          <p:cNvSpPr/>
          <p:nvPr/>
        </p:nvSpPr>
        <p:spPr>
          <a:xfrm>
            <a:off x="4950496" y="5006219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8" name="正方形/長方形 337">
            <a:extLst>
              <a:ext uri="{FF2B5EF4-FFF2-40B4-BE49-F238E27FC236}">
                <a16:creationId xmlns:a16="http://schemas.microsoft.com/office/drawing/2014/main" id="{A758D7D7-E09D-47DB-92AA-F397C32C4B33}"/>
              </a:ext>
            </a:extLst>
          </p:cNvPr>
          <p:cNvSpPr/>
          <p:nvPr/>
        </p:nvSpPr>
        <p:spPr>
          <a:xfrm>
            <a:off x="4482828" y="5011201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9" name="正方形/長方形 338">
            <a:extLst>
              <a:ext uri="{FF2B5EF4-FFF2-40B4-BE49-F238E27FC236}">
                <a16:creationId xmlns:a16="http://schemas.microsoft.com/office/drawing/2014/main" id="{B68AF7CA-853B-442B-B997-2D785ADC8C69}"/>
              </a:ext>
            </a:extLst>
          </p:cNvPr>
          <p:cNvSpPr/>
          <p:nvPr/>
        </p:nvSpPr>
        <p:spPr>
          <a:xfrm>
            <a:off x="5058959" y="5006219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0" name="正方形/長方形 339">
            <a:extLst>
              <a:ext uri="{FF2B5EF4-FFF2-40B4-BE49-F238E27FC236}">
                <a16:creationId xmlns:a16="http://schemas.microsoft.com/office/drawing/2014/main" id="{DAC8D4E7-F93E-4E5D-B172-CBEF5E8CA3E2}"/>
              </a:ext>
            </a:extLst>
          </p:cNvPr>
          <p:cNvSpPr/>
          <p:nvPr/>
        </p:nvSpPr>
        <p:spPr>
          <a:xfrm>
            <a:off x="4374092" y="5130032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1" name="正方形/長方形 340">
            <a:extLst>
              <a:ext uri="{FF2B5EF4-FFF2-40B4-BE49-F238E27FC236}">
                <a16:creationId xmlns:a16="http://schemas.microsoft.com/office/drawing/2014/main" id="{2CC1C163-FC61-4222-B6EE-861D878B8DDB}"/>
              </a:ext>
            </a:extLst>
          </p:cNvPr>
          <p:cNvSpPr/>
          <p:nvPr/>
        </p:nvSpPr>
        <p:spPr>
          <a:xfrm>
            <a:off x="4491839" y="5130032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2" name="正方形/長方形 341">
            <a:extLst>
              <a:ext uri="{FF2B5EF4-FFF2-40B4-BE49-F238E27FC236}">
                <a16:creationId xmlns:a16="http://schemas.microsoft.com/office/drawing/2014/main" id="{ADB6EDF7-D25A-4298-9B48-2DAC6E5AA63D}"/>
              </a:ext>
            </a:extLst>
          </p:cNvPr>
          <p:cNvSpPr/>
          <p:nvPr/>
        </p:nvSpPr>
        <p:spPr>
          <a:xfrm>
            <a:off x="4948425" y="5260309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3" name="正方形/長方形 342">
            <a:extLst>
              <a:ext uri="{FF2B5EF4-FFF2-40B4-BE49-F238E27FC236}">
                <a16:creationId xmlns:a16="http://schemas.microsoft.com/office/drawing/2014/main" id="{539D5281-C991-4A6B-853D-749CFBF8AD20}"/>
              </a:ext>
            </a:extLst>
          </p:cNvPr>
          <p:cNvSpPr/>
          <p:nvPr/>
        </p:nvSpPr>
        <p:spPr>
          <a:xfrm>
            <a:off x="5066172" y="5260309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4" name="正方形/長方形 343">
            <a:extLst>
              <a:ext uri="{FF2B5EF4-FFF2-40B4-BE49-F238E27FC236}">
                <a16:creationId xmlns:a16="http://schemas.microsoft.com/office/drawing/2014/main" id="{778497F2-B610-4BD8-8F9C-599F475F8407}"/>
              </a:ext>
            </a:extLst>
          </p:cNvPr>
          <p:cNvSpPr/>
          <p:nvPr/>
        </p:nvSpPr>
        <p:spPr>
          <a:xfrm>
            <a:off x="4830158" y="5389154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5" name="正方形/長方形 344">
            <a:extLst>
              <a:ext uri="{FF2B5EF4-FFF2-40B4-BE49-F238E27FC236}">
                <a16:creationId xmlns:a16="http://schemas.microsoft.com/office/drawing/2014/main" id="{B64CA3B4-C73F-4BEE-A53E-02A7A163F7CE}"/>
              </a:ext>
            </a:extLst>
          </p:cNvPr>
          <p:cNvSpPr/>
          <p:nvPr/>
        </p:nvSpPr>
        <p:spPr>
          <a:xfrm>
            <a:off x="4947905" y="5389154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6" name="正方形/長方形 345">
            <a:extLst>
              <a:ext uri="{FF2B5EF4-FFF2-40B4-BE49-F238E27FC236}">
                <a16:creationId xmlns:a16="http://schemas.microsoft.com/office/drawing/2014/main" id="{0304F9F5-60F1-4E94-A96C-788B29666C3C}"/>
              </a:ext>
            </a:extLst>
          </p:cNvPr>
          <p:cNvSpPr/>
          <p:nvPr/>
        </p:nvSpPr>
        <p:spPr>
          <a:xfrm>
            <a:off x="4604749" y="5263667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7" name="正方形/長方形 346">
            <a:extLst>
              <a:ext uri="{FF2B5EF4-FFF2-40B4-BE49-F238E27FC236}">
                <a16:creationId xmlns:a16="http://schemas.microsoft.com/office/drawing/2014/main" id="{E70C8A7A-9139-4F8A-B2FA-38926B3BE4B2}"/>
              </a:ext>
            </a:extLst>
          </p:cNvPr>
          <p:cNvSpPr/>
          <p:nvPr/>
        </p:nvSpPr>
        <p:spPr>
          <a:xfrm>
            <a:off x="4722496" y="5263667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8" name="正方形/長方形 347">
            <a:extLst>
              <a:ext uri="{FF2B5EF4-FFF2-40B4-BE49-F238E27FC236}">
                <a16:creationId xmlns:a16="http://schemas.microsoft.com/office/drawing/2014/main" id="{239921BF-FA4D-4F6D-82D2-CBC683F8E3EC}"/>
              </a:ext>
            </a:extLst>
          </p:cNvPr>
          <p:cNvSpPr/>
          <p:nvPr/>
        </p:nvSpPr>
        <p:spPr>
          <a:xfrm>
            <a:off x="4491785" y="5263854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9" name="正方形/長方形 348">
            <a:extLst>
              <a:ext uri="{FF2B5EF4-FFF2-40B4-BE49-F238E27FC236}">
                <a16:creationId xmlns:a16="http://schemas.microsoft.com/office/drawing/2014/main" id="{DD76DAF0-9E93-4FC3-83E7-BAF18DE69746}"/>
              </a:ext>
            </a:extLst>
          </p:cNvPr>
          <p:cNvSpPr/>
          <p:nvPr/>
        </p:nvSpPr>
        <p:spPr>
          <a:xfrm>
            <a:off x="4605253" y="5387134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50" name="図 349">
            <a:extLst>
              <a:ext uri="{FF2B5EF4-FFF2-40B4-BE49-F238E27FC236}">
                <a16:creationId xmlns:a16="http://schemas.microsoft.com/office/drawing/2014/main" id="{48EB5464-2698-46EC-8ACD-218D4CCBB0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04720" y="3180201"/>
            <a:ext cx="798645" cy="1018120"/>
          </a:xfrm>
          <a:prstGeom prst="rect">
            <a:avLst/>
          </a:prstGeom>
        </p:spPr>
      </p:pic>
      <p:sp>
        <p:nvSpPr>
          <p:cNvPr id="351" name="正方形/長方形 350">
            <a:extLst>
              <a:ext uri="{FF2B5EF4-FFF2-40B4-BE49-F238E27FC236}">
                <a16:creationId xmlns:a16="http://schemas.microsoft.com/office/drawing/2014/main" id="{04636102-2E95-4A11-B85B-C1793C043082}"/>
              </a:ext>
            </a:extLst>
          </p:cNvPr>
          <p:cNvSpPr/>
          <p:nvPr/>
        </p:nvSpPr>
        <p:spPr>
          <a:xfrm>
            <a:off x="2714522" y="4217940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59" name="グループ化 358">
            <a:extLst>
              <a:ext uri="{FF2B5EF4-FFF2-40B4-BE49-F238E27FC236}">
                <a16:creationId xmlns:a16="http://schemas.microsoft.com/office/drawing/2014/main" id="{DEBF33CB-A1C4-403C-833B-CE7FF9DDCD34}"/>
              </a:ext>
            </a:extLst>
          </p:cNvPr>
          <p:cNvGrpSpPr/>
          <p:nvPr/>
        </p:nvGrpSpPr>
        <p:grpSpPr>
          <a:xfrm>
            <a:off x="2006445" y="4327559"/>
            <a:ext cx="798077" cy="90000"/>
            <a:chOff x="2006445" y="4327559"/>
            <a:chExt cx="798077" cy="90000"/>
          </a:xfrm>
        </p:grpSpPr>
        <p:sp>
          <p:nvSpPr>
            <p:cNvPr id="352" name="正方形/長方形 351">
              <a:extLst>
                <a:ext uri="{FF2B5EF4-FFF2-40B4-BE49-F238E27FC236}">
                  <a16:creationId xmlns:a16="http://schemas.microsoft.com/office/drawing/2014/main" id="{7AA8B776-B03A-4470-B99C-609A3A79535F}"/>
                </a:ext>
              </a:extLst>
            </p:cNvPr>
            <p:cNvSpPr/>
            <p:nvPr/>
          </p:nvSpPr>
          <p:spPr>
            <a:xfrm>
              <a:off x="2126456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3" name="正方形/長方形 352">
              <a:extLst>
                <a:ext uri="{FF2B5EF4-FFF2-40B4-BE49-F238E27FC236}">
                  <a16:creationId xmlns:a16="http://schemas.microsoft.com/office/drawing/2014/main" id="{41F15DB6-B300-4A08-ADBD-A66AA5EAA4FE}"/>
                </a:ext>
              </a:extLst>
            </p:cNvPr>
            <p:cNvSpPr/>
            <p:nvPr/>
          </p:nvSpPr>
          <p:spPr>
            <a:xfrm>
              <a:off x="2243615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4" name="正方形/長方形 353">
              <a:extLst>
                <a:ext uri="{FF2B5EF4-FFF2-40B4-BE49-F238E27FC236}">
                  <a16:creationId xmlns:a16="http://schemas.microsoft.com/office/drawing/2014/main" id="{D9C9B801-B0DF-4DD7-AC08-126A400C19A3}"/>
                </a:ext>
              </a:extLst>
            </p:cNvPr>
            <p:cNvSpPr/>
            <p:nvPr/>
          </p:nvSpPr>
          <p:spPr>
            <a:xfrm>
              <a:off x="2360774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5" name="正方形/長方形 354">
              <a:extLst>
                <a:ext uri="{FF2B5EF4-FFF2-40B4-BE49-F238E27FC236}">
                  <a16:creationId xmlns:a16="http://schemas.microsoft.com/office/drawing/2014/main" id="{FD136A12-777B-436B-ABA2-59DB22ABF92A}"/>
                </a:ext>
              </a:extLst>
            </p:cNvPr>
            <p:cNvSpPr/>
            <p:nvPr/>
          </p:nvSpPr>
          <p:spPr>
            <a:xfrm>
              <a:off x="2477933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6" name="正方形/長方形 355">
              <a:extLst>
                <a:ext uri="{FF2B5EF4-FFF2-40B4-BE49-F238E27FC236}">
                  <a16:creationId xmlns:a16="http://schemas.microsoft.com/office/drawing/2014/main" id="{9DB1C666-B410-49B0-BF14-68F5ADEE52A4}"/>
                </a:ext>
              </a:extLst>
            </p:cNvPr>
            <p:cNvSpPr/>
            <p:nvPr/>
          </p:nvSpPr>
          <p:spPr>
            <a:xfrm>
              <a:off x="2597944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7" name="正方形/長方形 356">
              <a:extLst>
                <a:ext uri="{FF2B5EF4-FFF2-40B4-BE49-F238E27FC236}">
                  <a16:creationId xmlns:a16="http://schemas.microsoft.com/office/drawing/2014/main" id="{771CDED6-AA9E-4193-9EB1-627E9B24DFA1}"/>
                </a:ext>
              </a:extLst>
            </p:cNvPr>
            <p:cNvSpPr/>
            <p:nvPr/>
          </p:nvSpPr>
          <p:spPr>
            <a:xfrm>
              <a:off x="2006445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8" name="正方形/長方形 357">
              <a:extLst>
                <a:ext uri="{FF2B5EF4-FFF2-40B4-BE49-F238E27FC236}">
                  <a16:creationId xmlns:a16="http://schemas.microsoft.com/office/drawing/2014/main" id="{180CE766-07AC-4775-9E48-EB28ECE7C3C8}"/>
                </a:ext>
              </a:extLst>
            </p:cNvPr>
            <p:cNvSpPr/>
            <p:nvPr/>
          </p:nvSpPr>
          <p:spPr>
            <a:xfrm>
              <a:off x="2714522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60" name="グループ化 359">
            <a:extLst>
              <a:ext uri="{FF2B5EF4-FFF2-40B4-BE49-F238E27FC236}">
                <a16:creationId xmlns:a16="http://schemas.microsoft.com/office/drawing/2014/main" id="{E1BE1048-2722-49EC-9D55-356990F9B4B2}"/>
              </a:ext>
            </a:extLst>
          </p:cNvPr>
          <p:cNvGrpSpPr/>
          <p:nvPr/>
        </p:nvGrpSpPr>
        <p:grpSpPr>
          <a:xfrm>
            <a:off x="2006445" y="4442807"/>
            <a:ext cx="798077" cy="90000"/>
            <a:chOff x="2006445" y="4327559"/>
            <a:chExt cx="798077" cy="90000"/>
          </a:xfrm>
        </p:grpSpPr>
        <p:sp>
          <p:nvSpPr>
            <p:cNvPr id="361" name="正方形/長方形 360">
              <a:extLst>
                <a:ext uri="{FF2B5EF4-FFF2-40B4-BE49-F238E27FC236}">
                  <a16:creationId xmlns:a16="http://schemas.microsoft.com/office/drawing/2014/main" id="{FAFE1CC6-C2C5-45C5-B228-7CA52BAD56FE}"/>
                </a:ext>
              </a:extLst>
            </p:cNvPr>
            <p:cNvSpPr/>
            <p:nvPr/>
          </p:nvSpPr>
          <p:spPr>
            <a:xfrm>
              <a:off x="2126456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2" name="正方形/長方形 361">
              <a:extLst>
                <a:ext uri="{FF2B5EF4-FFF2-40B4-BE49-F238E27FC236}">
                  <a16:creationId xmlns:a16="http://schemas.microsoft.com/office/drawing/2014/main" id="{C5A16D2D-BFF0-4731-9597-84411D4C13CD}"/>
                </a:ext>
              </a:extLst>
            </p:cNvPr>
            <p:cNvSpPr/>
            <p:nvPr/>
          </p:nvSpPr>
          <p:spPr>
            <a:xfrm>
              <a:off x="2243615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3" name="正方形/長方形 362">
              <a:extLst>
                <a:ext uri="{FF2B5EF4-FFF2-40B4-BE49-F238E27FC236}">
                  <a16:creationId xmlns:a16="http://schemas.microsoft.com/office/drawing/2014/main" id="{98531301-EB59-44F8-8C83-9D7262CFFDF7}"/>
                </a:ext>
              </a:extLst>
            </p:cNvPr>
            <p:cNvSpPr/>
            <p:nvPr/>
          </p:nvSpPr>
          <p:spPr>
            <a:xfrm>
              <a:off x="2360774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4" name="正方形/長方形 363">
              <a:extLst>
                <a:ext uri="{FF2B5EF4-FFF2-40B4-BE49-F238E27FC236}">
                  <a16:creationId xmlns:a16="http://schemas.microsoft.com/office/drawing/2014/main" id="{2F232D2F-0E7A-4528-A1F1-9EF78B952E40}"/>
                </a:ext>
              </a:extLst>
            </p:cNvPr>
            <p:cNvSpPr/>
            <p:nvPr/>
          </p:nvSpPr>
          <p:spPr>
            <a:xfrm>
              <a:off x="2477933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5" name="正方形/長方形 364">
              <a:extLst>
                <a:ext uri="{FF2B5EF4-FFF2-40B4-BE49-F238E27FC236}">
                  <a16:creationId xmlns:a16="http://schemas.microsoft.com/office/drawing/2014/main" id="{7D817E20-4FEA-46D2-A18B-64609A7183C0}"/>
                </a:ext>
              </a:extLst>
            </p:cNvPr>
            <p:cNvSpPr/>
            <p:nvPr/>
          </p:nvSpPr>
          <p:spPr>
            <a:xfrm>
              <a:off x="2597944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6" name="正方形/長方形 365">
              <a:extLst>
                <a:ext uri="{FF2B5EF4-FFF2-40B4-BE49-F238E27FC236}">
                  <a16:creationId xmlns:a16="http://schemas.microsoft.com/office/drawing/2014/main" id="{1577D5BF-DF90-467C-8229-C128B22FAD80}"/>
                </a:ext>
              </a:extLst>
            </p:cNvPr>
            <p:cNvSpPr/>
            <p:nvPr/>
          </p:nvSpPr>
          <p:spPr>
            <a:xfrm>
              <a:off x="2006445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7" name="正方形/長方形 366">
              <a:extLst>
                <a:ext uri="{FF2B5EF4-FFF2-40B4-BE49-F238E27FC236}">
                  <a16:creationId xmlns:a16="http://schemas.microsoft.com/office/drawing/2014/main" id="{96F6278B-A388-49B4-9F14-93D96FE8EB1A}"/>
                </a:ext>
              </a:extLst>
            </p:cNvPr>
            <p:cNvSpPr/>
            <p:nvPr/>
          </p:nvSpPr>
          <p:spPr>
            <a:xfrm>
              <a:off x="2714522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68" name="グループ化 367">
            <a:extLst>
              <a:ext uri="{FF2B5EF4-FFF2-40B4-BE49-F238E27FC236}">
                <a16:creationId xmlns:a16="http://schemas.microsoft.com/office/drawing/2014/main" id="{77447415-A9FD-4EDC-9023-7B40C3F73CDD}"/>
              </a:ext>
            </a:extLst>
          </p:cNvPr>
          <p:cNvGrpSpPr/>
          <p:nvPr/>
        </p:nvGrpSpPr>
        <p:grpSpPr>
          <a:xfrm>
            <a:off x="2001992" y="4542333"/>
            <a:ext cx="798077" cy="90000"/>
            <a:chOff x="2006445" y="4327559"/>
            <a:chExt cx="798077" cy="90000"/>
          </a:xfrm>
        </p:grpSpPr>
        <p:sp>
          <p:nvSpPr>
            <p:cNvPr id="369" name="正方形/長方形 368">
              <a:extLst>
                <a:ext uri="{FF2B5EF4-FFF2-40B4-BE49-F238E27FC236}">
                  <a16:creationId xmlns:a16="http://schemas.microsoft.com/office/drawing/2014/main" id="{0D31FCCE-31B5-4BF5-9607-7C95FECB28FA}"/>
                </a:ext>
              </a:extLst>
            </p:cNvPr>
            <p:cNvSpPr/>
            <p:nvPr/>
          </p:nvSpPr>
          <p:spPr>
            <a:xfrm>
              <a:off x="2126456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0" name="正方形/長方形 369">
              <a:extLst>
                <a:ext uri="{FF2B5EF4-FFF2-40B4-BE49-F238E27FC236}">
                  <a16:creationId xmlns:a16="http://schemas.microsoft.com/office/drawing/2014/main" id="{FB4D5DF2-3AFE-4C72-8D27-9C084C871D76}"/>
                </a:ext>
              </a:extLst>
            </p:cNvPr>
            <p:cNvSpPr/>
            <p:nvPr/>
          </p:nvSpPr>
          <p:spPr>
            <a:xfrm>
              <a:off x="2243615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1" name="正方形/長方形 370">
              <a:extLst>
                <a:ext uri="{FF2B5EF4-FFF2-40B4-BE49-F238E27FC236}">
                  <a16:creationId xmlns:a16="http://schemas.microsoft.com/office/drawing/2014/main" id="{1AA2C921-F8CC-4E98-9D96-834D0FAC1177}"/>
                </a:ext>
              </a:extLst>
            </p:cNvPr>
            <p:cNvSpPr/>
            <p:nvPr/>
          </p:nvSpPr>
          <p:spPr>
            <a:xfrm>
              <a:off x="2360774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2" name="正方形/長方形 371">
              <a:extLst>
                <a:ext uri="{FF2B5EF4-FFF2-40B4-BE49-F238E27FC236}">
                  <a16:creationId xmlns:a16="http://schemas.microsoft.com/office/drawing/2014/main" id="{80F0CA8C-8015-4DB9-A82F-D865D0D7AF40}"/>
                </a:ext>
              </a:extLst>
            </p:cNvPr>
            <p:cNvSpPr/>
            <p:nvPr/>
          </p:nvSpPr>
          <p:spPr>
            <a:xfrm>
              <a:off x="2477933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3" name="正方形/長方形 372">
              <a:extLst>
                <a:ext uri="{FF2B5EF4-FFF2-40B4-BE49-F238E27FC236}">
                  <a16:creationId xmlns:a16="http://schemas.microsoft.com/office/drawing/2014/main" id="{6E87B4A0-65A9-46D5-A5BE-44C368DE6D6C}"/>
                </a:ext>
              </a:extLst>
            </p:cNvPr>
            <p:cNvSpPr/>
            <p:nvPr/>
          </p:nvSpPr>
          <p:spPr>
            <a:xfrm>
              <a:off x="2597944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4" name="正方形/長方形 373">
              <a:extLst>
                <a:ext uri="{FF2B5EF4-FFF2-40B4-BE49-F238E27FC236}">
                  <a16:creationId xmlns:a16="http://schemas.microsoft.com/office/drawing/2014/main" id="{0E554894-2502-4D1F-A3C7-32C6F1AC8EA0}"/>
                </a:ext>
              </a:extLst>
            </p:cNvPr>
            <p:cNvSpPr/>
            <p:nvPr/>
          </p:nvSpPr>
          <p:spPr>
            <a:xfrm>
              <a:off x="2006445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5" name="正方形/長方形 374">
              <a:extLst>
                <a:ext uri="{FF2B5EF4-FFF2-40B4-BE49-F238E27FC236}">
                  <a16:creationId xmlns:a16="http://schemas.microsoft.com/office/drawing/2014/main" id="{3EC981E7-8789-471B-9B55-F70BA11E05D6}"/>
                </a:ext>
              </a:extLst>
            </p:cNvPr>
            <p:cNvSpPr/>
            <p:nvPr/>
          </p:nvSpPr>
          <p:spPr>
            <a:xfrm>
              <a:off x="2714522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76" name="グループ化 375">
            <a:extLst>
              <a:ext uri="{FF2B5EF4-FFF2-40B4-BE49-F238E27FC236}">
                <a16:creationId xmlns:a16="http://schemas.microsoft.com/office/drawing/2014/main" id="{C22B1BEB-3317-48AA-BB2A-58951BF7CC0A}"/>
              </a:ext>
            </a:extLst>
          </p:cNvPr>
          <p:cNvGrpSpPr/>
          <p:nvPr/>
        </p:nvGrpSpPr>
        <p:grpSpPr>
          <a:xfrm>
            <a:off x="2001992" y="4775696"/>
            <a:ext cx="798077" cy="90000"/>
            <a:chOff x="2006445" y="4327559"/>
            <a:chExt cx="798077" cy="90000"/>
          </a:xfrm>
        </p:grpSpPr>
        <p:sp>
          <p:nvSpPr>
            <p:cNvPr id="377" name="正方形/長方形 376">
              <a:extLst>
                <a:ext uri="{FF2B5EF4-FFF2-40B4-BE49-F238E27FC236}">
                  <a16:creationId xmlns:a16="http://schemas.microsoft.com/office/drawing/2014/main" id="{B2D161CE-5BB6-4BE6-86F4-E5C5FD717532}"/>
                </a:ext>
              </a:extLst>
            </p:cNvPr>
            <p:cNvSpPr/>
            <p:nvPr/>
          </p:nvSpPr>
          <p:spPr>
            <a:xfrm>
              <a:off x="2126456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8" name="正方形/長方形 377">
              <a:extLst>
                <a:ext uri="{FF2B5EF4-FFF2-40B4-BE49-F238E27FC236}">
                  <a16:creationId xmlns:a16="http://schemas.microsoft.com/office/drawing/2014/main" id="{394EBCEB-8FF8-431D-AC2F-E1BF6526D481}"/>
                </a:ext>
              </a:extLst>
            </p:cNvPr>
            <p:cNvSpPr/>
            <p:nvPr/>
          </p:nvSpPr>
          <p:spPr>
            <a:xfrm>
              <a:off x="2243615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9" name="正方形/長方形 378">
              <a:extLst>
                <a:ext uri="{FF2B5EF4-FFF2-40B4-BE49-F238E27FC236}">
                  <a16:creationId xmlns:a16="http://schemas.microsoft.com/office/drawing/2014/main" id="{7D45EC76-097A-47CA-BE38-E4A465C8B4F2}"/>
                </a:ext>
              </a:extLst>
            </p:cNvPr>
            <p:cNvSpPr/>
            <p:nvPr/>
          </p:nvSpPr>
          <p:spPr>
            <a:xfrm>
              <a:off x="2360774" y="4327559"/>
              <a:ext cx="90000" cy="90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0" name="正方形/長方形 379">
              <a:extLst>
                <a:ext uri="{FF2B5EF4-FFF2-40B4-BE49-F238E27FC236}">
                  <a16:creationId xmlns:a16="http://schemas.microsoft.com/office/drawing/2014/main" id="{F8E3AC61-7C2E-4123-B3E1-426FE6F5887D}"/>
                </a:ext>
              </a:extLst>
            </p:cNvPr>
            <p:cNvSpPr/>
            <p:nvPr/>
          </p:nvSpPr>
          <p:spPr>
            <a:xfrm>
              <a:off x="2477933" y="4327559"/>
              <a:ext cx="90000" cy="90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1" name="正方形/長方形 380">
              <a:extLst>
                <a:ext uri="{FF2B5EF4-FFF2-40B4-BE49-F238E27FC236}">
                  <a16:creationId xmlns:a16="http://schemas.microsoft.com/office/drawing/2014/main" id="{E0278D12-BB84-4647-84B5-88C54A9D55C5}"/>
                </a:ext>
              </a:extLst>
            </p:cNvPr>
            <p:cNvSpPr/>
            <p:nvPr/>
          </p:nvSpPr>
          <p:spPr>
            <a:xfrm>
              <a:off x="2597944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2" name="正方形/長方形 381">
              <a:extLst>
                <a:ext uri="{FF2B5EF4-FFF2-40B4-BE49-F238E27FC236}">
                  <a16:creationId xmlns:a16="http://schemas.microsoft.com/office/drawing/2014/main" id="{F654A1F3-4D6B-45DD-9E04-CE95E615B0F1}"/>
                </a:ext>
              </a:extLst>
            </p:cNvPr>
            <p:cNvSpPr/>
            <p:nvPr/>
          </p:nvSpPr>
          <p:spPr>
            <a:xfrm>
              <a:off x="2006445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3" name="正方形/長方形 382">
              <a:extLst>
                <a:ext uri="{FF2B5EF4-FFF2-40B4-BE49-F238E27FC236}">
                  <a16:creationId xmlns:a16="http://schemas.microsoft.com/office/drawing/2014/main" id="{207B7BCD-2F18-4620-9734-BEE28CCC05EA}"/>
                </a:ext>
              </a:extLst>
            </p:cNvPr>
            <p:cNvSpPr/>
            <p:nvPr/>
          </p:nvSpPr>
          <p:spPr>
            <a:xfrm>
              <a:off x="2714522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84" name="グループ化 383">
            <a:extLst>
              <a:ext uri="{FF2B5EF4-FFF2-40B4-BE49-F238E27FC236}">
                <a16:creationId xmlns:a16="http://schemas.microsoft.com/office/drawing/2014/main" id="{3BC656B4-9FBD-4AC2-864B-399B16A24550}"/>
              </a:ext>
            </a:extLst>
          </p:cNvPr>
          <p:cNvGrpSpPr/>
          <p:nvPr/>
        </p:nvGrpSpPr>
        <p:grpSpPr>
          <a:xfrm>
            <a:off x="2001992" y="5109071"/>
            <a:ext cx="798077" cy="90000"/>
            <a:chOff x="2006445" y="4327559"/>
            <a:chExt cx="798077" cy="90000"/>
          </a:xfrm>
        </p:grpSpPr>
        <p:sp>
          <p:nvSpPr>
            <p:cNvPr id="385" name="正方形/長方形 384">
              <a:extLst>
                <a:ext uri="{FF2B5EF4-FFF2-40B4-BE49-F238E27FC236}">
                  <a16:creationId xmlns:a16="http://schemas.microsoft.com/office/drawing/2014/main" id="{47C3B9F0-4F46-4CE9-99EF-FC1AEA679C00}"/>
                </a:ext>
              </a:extLst>
            </p:cNvPr>
            <p:cNvSpPr/>
            <p:nvPr/>
          </p:nvSpPr>
          <p:spPr>
            <a:xfrm>
              <a:off x="2126456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6" name="正方形/長方形 385">
              <a:extLst>
                <a:ext uri="{FF2B5EF4-FFF2-40B4-BE49-F238E27FC236}">
                  <a16:creationId xmlns:a16="http://schemas.microsoft.com/office/drawing/2014/main" id="{25076986-CA51-4552-A1E1-49B377B4FBC5}"/>
                </a:ext>
              </a:extLst>
            </p:cNvPr>
            <p:cNvSpPr/>
            <p:nvPr/>
          </p:nvSpPr>
          <p:spPr>
            <a:xfrm>
              <a:off x="2243615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7" name="正方形/長方形 386">
              <a:extLst>
                <a:ext uri="{FF2B5EF4-FFF2-40B4-BE49-F238E27FC236}">
                  <a16:creationId xmlns:a16="http://schemas.microsoft.com/office/drawing/2014/main" id="{595D7112-E7DA-4A5B-9F03-3407C942B214}"/>
                </a:ext>
              </a:extLst>
            </p:cNvPr>
            <p:cNvSpPr/>
            <p:nvPr/>
          </p:nvSpPr>
          <p:spPr>
            <a:xfrm>
              <a:off x="2360774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8" name="正方形/長方形 387">
              <a:extLst>
                <a:ext uri="{FF2B5EF4-FFF2-40B4-BE49-F238E27FC236}">
                  <a16:creationId xmlns:a16="http://schemas.microsoft.com/office/drawing/2014/main" id="{66D61EB8-C48C-42EF-953B-FA9290F87B61}"/>
                </a:ext>
              </a:extLst>
            </p:cNvPr>
            <p:cNvSpPr/>
            <p:nvPr/>
          </p:nvSpPr>
          <p:spPr>
            <a:xfrm>
              <a:off x="2477933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9" name="正方形/長方形 388">
              <a:extLst>
                <a:ext uri="{FF2B5EF4-FFF2-40B4-BE49-F238E27FC236}">
                  <a16:creationId xmlns:a16="http://schemas.microsoft.com/office/drawing/2014/main" id="{B0957DBB-632B-4840-8733-2F81FB7BFF7E}"/>
                </a:ext>
              </a:extLst>
            </p:cNvPr>
            <p:cNvSpPr/>
            <p:nvPr/>
          </p:nvSpPr>
          <p:spPr>
            <a:xfrm>
              <a:off x="2597944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0" name="正方形/長方形 389">
              <a:extLst>
                <a:ext uri="{FF2B5EF4-FFF2-40B4-BE49-F238E27FC236}">
                  <a16:creationId xmlns:a16="http://schemas.microsoft.com/office/drawing/2014/main" id="{D9F04C38-E259-464A-B7CF-1ADD0812084B}"/>
                </a:ext>
              </a:extLst>
            </p:cNvPr>
            <p:cNvSpPr/>
            <p:nvPr/>
          </p:nvSpPr>
          <p:spPr>
            <a:xfrm>
              <a:off x="2006445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1" name="正方形/長方形 390">
              <a:extLst>
                <a:ext uri="{FF2B5EF4-FFF2-40B4-BE49-F238E27FC236}">
                  <a16:creationId xmlns:a16="http://schemas.microsoft.com/office/drawing/2014/main" id="{708F7DB8-C301-4154-BC14-2DE0EE57C830}"/>
                </a:ext>
              </a:extLst>
            </p:cNvPr>
            <p:cNvSpPr/>
            <p:nvPr/>
          </p:nvSpPr>
          <p:spPr>
            <a:xfrm>
              <a:off x="2714522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92" name="グループ化 391">
            <a:extLst>
              <a:ext uri="{FF2B5EF4-FFF2-40B4-BE49-F238E27FC236}">
                <a16:creationId xmlns:a16="http://schemas.microsoft.com/office/drawing/2014/main" id="{84EFA33E-B21F-4C8E-B714-CE52A4EC2BB4}"/>
              </a:ext>
            </a:extLst>
          </p:cNvPr>
          <p:cNvGrpSpPr/>
          <p:nvPr/>
        </p:nvGrpSpPr>
        <p:grpSpPr>
          <a:xfrm>
            <a:off x="2001992" y="5332909"/>
            <a:ext cx="798077" cy="90000"/>
            <a:chOff x="2006445" y="4327559"/>
            <a:chExt cx="798077" cy="90000"/>
          </a:xfrm>
        </p:grpSpPr>
        <p:sp>
          <p:nvSpPr>
            <p:cNvPr id="393" name="正方形/長方形 392">
              <a:extLst>
                <a:ext uri="{FF2B5EF4-FFF2-40B4-BE49-F238E27FC236}">
                  <a16:creationId xmlns:a16="http://schemas.microsoft.com/office/drawing/2014/main" id="{E92789D4-454D-473F-A49E-B7BEDC29B9EB}"/>
                </a:ext>
              </a:extLst>
            </p:cNvPr>
            <p:cNvSpPr/>
            <p:nvPr/>
          </p:nvSpPr>
          <p:spPr>
            <a:xfrm>
              <a:off x="2126456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4" name="正方形/長方形 393">
              <a:extLst>
                <a:ext uri="{FF2B5EF4-FFF2-40B4-BE49-F238E27FC236}">
                  <a16:creationId xmlns:a16="http://schemas.microsoft.com/office/drawing/2014/main" id="{E49B40CF-DE82-41F1-AA78-BD1175630B66}"/>
                </a:ext>
              </a:extLst>
            </p:cNvPr>
            <p:cNvSpPr/>
            <p:nvPr/>
          </p:nvSpPr>
          <p:spPr>
            <a:xfrm>
              <a:off x="2243615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5" name="正方形/長方形 394">
              <a:extLst>
                <a:ext uri="{FF2B5EF4-FFF2-40B4-BE49-F238E27FC236}">
                  <a16:creationId xmlns:a16="http://schemas.microsoft.com/office/drawing/2014/main" id="{77E8C07A-A71B-49BD-B8A1-F4EB044D5D3E}"/>
                </a:ext>
              </a:extLst>
            </p:cNvPr>
            <p:cNvSpPr/>
            <p:nvPr/>
          </p:nvSpPr>
          <p:spPr>
            <a:xfrm>
              <a:off x="2360774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6" name="正方形/長方形 395">
              <a:extLst>
                <a:ext uri="{FF2B5EF4-FFF2-40B4-BE49-F238E27FC236}">
                  <a16:creationId xmlns:a16="http://schemas.microsoft.com/office/drawing/2014/main" id="{0DC2ACFA-D211-45B5-9076-75D68CB49329}"/>
                </a:ext>
              </a:extLst>
            </p:cNvPr>
            <p:cNvSpPr/>
            <p:nvPr/>
          </p:nvSpPr>
          <p:spPr>
            <a:xfrm>
              <a:off x="2477933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7" name="正方形/長方形 396">
              <a:extLst>
                <a:ext uri="{FF2B5EF4-FFF2-40B4-BE49-F238E27FC236}">
                  <a16:creationId xmlns:a16="http://schemas.microsoft.com/office/drawing/2014/main" id="{6870C2A0-084E-4878-8F85-40A0156BA98B}"/>
                </a:ext>
              </a:extLst>
            </p:cNvPr>
            <p:cNvSpPr/>
            <p:nvPr/>
          </p:nvSpPr>
          <p:spPr>
            <a:xfrm>
              <a:off x="2597944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8" name="正方形/長方形 397">
              <a:extLst>
                <a:ext uri="{FF2B5EF4-FFF2-40B4-BE49-F238E27FC236}">
                  <a16:creationId xmlns:a16="http://schemas.microsoft.com/office/drawing/2014/main" id="{BD72C5EC-5BCD-45F0-9259-4EDEBF6CBF12}"/>
                </a:ext>
              </a:extLst>
            </p:cNvPr>
            <p:cNvSpPr/>
            <p:nvPr/>
          </p:nvSpPr>
          <p:spPr>
            <a:xfrm>
              <a:off x="2006445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9" name="正方形/長方形 398">
              <a:extLst>
                <a:ext uri="{FF2B5EF4-FFF2-40B4-BE49-F238E27FC236}">
                  <a16:creationId xmlns:a16="http://schemas.microsoft.com/office/drawing/2014/main" id="{32C9769E-A57B-44C7-8A9A-7B7DB55225B4}"/>
                </a:ext>
              </a:extLst>
            </p:cNvPr>
            <p:cNvSpPr/>
            <p:nvPr/>
          </p:nvSpPr>
          <p:spPr>
            <a:xfrm>
              <a:off x="2714522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00" name="グループ化 399">
            <a:extLst>
              <a:ext uri="{FF2B5EF4-FFF2-40B4-BE49-F238E27FC236}">
                <a16:creationId xmlns:a16="http://schemas.microsoft.com/office/drawing/2014/main" id="{99F6D385-00F9-472C-B0EA-CA47D5A51D1E}"/>
              </a:ext>
            </a:extLst>
          </p:cNvPr>
          <p:cNvGrpSpPr/>
          <p:nvPr/>
        </p:nvGrpSpPr>
        <p:grpSpPr>
          <a:xfrm>
            <a:off x="2001992" y="5573156"/>
            <a:ext cx="798077" cy="90000"/>
            <a:chOff x="2006445" y="4327559"/>
            <a:chExt cx="798077" cy="90000"/>
          </a:xfrm>
        </p:grpSpPr>
        <p:sp>
          <p:nvSpPr>
            <p:cNvPr id="401" name="正方形/長方形 400">
              <a:extLst>
                <a:ext uri="{FF2B5EF4-FFF2-40B4-BE49-F238E27FC236}">
                  <a16:creationId xmlns:a16="http://schemas.microsoft.com/office/drawing/2014/main" id="{86DBC811-90C8-48D6-BD2F-6C91B4E6B21D}"/>
                </a:ext>
              </a:extLst>
            </p:cNvPr>
            <p:cNvSpPr/>
            <p:nvPr/>
          </p:nvSpPr>
          <p:spPr>
            <a:xfrm>
              <a:off x="2126456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2" name="正方形/長方形 401">
              <a:extLst>
                <a:ext uri="{FF2B5EF4-FFF2-40B4-BE49-F238E27FC236}">
                  <a16:creationId xmlns:a16="http://schemas.microsoft.com/office/drawing/2014/main" id="{FFD67552-51DD-4455-8EE7-6C5C44E66328}"/>
                </a:ext>
              </a:extLst>
            </p:cNvPr>
            <p:cNvSpPr/>
            <p:nvPr/>
          </p:nvSpPr>
          <p:spPr>
            <a:xfrm>
              <a:off x="2243615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3" name="正方形/長方形 402">
              <a:extLst>
                <a:ext uri="{FF2B5EF4-FFF2-40B4-BE49-F238E27FC236}">
                  <a16:creationId xmlns:a16="http://schemas.microsoft.com/office/drawing/2014/main" id="{E440893D-A24F-4F81-B411-3029BB9DE6C5}"/>
                </a:ext>
              </a:extLst>
            </p:cNvPr>
            <p:cNvSpPr/>
            <p:nvPr/>
          </p:nvSpPr>
          <p:spPr>
            <a:xfrm>
              <a:off x="2360774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4" name="正方形/長方形 403">
              <a:extLst>
                <a:ext uri="{FF2B5EF4-FFF2-40B4-BE49-F238E27FC236}">
                  <a16:creationId xmlns:a16="http://schemas.microsoft.com/office/drawing/2014/main" id="{6EF0F1B4-A9B1-41C7-BFFC-0FCCF2426DD2}"/>
                </a:ext>
              </a:extLst>
            </p:cNvPr>
            <p:cNvSpPr/>
            <p:nvPr/>
          </p:nvSpPr>
          <p:spPr>
            <a:xfrm>
              <a:off x="2477933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5" name="正方形/長方形 404">
              <a:extLst>
                <a:ext uri="{FF2B5EF4-FFF2-40B4-BE49-F238E27FC236}">
                  <a16:creationId xmlns:a16="http://schemas.microsoft.com/office/drawing/2014/main" id="{2CEF6107-D036-47B5-910E-D95BCB5A3C25}"/>
                </a:ext>
              </a:extLst>
            </p:cNvPr>
            <p:cNvSpPr/>
            <p:nvPr/>
          </p:nvSpPr>
          <p:spPr>
            <a:xfrm>
              <a:off x="2597944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6" name="正方形/長方形 405">
              <a:extLst>
                <a:ext uri="{FF2B5EF4-FFF2-40B4-BE49-F238E27FC236}">
                  <a16:creationId xmlns:a16="http://schemas.microsoft.com/office/drawing/2014/main" id="{00D81D97-4A60-4D7E-B309-86C7E49BE2FD}"/>
                </a:ext>
              </a:extLst>
            </p:cNvPr>
            <p:cNvSpPr/>
            <p:nvPr/>
          </p:nvSpPr>
          <p:spPr>
            <a:xfrm>
              <a:off x="2006445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7" name="正方形/長方形 406">
              <a:extLst>
                <a:ext uri="{FF2B5EF4-FFF2-40B4-BE49-F238E27FC236}">
                  <a16:creationId xmlns:a16="http://schemas.microsoft.com/office/drawing/2014/main" id="{016520DB-6D3F-45BF-B7B3-0728E7220F5B}"/>
                </a:ext>
              </a:extLst>
            </p:cNvPr>
            <p:cNvSpPr/>
            <p:nvPr/>
          </p:nvSpPr>
          <p:spPr>
            <a:xfrm>
              <a:off x="2714522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09" name="正方形/長方形 408">
            <a:extLst>
              <a:ext uri="{FF2B5EF4-FFF2-40B4-BE49-F238E27FC236}">
                <a16:creationId xmlns:a16="http://schemas.microsoft.com/office/drawing/2014/main" id="{B8D25AD2-AF64-46EA-9435-32760A630E39}"/>
              </a:ext>
            </a:extLst>
          </p:cNvPr>
          <p:cNvSpPr/>
          <p:nvPr/>
        </p:nvSpPr>
        <p:spPr>
          <a:xfrm>
            <a:off x="2124649" y="4989263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0" name="正方形/長方形 409">
            <a:extLst>
              <a:ext uri="{FF2B5EF4-FFF2-40B4-BE49-F238E27FC236}">
                <a16:creationId xmlns:a16="http://schemas.microsoft.com/office/drawing/2014/main" id="{48AAD4C4-CD7A-4ED1-A3C1-D15501C78340}"/>
              </a:ext>
            </a:extLst>
          </p:cNvPr>
          <p:cNvSpPr/>
          <p:nvPr/>
        </p:nvSpPr>
        <p:spPr>
          <a:xfrm>
            <a:off x="2241808" y="4989263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2" name="正方形/長方形 411">
            <a:extLst>
              <a:ext uri="{FF2B5EF4-FFF2-40B4-BE49-F238E27FC236}">
                <a16:creationId xmlns:a16="http://schemas.microsoft.com/office/drawing/2014/main" id="{B4E5CFDB-C968-4C12-B1E7-4AC00E55D2A3}"/>
              </a:ext>
            </a:extLst>
          </p:cNvPr>
          <p:cNvSpPr/>
          <p:nvPr/>
        </p:nvSpPr>
        <p:spPr>
          <a:xfrm>
            <a:off x="2476126" y="4989263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3" name="正方形/長方形 412">
            <a:extLst>
              <a:ext uri="{FF2B5EF4-FFF2-40B4-BE49-F238E27FC236}">
                <a16:creationId xmlns:a16="http://schemas.microsoft.com/office/drawing/2014/main" id="{C30C44A3-601B-4D8D-95AD-76EB1FE1A0A8}"/>
              </a:ext>
            </a:extLst>
          </p:cNvPr>
          <p:cNvSpPr/>
          <p:nvPr/>
        </p:nvSpPr>
        <p:spPr>
          <a:xfrm>
            <a:off x="2596137" y="4989263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4" name="正方形/長方形 413">
            <a:extLst>
              <a:ext uri="{FF2B5EF4-FFF2-40B4-BE49-F238E27FC236}">
                <a16:creationId xmlns:a16="http://schemas.microsoft.com/office/drawing/2014/main" id="{20AF89A8-CCC2-486D-B703-65841CC1DFFE}"/>
              </a:ext>
            </a:extLst>
          </p:cNvPr>
          <p:cNvSpPr/>
          <p:nvPr/>
        </p:nvSpPr>
        <p:spPr>
          <a:xfrm>
            <a:off x="2004638" y="4989263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16" name="グループ化 415">
            <a:extLst>
              <a:ext uri="{FF2B5EF4-FFF2-40B4-BE49-F238E27FC236}">
                <a16:creationId xmlns:a16="http://schemas.microsoft.com/office/drawing/2014/main" id="{F4E2AE6F-1F62-4136-9FAC-8CFE954C8570}"/>
              </a:ext>
            </a:extLst>
          </p:cNvPr>
          <p:cNvGrpSpPr/>
          <p:nvPr/>
        </p:nvGrpSpPr>
        <p:grpSpPr>
          <a:xfrm>
            <a:off x="2004638" y="4885233"/>
            <a:ext cx="681499" cy="90000"/>
            <a:chOff x="2006445" y="4327559"/>
            <a:chExt cx="681499" cy="90000"/>
          </a:xfrm>
        </p:grpSpPr>
        <p:sp>
          <p:nvSpPr>
            <p:cNvPr id="417" name="正方形/長方形 416">
              <a:extLst>
                <a:ext uri="{FF2B5EF4-FFF2-40B4-BE49-F238E27FC236}">
                  <a16:creationId xmlns:a16="http://schemas.microsoft.com/office/drawing/2014/main" id="{CAE5880D-7EF0-4297-B0EE-1DED573FCA44}"/>
                </a:ext>
              </a:extLst>
            </p:cNvPr>
            <p:cNvSpPr/>
            <p:nvPr/>
          </p:nvSpPr>
          <p:spPr>
            <a:xfrm>
              <a:off x="2126456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8" name="正方形/長方形 417">
              <a:extLst>
                <a:ext uri="{FF2B5EF4-FFF2-40B4-BE49-F238E27FC236}">
                  <a16:creationId xmlns:a16="http://schemas.microsoft.com/office/drawing/2014/main" id="{CFE1CCDD-1125-4024-B8D0-0A301C0637C7}"/>
                </a:ext>
              </a:extLst>
            </p:cNvPr>
            <p:cNvSpPr/>
            <p:nvPr/>
          </p:nvSpPr>
          <p:spPr>
            <a:xfrm>
              <a:off x="2243615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9" name="正方形/長方形 418">
              <a:extLst>
                <a:ext uri="{FF2B5EF4-FFF2-40B4-BE49-F238E27FC236}">
                  <a16:creationId xmlns:a16="http://schemas.microsoft.com/office/drawing/2014/main" id="{4CA7BD63-E33B-4994-B845-273A182F7896}"/>
                </a:ext>
              </a:extLst>
            </p:cNvPr>
            <p:cNvSpPr/>
            <p:nvPr/>
          </p:nvSpPr>
          <p:spPr>
            <a:xfrm>
              <a:off x="2477933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0" name="正方形/長方形 419">
              <a:extLst>
                <a:ext uri="{FF2B5EF4-FFF2-40B4-BE49-F238E27FC236}">
                  <a16:creationId xmlns:a16="http://schemas.microsoft.com/office/drawing/2014/main" id="{A2E4F5C6-3E40-4C23-A8D2-04865848B5DF}"/>
                </a:ext>
              </a:extLst>
            </p:cNvPr>
            <p:cNvSpPr/>
            <p:nvPr/>
          </p:nvSpPr>
          <p:spPr>
            <a:xfrm>
              <a:off x="2597944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1" name="正方形/長方形 420">
              <a:extLst>
                <a:ext uri="{FF2B5EF4-FFF2-40B4-BE49-F238E27FC236}">
                  <a16:creationId xmlns:a16="http://schemas.microsoft.com/office/drawing/2014/main" id="{8CEA7661-2A39-4806-8274-50040B1EC9D6}"/>
                </a:ext>
              </a:extLst>
            </p:cNvPr>
            <p:cNvSpPr/>
            <p:nvPr/>
          </p:nvSpPr>
          <p:spPr>
            <a:xfrm>
              <a:off x="2006445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22" name="グループ化 421">
            <a:extLst>
              <a:ext uri="{FF2B5EF4-FFF2-40B4-BE49-F238E27FC236}">
                <a16:creationId xmlns:a16="http://schemas.microsoft.com/office/drawing/2014/main" id="{BEE789C2-16F7-4ADD-A820-C477866C8BCD}"/>
              </a:ext>
            </a:extLst>
          </p:cNvPr>
          <p:cNvGrpSpPr/>
          <p:nvPr/>
        </p:nvGrpSpPr>
        <p:grpSpPr>
          <a:xfrm>
            <a:off x="2004638" y="4662141"/>
            <a:ext cx="681499" cy="90000"/>
            <a:chOff x="2006445" y="4327559"/>
            <a:chExt cx="681499" cy="90000"/>
          </a:xfrm>
        </p:grpSpPr>
        <p:sp>
          <p:nvSpPr>
            <p:cNvPr id="423" name="正方形/長方形 422">
              <a:extLst>
                <a:ext uri="{FF2B5EF4-FFF2-40B4-BE49-F238E27FC236}">
                  <a16:creationId xmlns:a16="http://schemas.microsoft.com/office/drawing/2014/main" id="{8332FC66-A3AB-4F11-9748-8F1C577D968A}"/>
                </a:ext>
              </a:extLst>
            </p:cNvPr>
            <p:cNvSpPr/>
            <p:nvPr/>
          </p:nvSpPr>
          <p:spPr>
            <a:xfrm>
              <a:off x="2126456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4" name="正方形/長方形 423">
              <a:extLst>
                <a:ext uri="{FF2B5EF4-FFF2-40B4-BE49-F238E27FC236}">
                  <a16:creationId xmlns:a16="http://schemas.microsoft.com/office/drawing/2014/main" id="{4184FB7A-AF1B-436C-BF7B-559BB4F2D2D5}"/>
                </a:ext>
              </a:extLst>
            </p:cNvPr>
            <p:cNvSpPr/>
            <p:nvPr/>
          </p:nvSpPr>
          <p:spPr>
            <a:xfrm>
              <a:off x="2243615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5" name="正方形/長方形 424">
              <a:extLst>
                <a:ext uri="{FF2B5EF4-FFF2-40B4-BE49-F238E27FC236}">
                  <a16:creationId xmlns:a16="http://schemas.microsoft.com/office/drawing/2014/main" id="{058494DA-0CCF-4FDB-914F-2B5864FAE398}"/>
                </a:ext>
              </a:extLst>
            </p:cNvPr>
            <p:cNvSpPr/>
            <p:nvPr/>
          </p:nvSpPr>
          <p:spPr>
            <a:xfrm>
              <a:off x="2477933" y="4327559"/>
              <a:ext cx="90000" cy="90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6" name="正方形/長方形 425">
              <a:extLst>
                <a:ext uri="{FF2B5EF4-FFF2-40B4-BE49-F238E27FC236}">
                  <a16:creationId xmlns:a16="http://schemas.microsoft.com/office/drawing/2014/main" id="{5074585C-2CE4-460F-8496-2689E50B6D13}"/>
                </a:ext>
              </a:extLst>
            </p:cNvPr>
            <p:cNvSpPr/>
            <p:nvPr/>
          </p:nvSpPr>
          <p:spPr>
            <a:xfrm>
              <a:off x="2597944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7" name="正方形/長方形 426">
              <a:extLst>
                <a:ext uri="{FF2B5EF4-FFF2-40B4-BE49-F238E27FC236}">
                  <a16:creationId xmlns:a16="http://schemas.microsoft.com/office/drawing/2014/main" id="{FB743366-BF7C-423F-8444-9375064F7EB5}"/>
                </a:ext>
              </a:extLst>
            </p:cNvPr>
            <p:cNvSpPr/>
            <p:nvPr/>
          </p:nvSpPr>
          <p:spPr>
            <a:xfrm>
              <a:off x="2006445" y="4327559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28" name="正方形/長方形 427">
            <a:extLst>
              <a:ext uri="{FF2B5EF4-FFF2-40B4-BE49-F238E27FC236}">
                <a16:creationId xmlns:a16="http://schemas.microsoft.com/office/drawing/2014/main" id="{9615907E-B11B-48A0-B5CB-1B1B808781BE}"/>
              </a:ext>
            </a:extLst>
          </p:cNvPr>
          <p:cNvSpPr/>
          <p:nvPr/>
        </p:nvSpPr>
        <p:spPr>
          <a:xfrm>
            <a:off x="2593491" y="5223001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9" name="正方形/長方形 428">
            <a:extLst>
              <a:ext uri="{FF2B5EF4-FFF2-40B4-BE49-F238E27FC236}">
                <a16:creationId xmlns:a16="http://schemas.microsoft.com/office/drawing/2014/main" id="{4E90172E-D0DD-4937-9866-CB7AC32B5B65}"/>
              </a:ext>
            </a:extLst>
          </p:cNvPr>
          <p:cNvSpPr/>
          <p:nvPr/>
        </p:nvSpPr>
        <p:spPr>
          <a:xfrm>
            <a:off x="2239162" y="5220032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0" name="正方形/長方形 429">
            <a:extLst>
              <a:ext uri="{FF2B5EF4-FFF2-40B4-BE49-F238E27FC236}">
                <a16:creationId xmlns:a16="http://schemas.microsoft.com/office/drawing/2014/main" id="{8BB558F0-075B-4C31-9878-57E3078C8BD5}"/>
              </a:ext>
            </a:extLst>
          </p:cNvPr>
          <p:cNvSpPr/>
          <p:nvPr/>
        </p:nvSpPr>
        <p:spPr>
          <a:xfrm>
            <a:off x="2357064" y="5455987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1" name="正方形/長方形 430">
            <a:extLst>
              <a:ext uri="{FF2B5EF4-FFF2-40B4-BE49-F238E27FC236}">
                <a16:creationId xmlns:a16="http://schemas.microsoft.com/office/drawing/2014/main" id="{608F90F0-8046-4509-9316-7D5738B911C6}"/>
              </a:ext>
            </a:extLst>
          </p:cNvPr>
          <p:cNvSpPr/>
          <p:nvPr/>
        </p:nvSpPr>
        <p:spPr>
          <a:xfrm>
            <a:off x="2477075" y="5455987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2" name="正方形/長方形 431">
            <a:extLst>
              <a:ext uri="{FF2B5EF4-FFF2-40B4-BE49-F238E27FC236}">
                <a16:creationId xmlns:a16="http://schemas.microsoft.com/office/drawing/2014/main" id="{FD0846DC-3053-43F6-AFFD-348B3EABECA5}"/>
              </a:ext>
            </a:extLst>
          </p:cNvPr>
          <p:cNvSpPr/>
          <p:nvPr/>
        </p:nvSpPr>
        <p:spPr>
          <a:xfrm>
            <a:off x="1999876" y="5446463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3" name="正方形/長方形 432">
            <a:extLst>
              <a:ext uri="{FF2B5EF4-FFF2-40B4-BE49-F238E27FC236}">
                <a16:creationId xmlns:a16="http://schemas.microsoft.com/office/drawing/2014/main" id="{F14E5E1E-3207-42F2-9505-D6B15BA60D73}"/>
              </a:ext>
            </a:extLst>
          </p:cNvPr>
          <p:cNvSpPr/>
          <p:nvPr/>
        </p:nvSpPr>
        <p:spPr>
          <a:xfrm>
            <a:off x="2119887" y="5446463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4" name="正方形/長方形 433">
            <a:extLst>
              <a:ext uri="{FF2B5EF4-FFF2-40B4-BE49-F238E27FC236}">
                <a16:creationId xmlns:a16="http://schemas.microsoft.com/office/drawing/2014/main" id="{2C97580E-DB31-40D8-B343-00C802386694}"/>
              </a:ext>
            </a:extLst>
          </p:cNvPr>
          <p:cNvSpPr/>
          <p:nvPr/>
        </p:nvSpPr>
        <p:spPr>
          <a:xfrm>
            <a:off x="2710069" y="5446463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5" name="正方形/長方形 434">
            <a:extLst>
              <a:ext uri="{FF2B5EF4-FFF2-40B4-BE49-F238E27FC236}">
                <a16:creationId xmlns:a16="http://schemas.microsoft.com/office/drawing/2014/main" id="{49A95C44-FCA2-4695-A05A-93B7E6453548}"/>
              </a:ext>
            </a:extLst>
          </p:cNvPr>
          <p:cNvSpPr/>
          <p:nvPr/>
        </p:nvSpPr>
        <p:spPr>
          <a:xfrm>
            <a:off x="2710069" y="5690323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6" name="正方形/長方形 435">
            <a:extLst>
              <a:ext uri="{FF2B5EF4-FFF2-40B4-BE49-F238E27FC236}">
                <a16:creationId xmlns:a16="http://schemas.microsoft.com/office/drawing/2014/main" id="{5C169D74-46B5-474C-8C90-C92566641AFE}"/>
              </a:ext>
            </a:extLst>
          </p:cNvPr>
          <p:cNvSpPr/>
          <p:nvPr/>
        </p:nvSpPr>
        <p:spPr>
          <a:xfrm>
            <a:off x="2356321" y="5690323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7" name="正方形/長方形 436">
            <a:extLst>
              <a:ext uri="{FF2B5EF4-FFF2-40B4-BE49-F238E27FC236}">
                <a16:creationId xmlns:a16="http://schemas.microsoft.com/office/drawing/2014/main" id="{228258AB-58DE-4F61-8C43-56AA9D25D7FB}"/>
              </a:ext>
            </a:extLst>
          </p:cNvPr>
          <p:cNvSpPr/>
          <p:nvPr/>
        </p:nvSpPr>
        <p:spPr>
          <a:xfrm>
            <a:off x="1999876" y="5779920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8" name="正方形/長方形 437">
            <a:extLst>
              <a:ext uri="{FF2B5EF4-FFF2-40B4-BE49-F238E27FC236}">
                <a16:creationId xmlns:a16="http://schemas.microsoft.com/office/drawing/2014/main" id="{0302E53C-F81C-451A-A2E0-43A35705984E}"/>
              </a:ext>
            </a:extLst>
          </p:cNvPr>
          <p:cNvSpPr/>
          <p:nvPr/>
        </p:nvSpPr>
        <p:spPr>
          <a:xfrm>
            <a:off x="2119887" y="5779920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9" name="正方形/長方形 438">
            <a:extLst>
              <a:ext uri="{FF2B5EF4-FFF2-40B4-BE49-F238E27FC236}">
                <a16:creationId xmlns:a16="http://schemas.microsoft.com/office/drawing/2014/main" id="{2FE916A5-B09E-4A93-9D70-BA46D7247252}"/>
              </a:ext>
            </a:extLst>
          </p:cNvPr>
          <p:cNvSpPr/>
          <p:nvPr/>
        </p:nvSpPr>
        <p:spPr>
          <a:xfrm>
            <a:off x="2473480" y="5788876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0" name="正方形/長方形 439">
            <a:extLst>
              <a:ext uri="{FF2B5EF4-FFF2-40B4-BE49-F238E27FC236}">
                <a16:creationId xmlns:a16="http://schemas.microsoft.com/office/drawing/2014/main" id="{0EBF6173-9A4D-40CF-A4A5-BC1322396822}"/>
              </a:ext>
            </a:extLst>
          </p:cNvPr>
          <p:cNvSpPr/>
          <p:nvPr/>
        </p:nvSpPr>
        <p:spPr>
          <a:xfrm>
            <a:off x="2238001" y="6022808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1" name="正方形/長方形 440">
            <a:extLst>
              <a:ext uri="{FF2B5EF4-FFF2-40B4-BE49-F238E27FC236}">
                <a16:creationId xmlns:a16="http://schemas.microsoft.com/office/drawing/2014/main" id="{5585AC71-B423-4513-AF2B-4DCEF01F91D5}"/>
              </a:ext>
            </a:extLst>
          </p:cNvPr>
          <p:cNvSpPr/>
          <p:nvPr/>
        </p:nvSpPr>
        <p:spPr>
          <a:xfrm>
            <a:off x="2358012" y="6022808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2" name="正方形/長方形 441">
            <a:extLst>
              <a:ext uri="{FF2B5EF4-FFF2-40B4-BE49-F238E27FC236}">
                <a16:creationId xmlns:a16="http://schemas.microsoft.com/office/drawing/2014/main" id="{7D10A8B0-B285-4776-BD92-14BD6B613D0A}"/>
              </a:ext>
            </a:extLst>
          </p:cNvPr>
          <p:cNvSpPr/>
          <p:nvPr/>
        </p:nvSpPr>
        <p:spPr>
          <a:xfrm>
            <a:off x="2604714" y="6008520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3" name="正方形/長方形 442">
            <a:extLst>
              <a:ext uri="{FF2B5EF4-FFF2-40B4-BE49-F238E27FC236}">
                <a16:creationId xmlns:a16="http://schemas.microsoft.com/office/drawing/2014/main" id="{7BC51AB3-3EA2-4D4F-AC97-26ED7F3CA54B}"/>
              </a:ext>
            </a:extLst>
          </p:cNvPr>
          <p:cNvSpPr/>
          <p:nvPr/>
        </p:nvSpPr>
        <p:spPr>
          <a:xfrm>
            <a:off x="2724725" y="6008520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4" name="正方形/長方形 443">
            <a:extLst>
              <a:ext uri="{FF2B5EF4-FFF2-40B4-BE49-F238E27FC236}">
                <a16:creationId xmlns:a16="http://schemas.microsoft.com/office/drawing/2014/main" id="{5609FA3D-5ABF-43B3-8AE7-AEB556AFB1AA}"/>
              </a:ext>
            </a:extLst>
          </p:cNvPr>
          <p:cNvSpPr/>
          <p:nvPr/>
        </p:nvSpPr>
        <p:spPr>
          <a:xfrm>
            <a:off x="2366589" y="6241883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5" name="正方形/長方形 444">
            <a:extLst>
              <a:ext uri="{FF2B5EF4-FFF2-40B4-BE49-F238E27FC236}">
                <a16:creationId xmlns:a16="http://schemas.microsoft.com/office/drawing/2014/main" id="{7499332C-AB3C-488C-90C3-1CB1872E9D6C}"/>
              </a:ext>
            </a:extLst>
          </p:cNvPr>
          <p:cNvSpPr/>
          <p:nvPr/>
        </p:nvSpPr>
        <p:spPr>
          <a:xfrm>
            <a:off x="2486600" y="6241883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6" name="正方形/長方形 445">
            <a:extLst>
              <a:ext uri="{FF2B5EF4-FFF2-40B4-BE49-F238E27FC236}">
                <a16:creationId xmlns:a16="http://schemas.microsoft.com/office/drawing/2014/main" id="{3113D88A-D05E-4672-B9C1-CCA69FE2B312}"/>
              </a:ext>
            </a:extLst>
          </p:cNvPr>
          <p:cNvSpPr/>
          <p:nvPr/>
        </p:nvSpPr>
        <p:spPr>
          <a:xfrm>
            <a:off x="2028451" y="6237120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7" name="正方形/長方形 446">
            <a:extLst>
              <a:ext uri="{FF2B5EF4-FFF2-40B4-BE49-F238E27FC236}">
                <a16:creationId xmlns:a16="http://schemas.microsoft.com/office/drawing/2014/main" id="{682A3CD7-9216-44B7-9115-4AD5A4AA66DE}"/>
              </a:ext>
            </a:extLst>
          </p:cNvPr>
          <p:cNvSpPr/>
          <p:nvPr/>
        </p:nvSpPr>
        <p:spPr>
          <a:xfrm>
            <a:off x="2148462" y="6237120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8" name="正方形/長方形 447">
            <a:extLst>
              <a:ext uri="{FF2B5EF4-FFF2-40B4-BE49-F238E27FC236}">
                <a16:creationId xmlns:a16="http://schemas.microsoft.com/office/drawing/2014/main" id="{C4DBFCE3-535E-416B-895B-B7E67D009603}"/>
              </a:ext>
            </a:extLst>
          </p:cNvPr>
          <p:cNvSpPr/>
          <p:nvPr/>
        </p:nvSpPr>
        <p:spPr>
          <a:xfrm>
            <a:off x="2028451" y="6346658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9" name="正方形/長方形 448">
            <a:extLst>
              <a:ext uri="{FF2B5EF4-FFF2-40B4-BE49-F238E27FC236}">
                <a16:creationId xmlns:a16="http://schemas.microsoft.com/office/drawing/2014/main" id="{B97B9E30-B724-40A1-9C40-FCE7024148DC}"/>
              </a:ext>
            </a:extLst>
          </p:cNvPr>
          <p:cNvSpPr/>
          <p:nvPr/>
        </p:nvSpPr>
        <p:spPr>
          <a:xfrm>
            <a:off x="2148462" y="6346658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0" name="正方形/長方形 449">
            <a:extLst>
              <a:ext uri="{FF2B5EF4-FFF2-40B4-BE49-F238E27FC236}">
                <a16:creationId xmlns:a16="http://schemas.microsoft.com/office/drawing/2014/main" id="{8BB76AF5-BE58-44C2-968A-9D7A0DB4B822}"/>
              </a:ext>
            </a:extLst>
          </p:cNvPr>
          <p:cNvSpPr/>
          <p:nvPr/>
        </p:nvSpPr>
        <p:spPr>
          <a:xfrm>
            <a:off x="2014164" y="6799095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1" name="正方形/長方形 450">
            <a:extLst>
              <a:ext uri="{FF2B5EF4-FFF2-40B4-BE49-F238E27FC236}">
                <a16:creationId xmlns:a16="http://schemas.microsoft.com/office/drawing/2014/main" id="{904DB96D-FD2A-4677-B050-B87482465A17}"/>
              </a:ext>
            </a:extLst>
          </p:cNvPr>
          <p:cNvSpPr/>
          <p:nvPr/>
        </p:nvSpPr>
        <p:spPr>
          <a:xfrm>
            <a:off x="2134175" y="6799095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2" name="正方形/長方形 451">
            <a:extLst>
              <a:ext uri="{FF2B5EF4-FFF2-40B4-BE49-F238E27FC236}">
                <a16:creationId xmlns:a16="http://schemas.microsoft.com/office/drawing/2014/main" id="{D1669DC4-5C8B-4428-A791-D2D93A6CD1A0}"/>
              </a:ext>
            </a:extLst>
          </p:cNvPr>
          <p:cNvSpPr/>
          <p:nvPr/>
        </p:nvSpPr>
        <p:spPr>
          <a:xfrm>
            <a:off x="2252289" y="6684795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3" name="正方形/長方形 452">
            <a:extLst>
              <a:ext uri="{FF2B5EF4-FFF2-40B4-BE49-F238E27FC236}">
                <a16:creationId xmlns:a16="http://schemas.microsoft.com/office/drawing/2014/main" id="{870AA7AB-1F69-41B8-99F9-82AAEF1210F1}"/>
              </a:ext>
            </a:extLst>
          </p:cNvPr>
          <p:cNvSpPr/>
          <p:nvPr/>
        </p:nvSpPr>
        <p:spPr>
          <a:xfrm>
            <a:off x="2372300" y="6684795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4" name="正方形/長方形 453">
            <a:extLst>
              <a:ext uri="{FF2B5EF4-FFF2-40B4-BE49-F238E27FC236}">
                <a16:creationId xmlns:a16="http://schemas.microsoft.com/office/drawing/2014/main" id="{07E9463E-1A41-47BB-8D1E-243AA509EC13}"/>
              </a:ext>
            </a:extLst>
          </p:cNvPr>
          <p:cNvSpPr/>
          <p:nvPr/>
        </p:nvSpPr>
        <p:spPr>
          <a:xfrm>
            <a:off x="2595189" y="6689558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5" name="正方形/長方形 454">
            <a:extLst>
              <a:ext uri="{FF2B5EF4-FFF2-40B4-BE49-F238E27FC236}">
                <a16:creationId xmlns:a16="http://schemas.microsoft.com/office/drawing/2014/main" id="{3EE92C80-5D6D-44D4-8AD0-1E74CEC9398F}"/>
              </a:ext>
            </a:extLst>
          </p:cNvPr>
          <p:cNvSpPr/>
          <p:nvPr/>
        </p:nvSpPr>
        <p:spPr>
          <a:xfrm>
            <a:off x="2715200" y="6689558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6" name="正方形/長方形 455">
            <a:extLst>
              <a:ext uri="{FF2B5EF4-FFF2-40B4-BE49-F238E27FC236}">
                <a16:creationId xmlns:a16="http://schemas.microsoft.com/office/drawing/2014/main" id="{58667019-2A2D-4070-90D9-8CF1B008C875}"/>
              </a:ext>
            </a:extLst>
          </p:cNvPr>
          <p:cNvSpPr/>
          <p:nvPr/>
        </p:nvSpPr>
        <p:spPr>
          <a:xfrm>
            <a:off x="2724544" y="6133294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7" name="正方形/長方形 456">
            <a:extLst>
              <a:ext uri="{FF2B5EF4-FFF2-40B4-BE49-F238E27FC236}">
                <a16:creationId xmlns:a16="http://schemas.microsoft.com/office/drawing/2014/main" id="{8A464DD4-3421-42CB-97F9-C1E0780FFB8B}"/>
              </a:ext>
            </a:extLst>
          </p:cNvPr>
          <p:cNvSpPr/>
          <p:nvPr/>
        </p:nvSpPr>
        <p:spPr>
          <a:xfrm>
            <a:off x="2724544" y="6245798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8" name="正方形/長方形 457">
            <a:extLst>
              <a:ext uri="{FF2B5EF4-FFF2-40B4-BE49-F238E27FC236}">
                <a16:creationId xmlns:a16="http://schemas.microsoft.com/office/drawing/2014/main" id="{1FAFF48E-A119-4C73-BE6A-67BCD18AB4AB}"/>
              </a:ext>
            </a:extLst>
          </p:cNvPr>
          <p:cNvSpPr/>
          <p:nvPr/>
        </p:nvSpPr>
        <p:spPr>
          <a:xfrm>
            <a:off x="2486600" y="6369747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9" name="正方形/長方形 458">
            <a:extLst>
              <a:ext uri="{FF2B5EF4-FFF2-40B4-BE49-F238E27FC236}">
                <a16:creationId xmlns:a16="http://schemas.microsoft.com/office/drawing/2014/main" id="{BD440B17-0610-4579-B21E-3F28BDB1C72F}"/>
              </a:ext>
            </a:extLst>
          </p:cNvPr>
          <p:cNvSpPr/>
          <p:nvPr/>
        </p:nvSpPr>
        <p:spPr>
          <a:xfrm>
            <a:off x="2593491" y="6580224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0" name="正方形/長方形 459">
            <a:extLst>
              <a:ext uri="{FF2B5EF4-FFF2-40B4-BE49-F238E27FC236}">
                <a16:creationId xmlns:a16="http://schemas.microsoft.com/office/drawing/2014/main" id="{E893D08A-E7F9-464C-BCA9-4CE5A1D72F37}"/>
              </a:ext>
            </a:extLst>
          </p:cNvPr>
          <p:cNvSpPr/>
          <p:nvPr/>
        </p:nvSpPr>
        <p:spPr>
          <a:xfrm>
            <a:off x="2249290" y="6580224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1" name="正方形/長方形 460">
            <a:extLst>
              <a:ext uri="{FF2B5EF4-FFF2-40B4-BE49-F238E27FC236}">
                <a16:creationId xmlns:a16="http://schemas.microsoft.com/office/drawing/2014/main" id="{AB9DB722-00FF-4C6D-86F2-58D65E21A4DC}"/>
              </a:ext>
            </a:extLst>
          </p:cNvPr>
          <p:cNvSpPr/>
          <p:nvPr/>
        </p:nvSpPr>
        <p:spPr>
          <a:xfrm>
            <a:off x="2385840" y="6461686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2" name="正方形/長方形 461">
            <a:extLst>
              <a:ext uri="{FF2B5EF4-FFF2-40B4-BE49-F238E27FC236}">
                <a16:creationId xmlns:a16="http://schemas.microsoft.com/office/drawing/2014/main" id="{BF0E6346-F742-4CE6-A304-7070721FED4E}"/>
              </a:ext>
            </a:extLst>
          </p:cNvPr>
          <p:cNvSpPr/>
          <p:nvPr/>
        </p:nvSpPr>
        <p:spPr>
          <a:xfrm>
            <a:off x="2710069" y="6466979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3" name="正方形/長方形 462">
            <a:extLst>
              <a:ext uri="{FF2B5EF4-FFF2-40B4-BE49-F238E27FC236}">
                <a16:creationId xmlns:a16="http://schemas.microsoft.com/office/drawing/2014/main" id="{EE9E7633-DD90-44E1-9884-3CFE6C33332C}"/>
              </a:ext>
            </a:extLst>
          </p:cNvPr>
          <p:cNvSpPr/>
          <p:nvPr/>
        </p:nvSpPr>
        <p:spPr>
          <a:xfrm>
            <a:off x="2710069" y="7022925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4" name="正方形/長方形 463">
            <a:extLst>
              <a:ext uri="{FF2B5EF4-FFF2-40B4-BE49-F238E27FC236}">
                <a16:creationId xmlns:a16="http://schemas.microsoft.com/office/drawing/2014/main" id="{4C823EC2-0833-4013-84E8-DBBDDC29EFC6}"/>
              </a:ext>
            </a:extLst>
          </p:cNvPr>
          <p:cNvSpPr/>
          <p:nvPr/>
        </p:nvSpPr>
        <p:spPr>
          <a:xfrm>
            <a:off x="2486600" y="6799095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5" name="正方形/長方形 464">
            <a:extLst>
              <a:ext uri="{FF2B5EF4-FFF2-40B4-BE49-F238E27FC236}">
                <a16:creationId xmlns:a16="http://schemas.microsoft.com/office/drawing/2014/main" id="{F8CD435C-68B7-49DE-8578-5C2CB27E62C8}"/>
              </a:ext>
            </a:extLst>
          </p:cNvPr>
          <p:cNvSpPr/>
          <p:nvPr/>
        </p:nvSpPr>
        <p:spPr>
          <a:xfrm>
            <a:off x="2586678" y="7136901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6" name="正方形/長方形 465">
            <a:extLst>
              <a:ext uri="{FF2B5EF4-FFF2-40B4-BE49-F238E27FC236}">
                <a16:creationId xmlns:a16="http://schemas.microsoft.com/office/drawing/2014/main" id="{19FBF2A9-4EE4-4AFA-AAED-1A3E4E0F5437}"/>
              </a:ext>
            </a:extLst>
          </p:cNvPr>
          <p:cNvSpPr/>
          <p:nvPr/>
        </p:nvSpPr>
        <p:spPr>
          <a:xfrm>
            <a:off x="2249290" y="7141714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7" name="正方形/長方形 466">
            <a:extLst>
              <a:ext uri="{FF2B5EF4-FFF2-40B4-BE49-F238E27FC236}">
                <a16:creationId xmlns:a16="http://schemas.microsoft.com/office/drawing/2014/main" id="{9EFDBC33-C792-4258-8B83-9A2B729B4A61}"/>
              </a:ext>
            </a:extLst>
          </p:cNvPr>
          <p:cNvSpPr/>
          <p:nvPr/>
        </p:nvSpPr>
        <p:spPr>
          <a:xfrm>
            <a:off x="2365354" y="7018899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8" name="正方形/長方形 467">
            <a:extLst>
              <a:ext uri="{FF2B5EF4-FFF2-40B4-BE49-F238E27FC236}">
                <a16:creationId xmlns:a16="http://schemas.microsoft.com/office/drawing/2014/main" id="{751BBDB9-53CF-46C9-86D3-7819D26884F4}"/>
              </a:ext>
            </a:extLst>
          </p:cNvPr>
          <p:cNvSpPr/>
          <p:nvPr/>
        </p:nvSpPr>
        <p:spPr>
          <a:xfrm>
            <a:off x="2365354" y="6135212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9" name="正方形/長方形 468">
            <a:extLst>
              <a:ext uri="{FF2B5EF4-FFF2-40B4-BE49-F238E27FC236}">
                <a16:creationId xmlns:a16="http://schemas.microsoft.com/office/drawing/2014/main" id="{213EEFCB-F7E0-4B5B-9413-CFD74DB0C8D9}"/>
              </a:ext>
            </a:extLst>
          </p:cNvPr>
          <p:cNvSpPr/>
          <p:nvPr/>
        </p:nvSpPr>
        <p:spPr>
          <a:xfrm>
            <a:off x="2372300" y="7480544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0" name="正方形/長方形 469">
            <a:extLst>
              <a:ext uri="{FF2B5EF4-FFF2-40B4-BE49-F238E27FC236}">
                <a16:creationId xmlns:a16="http://schemas.microsoft.com/office/drawing/2014/main" id="{7B5FA628-7760-4D5E-B7DE-1E6A1D24E12E}"/>
              </a:ext>
            </a:extLst>
          </p:cNvPr>
          <p:cNvSpPr/>
          <p:nvPr/>
        </p:nvSpPr>
        <p:spPr>
          <a:xfrm>
            <a:off x="2474501" y="7609733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1" name="正方形/長方形 470">
            <a:extLst>
              <a:ext uri="{FF2B5EF4-FFF2-40B4-BE49-F238E27FC236}">
                <a16:creationId xmlns:a16="http://schemas.microsoft.com/office/drawing/2014/main" id="{F6C103AA-CC2F-4972-AF39-4070A87E6635}"/>
              </a:ext>
            </a:extLst>
          </p:cNvPr>
          <p:cNvSpPr/>
          <p:nvPr/>
        </p:nvSpPr>
        <p:spPr>
          <a:xfrm>
            <a:off x="2356321" y="7823885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2" name="正方形/長方形 471">
            <a:extLst>
              <a:ext uri="{FF2B5EF4-FFF2-40B4-BE49-F238E27FC236}">
                <a16:creationId xmlns:a16="http://schemas.microsoft.com/office/drawing/2014/main" id="{ED9C6676-D61A-4BB7-98CC-E4C664BFDC70}"/>
              </a:ext>
            </a:extLst>
          </p:cNvPr>
          <p:cNvSpPr/>
          <p:nvPr/>
        </p:nvSpPr>
        <p:spPr>
          <a:xfrm>
            <a:off x="2592461" y="7944539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3" name="正方形/長方形 472">
            <a:extLst>
              <a:ext uri="{FF2B5EF4-FFF2-40B4-BE49-F238E27FC236}">
                <a16:creationId xmlns:a16="http://schemas.microsoft.com/office/drawing/2014/main" id="{2DF08B6C-2488-4FF1-88D4-3630EE544FE7}"/>
              </a:ext>
            </a:extLst>
          </p:cNvPr>
          <p:cNvSpPr/>
          <p:nvPr/>
        </p:nvSpPr>
        <p:spPr>
          <a:xfrm>
            <a:off x="2732084" y="7831559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4" name="正方形/長方形 473">
            <a:extLst>
              <a:ext uri="{FF2B5EF4-FFF2-40B4-BE49-F238E27FC236}">
                <a16:creationId xmlns:a16="http://schemas.microsoft.com/office/drawing/2014/main" id="{E91045A1-A330-409D-A03A-0A48E5A31A87}"/>
              </a:ext>
            </a:extLst>
          </p:cNvPr>
          <p:cNvSpPr/>
          <p:nvPr/>
        </p:nvSpPr>
        <p:spPr>
          <a:xfrm>
            <a:off x="2722125" y="7485343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5" name="正方形/長方形 474">
            <a:extLst>
              <a:ext uri="{FF2B5EF4-FFF2-40B4-BE49-F238E27FC236}">
                <a16:creationId xmlns:a16="http://schemas.microsoft.com/office/drawing/2014/main" id="{E27CC54A-2FB6-4378-A237-35C3E7B9064B}"/>
              </a:ext>
            </a:extLst>
          </p:cNvPr>
          <p:cNvSpPr/>
          <p:nvPr/>
        </p:nvSpPr>
        <p:spPr>
          <a:xfrm>
            <a:off x="2589022" y="7480596"/>
            <a:ext cx="9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6" name="正方形/長方形 475">
            <a:extLst>
              <a:ext uri="{FF2B5EF4-FFF2-40B4-BE49-F238E27FC236}">
                <a16:creationId xmlns:a16="http://schemas.microsoft.com/office/drawing/2014/main" id="{268FEAB1-2E6B-4A36-846A-E74A256E292A}"/>
              </a:ext>
            </a:extLst>
          </p:cNvPr>
          <p:cNvSpPr/>
          <p:nvPr/>
        </p:nvSpPr>
        <p:spPr>
          <a:xfrm>
            <a:off x="1813397" y="6919899"/>
            <a:ext cx="72000" cy="57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7" name="正方形/長方形 476">
            <a:extLst>
              <a:ext uri="{FF2B5EF4-FFF2-40B4-BE49-F238E27FC236}">
                <a16:creationId xmlns:a16="http://schemas.microsoft.com/office/drawing/2014/main" id="{5358FCE9-6E96-43B3-B9F8-92E7AB15A4C8}"/>
              </a:ext>
            </a:extLst>
          </p:cNvPr>
          <p:cNvSpPr/>
          <p:nvPr/>
        </p:nvSpPr>
        <p:spPr>
          <a:xfrm>
            <a:off x="2980210" y="8342997"/>
            <a:ext cx="720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8" name="正方形/長方形 477">
            <a:extLst>
              <a:ext uri="{FF2B5EF4-FFF2-40B4-BE49-F238E27FC236}">
                <a16:creationId xmlns:a16="http://schemas.microsoft.com/office/drawing/2014/main" id="{C6680A13-9F70-45FB-BEDD-2DCDCCD9137F}"/>
              </a:ext>
            </a:extLst>
          </p:cNvPr>
          <p:cNvSpPr/>
          <p:nvPr/>
        </p:nvSpPr>
        <p:spPr>
          <a:xfrm>
            <a:off x="3061172" y="8257272"/>
            <a:ext cx="720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9" name="正方形/長方形 478">
            <a:extLst>
              <a:ext uri="{FF2B5EF4-FFF2-40B4-BE49-F238E27FC236}">
                <a16:creationId xmlns:a16="http://schemas.microsoft.com/office/drawing/2014/main" id="{E9C4E498-2F6D-4F04-81EA-521679F6B9D2}"/>
              </a:ext>
            </a:extLst>
          </p:cNvPr>
          <p:cNvSpPr/>
          <p:nvPr/>
        </p:nvSpPr>
        <p:spPr>
          <a:xfrm>
            <a:off x="2888246" y="7921559"/>
            <a:ext cx="720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0" name="正方形/長方形 479">
            <a:extLst>
              <a:ext uri="{FF2B5EF4-FFF2-40B4-BE49-F238E27FC236}">
                <a16:creationId xmlns:a16="http://schemas.microsoft.com/office/drawing/2014/main" id="{ABF54E64-7E0C-44AD-89E2-8D2490E1B8C0}"/>
              </a:ext>
            </a:extLst>
          </p:cNvPr>
          <p:cNvSpPr/>
          <p:nvPr/>
        </p:nvSpPr>
        <p:spPr>
          <a:xfrm>
            <a:off x="3967152" y="8700184"/>
            <a:ext cx="720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1" name="正方形/長方形 480">
            <a:extLst>
              <a:ext uri="{FF2B5EF4-FFF2-40B4-BE49-F238E27FC236}">
                <a16:creationId xmlns:a16="http://schemas.microsoft.com/office/drawing/2014/main" id="{5C0CCF82-5573-46FC-AE92-2CBCDB21CE32}"/>
              </a:ext>
            </a:extLst>
          </p:cNvPr>
          <p:cNvSpPr/>
          <p:nvPr/>
        </p:nvSpPr>
        <p:spPr>
          <a:xfrm>
            <a:off x="3967152" y="8500159"/>
            <a:ext cx="720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2" name="正方形/長方形 481">
            <a:extLst>
              <a:ext uri="{FF2B5EF4-FFF2-40B4-BE49-F238E27FC236}">
                <a16:creationId xmlns:a16="http://schemas.microsoft.com/office/drawing/2014/main" id="{57714020-3B46-47E4-B424-E55DAC8EDEF6}"/>
              </a:ext>
            </a:extLst>
          </p:cNvPr>
          <p:cNvSpPr/>
          <p:nvPr/>
        </p:nvSpPr>
        <p:spPr>
          <a:xfrm>
            <a:off x="3859678" y="8342997"/>
            <a:ext cx="720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3" name="正方形/長方形 482">
            <a:extLst>
              <a:ext uri="{FF2B5EF4-FFF2-40B4-BE49-F238E27FC236}">
                <a16:creationId xmlns:a16="http://schemas.microsoft.com/office/drawing/2014/main" id="{CEDA5068-F053-4365-8591-986C50ABE3E3}"/>
              </a:ext>
            </a:extLst>
          </p:cNvPr>
          <p:cNvSpPr/>
          <p:nvPr/>
        </p:nvSpPr>
        <p:spPr>
          <a:xfrm>
            <a:off x="3864515" y="8239981"/>
            <a:ext cx="720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4" name="正方形/長方形 483">
            <a:extLst>
              <a:ext uri="{FF2B5EF4-FFF2-40B4-BE49-F238E27FC236}">
                <a16:creationId xmlns:a16="http://schemas.microsoft.com/office/drawing/2014/main" id="{AF5AAE2B-5981-48FA-B465-3134E6163624}"/>
              </a:ext>
            </a:extLst>
          </p:cNvPr>
          <p:cNvSpPr/>
          <p:nvPr/>
        </p:nvSpPr>
        <p:spPr>
          <a:xfrm>
            <a:off x="1427635" y="7818506"/>
            <a:ext cx="720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88" name="グループ化 487">
            <a:extLst>
              <a:ext uri="{FF2B5EF4-FFF2-40B4-BE49-F238E27FC236}">
                <a16:creationId xmlns:a16="http://schemas.microsoft.com/office/drawing/2014/main" id="{BE71A1C1-4A13-4BFD-AC2A-69ED3843FD0E}"/>
              </a:ext>
            </a:extLst>
          </p:cNvPr>
          <p:cNvGrpSpPr/>
          <p:nvPr/>
        </p:nvGrpSpPr>
        <p:grpSpPr>
          <a:xfrm>
            <a:off x="1637186" y="7692216"/>
            <a:ext cx="61948" cy="167669"/>
            <a:chOff x="1637186" y="7692216"/>
            <a:chExt cx="61948" cy="167669"/>
          </a:xfrm>
        </p:grpSpPr>
        <p:sp>
          <p:nvSpPr>
            <p:cNvPr id="485" name="正方形/長方形 484">
              <a:extLst>
                <a:ext uri="{FF2B5EF4-FFF2-40B4-BE49-F238E27FC236}">
                  <a16:creationId xmlns:a16="http://schemas.microsoft.com/office/drawing/2014/main" id="{76BC8586-5AC7-41F3-A4A1-AE52CBC65734}"/>
                </a:ext>
              </a:extLst>
            </p:cNvPr>
            <p:cNvSpPr/>
            <p:nvPr/>
          </p:nvSpPr>
          <p:spPr>
            <a:xfrm>
              <a:off x="1637186" y="7787885"/>
              <a:ext cx="54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6" name="正方形/長方形 485">
              <a:extLst>
                <a:ext uri="{FF2B5EF4-FFF2-40B4-BE49-F238E27FC236}">
                  <a16:creationId xmlns:a16="http://schemas.microsoft.com/office/drawing/2014/main" id="{F4B86A0C-E3CC-433E-9F1C-DA704D1C71D5}"/>
                </a:ext>
              </a:extLst>
            </p:cNvPr>
            <p:cNvSpPr/>
            <p:nvPr/>
          </p:nvSpPr>
          <p:spPr>
            <a:xfrm>
              <a:off x="1645134" y="7692216"/>
              <a:ext cx="54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87" name="正方形/長方形 486">
            <a:extLst>
              <a:ext uri="{FF2B5EF4-FFF2-40B4-BE49-F238E27FC236}">
                <a16:creationId xmlns:a16="http://schemas.microsoft.com/office/drawing/2014/main" id="{B2F081A7-0C3C-4F92-929E-F9EF394A8E3B}"/>
              </a:ext>
            </a:extLst>
          </p:cNvPr>
          <p:cNvSpPr/>
          <p:nvPr/>
        </p:nvSpPr>
        <p:spPr>
          <a:xfrm>
            <a:off x="1654660" y="7421511"/>
            <a:ext cx="540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89" name="グループ化 488">
            <a:extLst>
              <a:ext uri="{FF2B5EF4-FFF2-40B4-BE49-F238E27FC236}">
                <a16:creationId xmlns:a16="http://schemas.microsoft.com/office/drawing/2014/main" id="{E71432AC-9DBF-4EB0-8CA6-3082716688AA}"/>
              </a:ext>
            </a:extLst>
          </p:cNvPr>
          <p:cNvGrpSpPr/>
          <p:nvPr/>
        </p:nvGrpSpPr>
        <p:grpSpPr>
          <a:xfrm>
            <a:off x="1537174" y="7532064"/>
            <a:ext cx="61948" cy="167669"/>
            <a:chOff x="1637186" y="7692216"/>
            <a:chExt cx="61948" cy="167669"/>
          </a:xfrm>
        </p:grpSpPr>
        <p:sp>
          <p:nvSpPr>
            <p:cNvPr id="490" name="正方形/長方形 489">
              <a:extLst>
                <a:ext uri="{FF2B5EF4-FFF2-40B4-BE49-F238E27FC236}">
                  <a16:creationId xmlns:a16="http://schemas.microsoft.com/office/drawing/2014/main" id="{2FF055E3-95DC-4017-BE46-188578843AF4}"/>
                </a:ext>
              </a:extLst>
            </p:cNvPr>
            <p:cNvSpPr/>
            <p:nvPr/>
          </p:nvSpPr>
          <p:spPr>
            <a:xfrm>
              <a:off x="1637186" y="7787885"/>
              <a:ext cx="54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1" name="正方形/長方形 490">
              <a:extLst>
                <a:ext uri="{FF2B5EF4-FFF2-40B4-BE49-F238E27FC236}">
                  <a16:creationId xmlns:a16="http://schemas.microsoft.com/office/drawing/2014/main" id="{590C77D6-827F-4E35-9AFD-6C0BB15E0272}"/>
                </a:ext>
              </a:extLst>
            </p:cNvPr>
            <p:cNvSpPr/>
            <p:nvPr/>
          </p:nvSpPr>
          <p:spPr>
            <a:xfrm>
              <a:off x="1645134" y="7692216"/>
              <a:ext cx="54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92" name="グループ化 491">
            <a:extLst>
              <a:ext uri="{FF2B5EF4-FFF2-40B4-BE49-F238E27FC236}">
                <a16:creationId xmlns:a16="http://schemas.microsoft.com/office/drawing/2014/main" id="{B015E709-357D-4311-91D5-FE649DF9ABB9}"/>
              </a:ext>
            </a:extLst>
          </p:cNvPr>
          <p:cNvGrpSpPr/>
          <p:nvPr/>
        </p:nvGrpSpPr>
        <p:grpSpPr>
          <a:xfrm>
            <a:off x="1543414" y="7198338"/>
            <a:ext cx="61948" cy="167669"/>
            <a:chOff x="1637186" y="7692216"/>
            <a:chExt cx="61948" cy="167669"/>
          </a:xfrm>
        </p:grpSpPr>
        <p:sp>
          <p:nvSpPr>
            <p:cNvPr id="493" name="正方形/長方形 492">
              <a:extLst>
                <a:ext uri="{FF2B5EF4-FFF2-40B4-BE49-F238E27FC236}">
                  <a16:creationId xmlns:a16="http://schemas.microsoft.com/office/drawing/2014/main" id="{347F5905-C242-4F2E-8D92-1AB0AF1DAC41}"/>
                </a:ext>
              </a:extLst>
            </p:cNvPr>
            <p:cNvSpPr/>
            <p:nvPr/>
          </p:nvSpPr>
          <p:spPr>
            <a:xfrm>
              <a:off x="1637186" y="7787885"/>
              <a:ext cx="54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4" name="正方形/長方形 493">
              <a:extLst>
                <a:ext uri="{FF2B5EF4-FFF2-40B4-BE49-F238E27FC236}">
                  <a16:creationId xmlns:a16="http://schemas.microsoft.com/office/drawing/2014/main" id="{BAFF694E-A290-4D2D-BC8A-ADED30C060E0}"/>
                </a:ext>
              </a:extLst>
            </p:cNvPr>
            <p:cNvSpPr/>
            <p:nvPr/>
          </p:nvSpPr>
          <p:spPr>
            <a:xfrm>
              <a:off x="1645134" y="7692216"/>
              <a:ext cx="54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95" name="グループ化 494">
            <a:extLst>
              <a:ext uri="{FF2B5EF4-FFF2-40B4-BE49-F238E27FC236}">
                <a16:creationId xmlns:a16="http://schemas.microsoft.com/office/drawing/2014/main" id="{1FD5B137-C0B7-4C58-9B43-51C9F1539EE9}"/>
              </a:ext>
            </a:extLst>
          </p:cNvPr>
          <p:cNvGrpSpPr/>
          <p:nvPr/>
        </p:nvGrpSpPr>
        <p:grpSpPr>
          <a:xfrm>
            <a:off x="2865946" y="7520229"/>
            <a:ext cx="61948" cy="167669"/>
            <a:chOff x="1637186" y="7692216"/>
            <a:chExt cx="61948" cy="167669"/>
          </a:xfrm>
        </p:grpSpPr>
        <p:sp>
          <p:nvSpPr>
            <p:cNvPr id="496" name="正方形/長方形 495">
              <a:extLst>
                <a:ext uri="{FF2B5EF4-FFF2-40B4-BE49-F238E27FC236}">
                  <a16:creationId xmlns:a16="http://schemas.microsoft.com/office/drawing/2014/main" id="{1089F710-3766-4F3D-A57F-C1CDD09FB2FC}"/>
                </a:ext>
              </a:extLst>
            </p:cNvPr>
            <p:cNvSpPr/>
            <p:nvPr/>
          </p:nvSpPr>
          <p:spPr>
            <a:xfrm>
              <a:off x="1637186" y="7787885"/>
              <a:ext cx="54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7" name="正方形/長方形 496">
              <a:extLst>
                <a:ext uri="{FF2B5EF4-FFF2-40B4-BE49-F238E27FC236}">
                  <a16:creationId xmlns:a16="http://schemas.microsoft.com/office/drawing/2014/main" id="{F6BDAF5E-2573-41D2-85B7-E8044D56ABDA}"/>
                </a:ext>
              </a:extLst>
            </p:cNvPr>
            <p:cNvSpPr/>
            <p:nvPr/>
          </p:nvSpPr>
          <p:spPr>
            <a:xfrm>
              <a:off x="1645134" y="7692216"/>
              <a:ext cx="54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98" name="グループ化 497">
            <a:extLst>
              <a:ext uri="{FF2B5EF4-FFF2-40B4-BE49-F238E27FC236}">
                <a16:creationId xmlns:a16="http://schemas.microsoft.com/office/drawing/2014/main" id="{38CB2077-639D-43C7-B30C-382893B71843}"/>
              </a:ext>
            </a:extLst>
          </p:cNvPr>
          <p:cNvGrpSpPr/>
          <p:nvPr/>
        </p:nvGrpSpPr>
        <p:grpSpPr>
          <a:xfrm>
            <a:off x="2888246" y="7271404"/>
            <a:ext cx="61948" cy="167669"/>
            <a:chOff x="1637186" y="7692216"/>
            <a:chExt cx="61948" cy="167669"/>
          </a:xfrm>
        </p:grpSpPr>
        <p:sp>
          <p:nvSpPr>
            <p:cNvPr id="499" name="正方形/長方形 498">
              <a:extLst>
                <a:ext uri="{FF2B5EF4-FFF2-40B4-BE49-F238E27FC236}">
                  <a16:creationId xmlns:a16="http://schemas.microsoft.com/office/drawing/2014/main" id="{29797416-29E8-4656-BDB4-6D111E8C0A0B}"/>
                </a:ext>
              </a:extLst>
            </p:cNvPr>
            <p:cNvSpPr/>
            <p:nvPr/>
          </p:nvSpPr>
          <p:spPr>
            <a:xfrm>
              <a:off x="1637186" y="7787885"/>
              <a:ext cx="54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0" name="正方形/長方形 499">
              <a:extLst>
                <a:ext uri="{FF2B5EF4-FFF2-40B4-BE49-F238E27FC236}">
                  <a16:creationId xmlns:a16="http://schemas.microsoft.com/office/drawing/2014/main" id="{A8E6116D-9F2A-489C-9E09-3D5615F0F433}"/>
                </a:ext>
              </a:extLst>
            </p:cNvPr>
            <p:cNvSpPr/>
            <p:nvPr/>
          </p:nvSpPr>
          <p:spPr>
            <a:xfrm>
              <a:off x="1645134" y="7692216"/>
              <a:ext cx="54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01" name="グループ化 500">
            <a:extLst>
              <a:ext uri="{FF2B5EF4-FFF2-40B4-BE49-F238E27FC236}">
                <a16:creationId xmlns:a16="http://schemas.microsoft.com/office/drawing/2014/main" id="{9D49E1A7-8172-4D39-B7EB-6383CA14C19B}"/>
              </a:ext>
            </a:extLst>
          </p:cNvPr>
          <p:cNvGrpSpPr/>
          <p:nvPr/>
        </p:nvGrpSpPr>
        <p:grpSpPr>
          <a:xfrm>
            <a:off x="2873894" y="7018899"/>
            <a:ext cx="61948" cy="167669"/>
            <a:chOff x="1637186" y="7692216"/>
            <a:chExt cx="61948" cy="167669"/>
          </a:xfrm>
        </p:grpSpPr>
        <p:sp>
          <p:nvSpPr>
            <p:cNvPr id="502" name="正方形/長方形 501">
              <a:extLst>
                <a:ext uri="{FF2B5EF4-FFF2-40B4-BE49-F238E27FC236}">
                  <a16:creationId xmlns:a16="http://schemas.microsoft.com/office/drawing/2014/main" id="{83A8A854-6733-4F13-A34C-56F818DF95CB}"/>
                </a:ext>
              </a:extLst>
            </p:cNvPr>
            <p:cNvSpPr/>
            <p:nvPr/>
          </p:nvSpPr>
          <p:spPr>
            <a:xfrm>
              <a:off x="1637186" y="7787885"/>
              <a:ext cx="54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3" name="正方形/長方形 502">
              <a:extLst>
                <a:ext uri="{FF2B5EF4-FFF2-40B4-BE49-F238E27FC236}">
                  <a16:creationId xmlns:a16="http://schemas.microsoft.com/office/drawing/2014/main" id="{43A40D95-7665-4888-8CB4-D3D281FB7E35}"/>
                </a:ext>
              </a:extLst>
            </p:cNvPr>
            <p:cNvSpPr/>
            <p:nvPr/>
          </p:nvSpPr>
          <p:spPr>
            <a:xfrm>
              <a:off x="1645134" y="7692216"/>
              <a:ext cx="54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04" name="グループ化 503">
            <a:extLst>
              <a:ext uri="{FF2B5EF4-FFF2-40B4-BE49-F238E27FC236}">
                <a16:creationId xmlns:a16="http://schemas.microsoft.com/office/drawing/2014/main" id="{B5F28392-F5D4-4EC5-8198-D8B3BC1C8E47}"/>
              </a:ext>
            </a:extLst>
          </p:cNvPr>
          <p:cNvGrpSpPr/>
          <p:nvPr/>
        </p:nvGrpSpPr>
        <p:grpSpPr>
          <a:xfrm>
            <a:off x="3591375" y="8012414"/>
            <a:ext cx="61948" cy="167669"/>
            <a:chOff x="1637186" y="7692216"/>
            <a:chExt cx="61948" cy="167669"/>
          </a:xfrm>
        </p:grpSpPr>
        <p:sp>
          <p:nvSpPr>
            <p:cNvPr id="505" name="正方形/長方形 504">
              <a:extLst>
                <a:ext uri="{FF2B5EF4-FFF2-40B4-BE49-F238E27FC236}">
                  <a16:creationId xmlns:a16="http://schemas.microsoft.com/office/drawing/2014/main" id="{038A5A2C-3431-42D9-AA6A-76ACC2199581}"/>
                </a:ext>
              </a:extLst>
            </p:cNvPr>
            <p:cNvSpPr/>
            <p:nvPr/>
          </p:nvSpPr>
          <p:spPr>
            <a:xfrm>
              <a:off x="1637186" y="7787885"/>
              <a:ext cx="54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6" name="正方形/長方形 505">
              <a:extLst>
                <a:ext uri="{FF2B5EF4-FFF2-40B4-BE49-F238E27FC236}">
                  <a16:creationId xmlns:a16="http://schemas.microsoft.com/office/drawing/2014/main" id="{97BAA872-D8E9-4E7A-A265-7939C963FD54}"/>
                </a:ext>
              </a:extLst>
            </p:cNvPr>
            <p:cNvSpPr/>
            <p:nvPr/>
          </p:nvSpPr>
          <p:spPr>
            <a:xfrm>
              <a:off x="1645134" y="7692216"/>
              <a:ext cx="54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07" name="グループ化 506">
            <a:extLst>
              <a:ext uri="{FF2B5EF4-FFF2-40B4-BE49-F238E27FC236}">
                <a16:creationId xmlns:a16="http://schemas.microsoft.com/office/drawing/2014/main" id="{598C010B-EF77-4B96-8AE8-AA3558CB5265}"/>
              </a:ext>
            </a:extLst>
          </p:cNvPr>
          <p:cNvGrpSpPr/>
          <p:nvPr/>
        </p:nvGrpSpPr>
        <p:grpSpPr>
          <a:xfrm>
            <a:off x="3872614" y="7406416"/>
            <a:ext cx="61948" cy="167669"/>
            <a:chOff x="1637186" y="7692216"/>
            <a:chExt cx="61948" cy="167669"/>
          </a:xfrm>
        </p:grpSpPr>
        <p:sp>
          <p:nvSpPr>
            <p:cNvPr id="508" name="正方形/長方形 507">
              <a:extLst>
                <a:ext uri="{FF2B5EF4-FFF2-40B4-BE49-F238E27FC236}">
                  <a16:creationId xmlns:a16="http://schemas.microsoft.com/office/drawing/2014/main" id="{E75A6109-B37D-4D5D-930C-2D7C2B98A7F2}"/>
                </a:ext>
              </a:extLst>
            </p:cNvPr>
            <p:cNvSpPr/>
            <p:nvPr/>
          </p:nvSpPr>
          <p:spPr>
            <a:xfrm>
              <a:off x="1637186" y="7787885"/>
              <a:ext cx="54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9" name="正方形/長方形 508">
              <a:extLst>
                <a:ext uri="{FF2B5EF4-FFF2-40B4-BE49-F238E27FC236}">
                  <a16:creationId xmlns:a16="http://schemas.microsoft.com/office/drawing/2014/main" id="{1BD28D51-6CA6-4D6B-BE86-B756E7A8E8B7}"/>
                </a:ext>
              </a:extLst>
            </p:cNvPr>
            <p:cNvSpPr/>
            <p:nvPr/>
          </p:nvSpPr>
          <p:spPr>
            <a:xfrm>
              <a:off x="1645134" y="7692216"/>
              <a:ext cx="54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10" name="グループ化 509">
            <a:extLst>
              <a:ext uri="{FF2B5EF4-FFF2-40B4-BE49-F238E27FC236}">
                <a16:creationId xmlns:a16="http://schemas.microsoft.com/office/drawing/2014/main" id="{7FCABDED-112C-48B5-9EAD-EF0C8FE48C42}"/>
              </a:ext>
            </a:extLst>
          </p:cNvPr>
          <p:cNvGrpSpPr/>
          <p:nvPr/>
        </p:nvGrpSpPr>
        <p:grpSpPr>
          <a:xfrm>
            <a:off x="3590053" y="7158309"/>
            <a:ext cx="61948" cy="167669"/>
            <a:chOff x="1637186" y="7692216"/>
            <a:chExt cx="61948" cy="167669"/>
          </a:xfrm>
        </p:grpSpPr>
        <p:sp>
          <p:nvSpPr>
            <p:cNvPr id="511" name="正方形/長方形 510">
              <a:extLst>
                <a:ext uri="{FF2B5EF4-FFF2-40B4-BE49-F238E27FC236}">
                  <a16:creationId xmlns:a16="http://schemas.microsoft.com/office/drawing/2014/main" id="{EE1A1790-872A-462C-9B52-DFF0F8ACBEE7}"/>
                </a:ext>
              </a:extLst>
            </p:cNvPr>
            <p:cNvSpPr/>
            <p:nvPr/>
          </p:nvSpPr>
          <p:spPr>
            <a:xfrm>
              <a:off x="1637186" y="7787885"/>
              <a:ext cx="54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2" name="正方形/長方形 511">
              <a:extLst>
                <a:ext uri="{FF2B5EF4-FFF2-40B4-BE49-F238E27FC236}">
                  <a16:creationId xmlns:a16="http://schemas.microsoft.com/office/drawing/2014/main" id="{395F176E-1265-422C-B1FE-1944934F20B7}"/>
                </a:ext>
              </a:extLst>
            </p:cNvPr>
            <p:cNvSpPr/>
            <p:nvPr/>
          </p:nvSpPr>
          <p:spPr>
            <a:xfrm>
              <a:off x="1645134" y="7692216"/>
              <a:ext cx="54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17" name="グループ化 516">
            <a:extLst>
              <a:ext uri="{FF2B5EF4-FFF2-40B4-BE49-F238E27FC236}">
                <a16:creationId xmlns:a16="http://schemas.microsoft.com/office/drawing/2014/main" id="{DF54AA9C-507B-44FA-9FE8-110A873338D1}"/>
              </a:ext>
            </a:extLst>
          </p:cNvPr>
          <p:cNvGrpSpPr/>
          <p:nvPr/>
        </p:nvGrpSpPr>
        <p:grpSpPr>
          <a:xfrm>
            <a:off x="2982931" y="2640913"/>
            <a:ext cx="123279" cy="133473"/>
            <a:chOff x="2982931" y="2640913"/>
            <a:chExt cx="123279" cy="133473"/>
          </a:xfrm>
          <a:solidFill>
            <a:schemeClr val="bg2">
              <a:lumMod val="90000"/>
            </a:schemeClr>
          </a:solidFill>
        </p:grpSpPr>
        <p:sp>
          <p:nvSpPr>
            <p:cNvPr id="513" name="正方形/長方形 512">
              <a:extLst>
                <a:ext uri="{FF2B5EF4-FFF2-40B4-BE49-F238E27FC236}">
                  <a16:creationId xmlns:a16="http://schemas.microsoft.com/office/drawing/2014/main" id="{6F15D04B-652B-49F9-B819-2CD13EF278A4}"/>
                </a:ext>
              </a:extLst>
            </p:cNvPr>
            <p:cNvSpPr/>
            <p:nvPr/>
          </p:nvSpPr>
          <p:spPr>
            <a:xfrm>
              <a:off x="3052210" y="2640913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4" name="正方形/長方形 513">
              <a:extLst>
                <a:ext uri="{FF2B5EF4-FFF2-40B4-BE49-F238E27FC236}">
                  <a16:creationId xmlns:a16="http://schemas.microsoft.com/office/drawing/2014/main" id="{BC20BC5C-3C1E-4D86-96DD-500ED23E54AE}"/>
                </a:ext>
              </a:extLst>
            </p:cNvPr>
            <p:cNvSpPr/>
            <p:nvPr/>
          </p:nvSpPr>
          <p:spPr>
            <a:xfrm>
              <a:off x="2982931" y="2640913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5" name="正方形/長方形 514">
              <a:extLst>
                <a:ext uri="{FF2B5EF4-FFF2-40B4-BE49-F238E27FC236}">
                  <a16:creationId xmlns:a16="http://schemas.microsoft.com/office/drawing/2014/main" id="{F5FF6739-8618-46D6-AAC1-7B9149B73830}"/>
                </a:ext>
              </a:extLst>
            </p:cNvPr>
            <p:cNvSpPr/>
            <p:nvPr/>
          </p:nvSpPr>
          <p:spPr>
            <a:xfrm>
              <a:off x="3052210" y="2720386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6" name="正方形/長方形 515">
              <a:extLst>
                <a:ext uri="{FF2B5EF4-FFF2-40B4-BE49-F238E27FC236}">
                  <a16:creationId xmlns:a16="http://schemas.microsoft.com/office/drawing/2014/main" id="{71DA579A-8401-445A-B080-6FE8E78F2590}"/>
                </a:ext>
              </a:extLst>
            </p:cNvPr>
            <p:cNvSpPr/>
            <p:nvPr/>
          </p:nvSpPr>
          <p:spPr>
            <a:xfrm>
              <a:off x="2982931" y="2720386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18" name="グループ化 517">
            <a:extLst>
              <a:ext uri="{FF2B5EF4-FFF2-40B4-BE49-F238E27FC236}">
                <a16:creationId xmlns:a16="http://schemas.microsoft.com/office/drawing/2014/main" id="{7FEDD798-DC32-42F4-A4DB-82B5897F4EC8}"/>
              </a:ext>
            </a:extLst>
          </p:cNvPr>
          <p:cNvGrpSpPr/>
          <p:nvPr/>
        </p:nvGrpSpPr>
        <p:grpSpPr>
          <a:xfrm>
            <a:off x="2837148" y="2640913"/>
            <a:ext cx="123279" cy="133473"/>
            <a:chOff x="2982931" y="2640913"/>
            <a:chExt cx="123279" cy="133473"/>
          </a:xfrm>
          <a:solidFill>
            <a:schemeClr val="bg2">
              <a:lumMod val="90000"/>
            </a:schemeClr>
          </a:solidFill>
        </p:grpSpPr>
        <p:sp>
          <p:nvSpPr>
            <p:cNvPr id="519" name="正方形/長方形 518">
              <a:extLst>
                <a:ext uri="{FF2B5EF4-FFF2-40B4-BE49-F238E27FC236}">
                  <a16:creationId xmlns:a16="http://schemas.microsoft.com/office/drawing/2014/main" id="{013DA307-332F-4CFC-8BA3-9DF68C40806E}"/>
                </a:ext>
              </a:extLst>
            </p:cNvPr>
            <p:cNvSpPr/>
            <p:nvPr/>
          </p:nvSpPr>
          <p:spPr>
            <a:xfrm>
              <a:off x="3052210" y="2640913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0" name="正方形/長方形 519">
              <a:extLst>
                <a:ext uri="{FF2B5EF4-FFF2-40B4-BE49-F238E27FC236}">
                  <a16:creationId xmlns:a16="http://schemas.microsoft.com/office/drawing/2014/main" id="{E319480E-F446-4AB9-A67C-71A7DC758DF7}"/>
                </a:ext>
              </a:extLst>
            </p:cNvPr>
            <p:cNvSpPr/>
            <p:nvPr/>
          </p:nvSpPr>
          <p:spPr>
            <a:xfrm>
              <a:off x="2982931" y="2640913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1" name="正方形/長方形 520">
              <a:extLst>
                <a:ext uri="{FF2B5EF4-FFF2-40B4-BE49-F238E27FC236}">
                  <a16:creationId xmlns:a16="http://schemas.microsoft.com/office/drawing/2014/main" id="{DA85B3BF-8BE8-4FEE-BAB8-2D8856D9048B}"/>
                </a:ext>
              </a:extLst>
            </p:cNvPr>
            <p:cNvSpPr/>
            <p:nvPr/>
          </p:nvSpPr>
          <p:spPr>
            <a:xfrm>
              <a:off x="3052210" y="2720386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2" name="正方形/長方形 521">
              <a:extLst>
                <a:ext uri="{FF2B5EF4-FFF2-40B4-BE49-F238E27FC236}">
                  <a16:creationId xmlns:a16="http://schemas.microsoft.com/office/drawing/2014/main" id="{3119165E-EF3B-46C8-B3DA-9912A958B222}"/>
                </a:ext>
              </a:extLst>
            </p:cNvPr>
            <p:cNvSpPr/>
            <p:nvPr/>
          </p:nvSpPr>
          <p:spPr>
            <a:xfrm>
              <a:off x="2982931" y="2720386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24" name="正方形/長方形 523">
            <a:extLst>
              <a:ext uri="{FF2B5EF4-FFF2-40B4-BE49-F238E27FC236}">
                <a16:creationId xmlns:a16="http://schemas.microsoft.com/office/drawing/2014/main" id="{E4AB2463-951D-4642-9958-409030593833}"/>
              </a:ext>
            </a:extLst>
          </p:cNvPr>
          <p:cNvSpPr/>
          <p:nvPr/>
        </p:nvSpPr>
        <p:spPr>
          <a:xfrm>
            <a:off x="2687235" y="2640913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5" name="正方形/長方形 524">
            <a:extLst>
              <a:ext uri="{FF2B5EF4-FFF2-40B4-BE49-F238E27FC236}">
                <a16:creationId xmlns:a16="http://schemas.microsoft.com/office/drawing/2014/main" id="{8784EFE8-D9A1-4C0C-9B65-08E7BD00E1C7}"/>
              </a:ext>
            </a:extLst>
          </p:cNvPr>
          <p:cNvSpPr/>
          <p:nvPr/>
        </p:nvSpPr>
        <p:spPr>
          <a:xfrm>
            <a:off x="2617956" y="2640913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6" name="正方形/長方形 525">
            <a:extLst>
              <a:ext uri="{FF2B5EF4-FFF2-40B4-BE49-F238E27FC236}">
                <a16:creationId xmlns:a16="http://schemas.microsoft.com/office/drawing/2014/main" id="{E34A5B62-6980-4E57-9E44-B9B94B8FEBD8}"/>
              </a:ext>
            </a:extLst>
          </p:cNvPr>
          <p:cNvSpPr/>
          <p:nvPr/>
        </p:nvSpPr>
        <p:spPr>
          <a:xfrm>
            <a:off x="2687235" y="2720386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7" name="正方形/長方形 526">
            <a:extLst>
              <a:ext uri="{FF2B5EF4-FFF2-40B4-BE49-F238E27FC236}">
                <a16:creationId xmlns:a16="http://schemas.microsoft.com/office/drawing/2014/main" id="{6C638A3E-A445-4156-89DA-5346910DB1D5}"/>
              </a:ext>
            </a:extLst>
          </p:cNvPr>
          <p:cNvSpPr/>
          <p:nvPr/>
        </p:nvSpPr>
        <p:spPr>
          <a:xfrm>
            <a:off x="2617956" y="2720386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8" name="正方形/長方形 527">
            <a:extLst>
              <a:ext uri="{FF2B5EF4-FFF2-40B4-BE49-F238E27FC236}">
                <a16:creationId xmlns:a16="http://schemas.microsoft.com/office/drawing/2014/main" id="{300E7876-AD79-4FE8-A165-A57C0066471C}"/>
              </a:ext>
            </a:extLst>
          </p:cNvPr>
          <p:cNvSpPr/>
          <p:nvPr/>
        </p:nvSpPr>
        <p:spPr>
          <a:xfrm>
            <a:off x="2759939" y="2720386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9" name="正方形/長方形 528">
            <a:extLst>
              <a:ext uri="{FF2B5EF4-FFF2-40B4-BE49-F238E27FC236}">
                <a16:creationId xmlns:a16="http://schemas.microsoft.com/office/drawing/2014/main" id="{A50B2866-39C8-45DA-B355-AFCDFD5A06D3}"/>
              </a:ext>
            </a:extLst>
          </p:cNvPr>
          <p:cNvSpPr/>
          <p:nvPr/>
        </p:nvSpPr>
        <p:spPr>
          <a:xfrm>
            <a:off x="2759939" y="2640065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0" name="正方形/長方形 529">
            <a:extLst>
              <a:ext uri="{FF2B5EF4-FFF2-40B4-BE49-F238E27FC236}">
                <a16:creationId xmlns:a16="http://schemas.microsoft.com/office/drawing/2014/main" id="{3DB8A2E3-9173-490D-875C-08A75C4A90E3}"/>
              </a:ext>
            </a:extLst>
          </p:cNvPr>
          <p:cNvSpPr/>
          <p:nvPr/>
        </p:nvSpPr>
        <p:spPr>
          <a:xfrm>
            <a:off x="2687235" y="2800537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1" name="正方形/長方形 530">
            <a:extLst>
              <a:ext uri="{FF2B5EF4-FFF2-40B4-BE49-F238E27FC236}">
                <a16:creationId xmlns:a16="http://schemas.microsoft.com/office/drawing/2014/main" id="{1BF509D7-27CD-43CF-83B9-5F60CDF1F935}"/>
              </a:ext>
            </a:extLst>
          </p:cNvPr>
          <p:cNvSpPr/>
          <p:nvPr/>
        </p:nvSpPr>
        <p:spPr>
          <a:xfrm>
            <a:off x="2617956" y="2800537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2" name="正方形/長方形 531">
            <a:extLst>
              <a:ext uri="{FF2B5EF4-FFF2-40B4-BE49-F238E27FC236}">
                <a16:creationId xmlns:a16="http://schemas.microsoft.com/office/drawing/2014/main" id="{FD10ED7E-4DDB-46A7-AEC6-753556AC14CF}"/>
              </a:ext>
            </a:extLst>
          </p:cNvPr>
          <p:cNvSpPr/>
          <p:nvPr/>
        </p:nvSpPr>
        <p:spPr>
          <a:xfrm>
            <a:off x="2759939" y="2794247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3" name="正方形/長方形 532">
            <a:extLst>
              <a:ext uri="{FF2B5EF4-FFF2-40B4-BE49-F238E27FC236}">
                <a16:creationId xmlns:a16="http://schemas.microsoft.com/office/drawing/2014/main" id="{AF3DA9A0-0F31-45EC-97A8-DCAC9788CC25}"/>
              </a:ext>
            </a:extLst>
          </p:cNvPr>
          <p:cNvSpPr/>
          <p:nvPr/>
        </p:nvSpPr>
        <p:spPr>
          <a:xfrm>
            <a:off x="2687235" y="2869321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4" name="正方形/長方形 533">
            <a:extLst>
              <a:ext uri="{FF2B5EF4-FFF2-40B4-BE49-F238E27FC236}">
                <a16:creationId xmlns:a16="http://schemas.microsoft.com/office/drawing/2014/main" id="{9014E39E-5916-457D-AC2C-41DEE998262B}"/>
              </a:ext>
            </a:extLst>
          </p:cNvPr>
          <p:cNvSpPr/>
          <p:nvPr/>
        </p:nvSpPr>
        <p:spPr>
          <a:xfrm>
            <a:off x="2617956" y="2869321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5" name="正方形/長方形 534">
            <a:extLst>
              <a:ext uri="{FF2B5EF4-FFF2-40B4-BE49-F238E27FC236}">
                <a16:creationId xmlns:a16="http://schemas.microsoft.com/office/drawing/2014/main" id="{F9F456D3-2391-4B22-A0D6-40F63E2FACFD}"/>
              </a:ext>
            </a:extLst>
          </p:cNvPr>
          <p:cNvSpPr/>
          <p:nvPr/>
        </p:nvSpPr>
        <p:spPr>
          <a:xfrm>
            <a:off x="2759939" y="2868473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6" name="正方形/長方形 535">
            <a:extLst>
              <a:ext uri="{FF2B5EF4-FFF2-40B4-BE49-F238E27FC236}">
                <a16:creationId xmlns:a16="http://schemas.microsoft.com/office/drawing/2014/main" id="{11B3FCFE-2DAD-4F3C-9B03-4E294403743A}"/>
              </a:ext>
            </a:extLst>
          </p:cNvPr>
          <p:cNvSpPr/>
          <p:nvPr/>
        </p:nvSpPr>
        <p:spPr>
          <a:xfrm>
            <a:off x="2687235" y="2945525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7" name="正方形/長方形 536">
            <a:extLst>
              <a:ext uri="{FF2B5EF4-FFF2-40B4-BE49-F238E27FC236}">
                <a16:creationId xmlns:a16="http://schemas.microsoft.com/office/drawing/2014/main" id="{F1E97A9D-4EB4-4A6E-BF23-974DA7FD489E}"/>
              </a:ext>
            </a:extLst>
          </p:cNvPr>
          <p:cNvSpPr/>
          <p:nvPr/>
        </p:nvSpPr>
        <p:spPr>
          <a:xfrm>
            <a:off x="2617956" y="2945525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8" name="正方形/長方形 537">
            <a:extLst>
              <a:ext uri="{FF2B5EF4-FFF2-40B4-BE49-F238E27FC236}">
                <a16:creationId xmlns:a16="http://schemas.microsoft.com/office/drawing/2014/main" id="{5A660047-7504-471B-930C-EEE32B5C7AC9}"/>
              </a:ext>
            </a:extLst>
          </p:cNvPr>
          <p:cNvSpPr/>
          <p:nvPr/>
        </p:nvSpPr>
        <p:spPr>
          <a:xfrm>
            <a:off x="2759939" y="2939235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9" name="正方形/長方形 538">
            <a:extLst>
              <a:ext uri="{FF2B5EF4-FFF2-40B4-BE49-F238E27FC236}">
                <a16:creationId xmlns:a16="http://schemas.microsoft.com/office/drawing/2014/main" id="{03F0545C-61A6-40B7-9A57-7EDA721881B4}"/>
              </a:ext>
            </a:extLst>
          </p:cNvPr>
          <p:cNvSpPr/>
          <p:nvPr/>
        </p:nvSpPr>
        <p:spPr>
          <a:xfrm>
            <a:off x="2687235" y="3037146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0" name="正方形/長方形 539">
            <a:extLst>
              <a:ext uri="{FF2B5EF4-FFF2-40B4-BE49-F238E27FC236}">
                <a16:creationId xmlns:a16="http://schemas.microsoft.com/office/drawing/2014/main" id="{C571E019-0CBF-44D0-909F-12DA684CF071}"/>
              </a:ext>
            </a:extLst>
          </p:cNvPr>
          <p:cNvSpPr/>
          <p:nvPr/>
        </p:nvSpPr>
        <p:spPr>
          <a:xfrm>
            <a:off x="2617956" y="3037146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1" name="正方形/長方形 540">
            <a:extLst>
              <a:ext uri="{FF2B5EF4-FFF2-40B4-BE49-F238E27FC236}">
                <a16:creationId xmlns:a16="http://schemas.microsoft.com/office/drawing/2014/main" id="{A9BB9C46-9472-46D5-B1C1-28C99ABD37C4}"/>
              </a:ext>
            </a:extLst>
          </p:cNvPr>
          <p:cNvSpPr/>
          <p:nvPr/>
        </p:nvSpPr>
        <p:spPr>
          <a:xfrm>
            <a:off x="2759939" y="3030856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2" name="正方形/長方形 541">
            <a:extLst>
              <a:ext uri="{FF2B5EF4-FFF2-40B4-BE49-F238E27FC236}">
                <a16:creationId xmlns:a16="http://schemas.microsoft.com/office/drawing/2014/main" id="{D5BD1DC9-A709-45DC-92E9-5B41319CE6B9}"/>
              </a:ext>
            </a:extLst>
          </p:cNvPr>
          <p:cNvSpPr/>
          <p:nvPr/>
        </p:nvSpPr>
        <p:spPr>
          <a:xfrm>
            <a:off x="2687235" y="3115076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3" name="正方形/長方形 542">
            <a:extLst>
              <a:ext uri="{FF2B5EF4-FFF2-40B4-BE49-F238E27FC236}">
                <a16:creationId xmlns:a16="http://schemas.microsoft.com/office/drawing/2014/main" id="{E480769B-7C20-4AA7-B978-C4309B960241}"/>
              </a:ext>
            </a:extLst>
          </p:cNvPr>
          <p:cNvSpPr/>
          <p:nvPr/>
        </p:nvSpPr>
        <p:spPr>
          <a:xfrm>
            <a:off x="2617956" y="3115076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4" name="正方形/長方形 543">
            <a:extLst>
              <a:ext uri="{FF2B5EF4-FFF2-40B4-BE49-F238E27FC236}">
                <a16:creationId xmlns:a16="http://schemas.microsoft.com/office/drawing/2014/main" id="{C8D4DF37-C661-42FC-A82C-C2AB7098F4C0}"/>
              </a:ext>
            </a:extLst>
          </p:cNvPr>
          <p:cNvSpPr/>
          <p:nvPr/>
        </p:nvSpPr>
        <p:spPr>
          <a:xfrm>
            <a:off x="2759939" y="3108786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5" name="正方形/長方形 544">
            <a:extLst>
              <a:ext uri="{FF2B5EF4-FFF2-40B4-BE49-F238E27FC236}">
                <a16:creationId xmlns:a16="http://schemas.microsoft.com/office/drawing/2014/main" id="{5A060671-816C-4095-A0A1-2924EC69ED33}"/>
              </a:ext>
            </a:extLst>
          </p:cNvPr>
          <p:cNvSpPr/>
          <p:nvPr/>
        </p:nvSpPr>
        <p:spPr>
          <a:xfrm>
            <a:off x="2975706" y="2957233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6" name="正方形/長方形 545">
            <a:extLst>
              <a:ext uri="{FF2B5EF4-FFF2-40B4-BE49-F238E27FC236}">
                <a16:creationId xmlns:a16="http://schemas.microsoft.com/office/drawing/2014/main" id="{1CEBB3DE-ED88-476E-B140-90DA89F10C28}"/>
              </a:ext>
            </a:extLst>
          </p:cNvPr>
          <p:cNvSpPr/>
          <p:nvPr/>
        </p:nvSpPr>
        <p:spPr>
          <a:xfrm>
            <a:off x="2906427" y="2957233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7" name="正方形/長方形 546">
            <a:extLst>
              <a:ext uri="{FF2B5EF4-FFF2-40B4-BE49-F238E27FC236}">
                <a16:creationId xmlns:a16="http://schemas.microsoft.com/office/drawing/2014/main" id="{96C23C05-810A-48B8-B46A-7FDBCD441AC2}"/>
              </a:ext>
            </a:extLst>
          </p:cNvPr>
          <p:cNvSpPr/>
          <p:nvPr/>
        </p:nvSpPr>
        <p:spPr>
          <a:xfrm>
            <a:off x="3048410" y="2950943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48" name="グループ化 547">
            <a:extLst>
              <a:ext uri="{FF2B5EF4-FFF2-40B4-BE49-F238E27FC236}">
                <a16:creationId xmlns:a16="http://schemas.microsoft.com/office/drawing/2014/main" id="{155C6C4C-0D8E-4286-88BC-963200FDB597}"/>
              </a:ext>
            </a:extLst>
          </p:cNvPr>
          <p:cNvGrpSpPr/>
          <p:nvPr/>
        </p:nvGrpSpPr>
        <p:grpSpPr>
          <a:xfrm>
            <a:off x="2982931" y="2798740"/>
            <a:ext cx="123279" cy="133473"/>
            <a:chOff x="2982931" y="2640913"/>
            <a:chExt cx="123279" cy="133473"/>
          </a:xfrm>
          <a:solidFill>
            <a:schemeClr val="bg2">
              <a:lumMod val="90000"/>
            </a:schemeClr>
          </a:solidFill>
        </p:grpSpPr>
        <p:sp>
          <p:nvSpPr>
            <p:cNvPr id="549" name="正方形/長方形 548">
              <a:extLst>
                <a:ext uri="{FF2B5EF4-FFF2-40B4-BE49-F238E27FC236}">
                  <a16:creationId xmlns:a16="http://schemas.microsoft.com/office/drawing/2014/main" id="{1261D3AD-5937-4FE0-9571-7F51C111132A}"/>
                </a:ext>
              </a:extLst>
            </p:cNvPr>
            <p:cNvSpPr/>
            <p:nvPr/>
          </p:nvSpPr>
          <p:spPr>
            <a:xfrm>
              <a:off x="3052210" y="2640913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0" name="正方形/長方形 549">
              <a:extLst>
                <a:ext uri="{FF2B5EF4-FFF2-40B4-BE49-F238E27FC236}">
                  <a16:creationId xmlns:a16="http://schemas.microsoft.com/office/drawing/2014/main" id="{56590D84-E81D-41FE-8527-B320E00C4408}"/>
                </a:ext>
              </a:extLst>
            </p:cNvPr>
            <p:cNvSpPr/>
            <p:nvPr/>
          </p:nvSpPr>
          <p:spPr>
            <a:xfrm>
              <a:off x="2982931" y="2640913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1" name="正方形/長方形 550">
              <a:extLst>
                <a:ext uri="{FF2B5EF4-FFF2-40B4-BE49-F238E27FC236}">
                  <a16:creationId xmlns:a16="http://schemas.microsoft.com/office/drawing/2014/main" id="{9C10C493-0FF8-43BA-BA91-55F7F495260A}"/>
                </a:ext>
              </a:extLst>
            </p:cNvPr>
            <p:cNvSpPr/>
            <p:nvPr/>
          </p:nvSpPr>
          <p:spPr>
            <a:xfrm>
              <a:off x="3052210" y="2720386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2" name="正方形/長方形 551">
              <a:extLst>
                <a:ext uri="{FF2B5EF4-FFF2-40B4-BE49-F238E27FC236}">
                  <a16:creationId xmlns:a16="http://schemas.microsoft.com/office/drawing/2014/main" id="{A49B8632-46DF-4611-92A3-7D5A713DBFEE}"/>
                </a:ext>
              </a:extLst>
            </p:cNvPr>
            <p:cNvSpPr/>
            <p:nvPr/>
          </p:nvSpPr>
          <p:spPr>
            <a:xfrm>
              <a:off x="2982931" y="2720386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53" name="グループ化 552">
            <a:extLst>
              <a:ext uri="{FF2B5EF4-FFF2-40B4-BE49-F238E27FC236}">
                <a16:creationId xmlns:a16="http://schemas.microsoft.com/office/drawing/2014/main" id="{253563F8-B2AC-4C5A-B06B-943480BC4765}"/>
              </a:ext>
            </a:extLst>
          </p:cNvPr>
          <p:cNvGrpSpPr/>
          <p:nvPr/>
        </p:nvGrpSpPr>
        <p:grpSpPr>
          <a:xfrm>
            <a:off x="2837148" y="2798740"/>
            <a:ext cx="123279" cy="133473"/>
            <a:chOff x="2982931" y="2640913"/>
            <a:chExt cx="123279" cy="133473"/>
          </a:xfrm>
          <a:solidFill>
            <a:schemeClr val="bg2">
              <a:lumMod val="90000"/>
            </a:schemeClr>
          </a:solidFill>
        </p:grpSpPr>
        <p:sp>
          <p:nvSpPr>
            <p:cNvPr id="554" name="正方形/長方形 553">
              <a:extLst>
                <a:ext uri="{FF2B5EF4-FFF2-40B4-BE49-F238E27FC236}">
                  <a16:creationId xmlns:a16="http://schemas.microsoft.com/office/drawing/2014/main" id="{261C6281-4C9C-4EB3-B572-8F012B485FA8}"/>
                </a:ext>
              </a:extLst>
            </p:cNvPr>
            <p:cNvSpPr/>
            <p:nvPr/>
          </p:nvSpPr>
          <p:spPr>
            <a:xfrm>
              <a:off x="3052210" y="2640913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5" name="正方形/長方形 554">
              <a:extLst>
                <a:ext uri="{FF2B5EF4-FFF2-40B4-BE49-F238E27FC236}">
                  <a16:creationId xmlns:a16="http://schemas.microsoft.com/office/drawing/2014/main" id="{F87E86B9-CB03-4491-AAF5-EC9FDC94E11E}"/>
                </a:ext>
              </a:extLst>
            </p:cNvPr>
            <p:cNvSpPr/>
            <p:nvPr/>
          </p:nvSpPr>
          <p:spPr>
            <a:xfrm>
              <a:off x="2982931" y="2640913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6" name="正方形/長方形 555">
              <a:extLst>
                <a:ext uri="{FF2B5EF4-FFF2-40B4-BE49-F238E27FC236}">
                  <a16:creationId xmlns:a16="http://schemas.microsoft.com/office/drawing/2014/main" id="{E36BB910-ADF7-40B3-BA5A-B64BDD724BBE}"/>
                </a:ext>
              </a:extLst>
            </p:cNvPr>
            <p:cNvSpPr/>
            <p:nvPr/>
          </p:nvSpPr>
          <p:spPr>
            <a:xfrm>
              <a:off x="3052210" y="2720386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7" name="正方形/長方形 556">
              <a:extLst>
                <a:ext uri="{FF2B5EF4-FFF2-40B4-BE49-F238E27FC236}">
                  <a16:creationId xmlns:a16="http://schemas.microsoft.com/office/drawing/2014/main" id="{4867EE55-D98B-47DD-B207-19FB71B18404}"/>
                </a:ext>
              </a:extLst>
            </p:cNvPr>
            <p:cNvSpPr/>
            <p:nvPr/>
          </p:nvSpPr>
          <p:spPr>
            <a:xfrm>
              <a:off x="2982931" y="2720386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58" name="グループ化 557">
            <a:extLst>
              <a:ext uri="{FF2B5EF4-FFF2-40B4-BE49-F238E27FC236}">
                <a16:creationId xmlns:a16="http://schemas.microsoft.com/office/drawing/2014/main" id="{A51952C0-09C4-41F6-AB22-80FD5B1E708B}"/>
              </a:ext>
            </a:extLst>
          </p:cNvPr>
          <p:cNvGrpSpPr/>
          <p:nvPr/>
        </p:nvGrpSpPr>
        <p:grpSpPr>
          <a:xfrm>
            <a:off x="2986368" y="3031085"/>
            <a:ext cx="123279" cy="133473"/>
            <a:chOff x="2982931" y="2640913"/>
            <a:chExt cx="123279" cy="133473"/>
          </a:xfrm>
          <a:solidFill>
            <a:schemeClr val="bg2">
              <a:lumMod val="90000"/>
            </a:schemeClr>
          </a:solidFill>
        </p:grpSpPr>
        <p:sp>
          <p:nvSpPr>
            <p:cNvPr id="559" name="正方形/長方形 558">
              <a:extLst>
                <a:ext uri="{FF2B5EF4-FFF2-40B4-BE49-F238E27FC236}">
                  <a16:creationId xmlns:a16="http://schemas.microsoft.com/office/drawing/2014/main" id="{97A8FB3F-5F12-477D-BA41-CD26D9CFF493}"/>
                </a:ext>
              </a:extLst>
            </p:cNvPr>
            <p:cNvSpPr/>
            <p:nvPr/>
          </p:nvSpPr>
          <p:spPr>
            <a:xfrm>
              <a:off x="3052210" y="2640913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0" name="正方形/長方形 559">
              <a:extLst>
                <a:ext uri="{FF2B5EF4-FFF2-40B4-BE49-F238E27FC236}">
                  <a16:creationId xmlns:a16="http://schemas.microsoft.com/office/drawing/2014/main" id="{08A814BC-536C-4CB2-8C89-427E8F75FC87}"/>
                </a:ext>
              </a:extLst>
            </p:cNvPr>
            <p:cNvSpPr/>
            <p:nvPr/>
          </p:nvSpPr>
          <p:spPr>
            <a:xfrm>
              <a:off x="2982931" y="2640913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1" name="正方形/長方形 560">
              <a:extLst>
                <a:ext uri="{FF2B5EF4-FFF2-40B4-BE49-F238E27FC236}">
                  <a16:creationId xmlns:a16="http://schemas.microsoft.com/office/drawing/2014/main" id="{8B887532-C413-40D1-A659-72A02FEB4B36}"/>
                </a:ext>
              </a:extLst>
            </p:cNvPr>
            <p:cNvSpPr/>
            <p:nvPr/>
          </p:nvSpPr>
          <p:spPr>
            <a:xfrm>
              <a:off x="3052210" y="2720386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2" name="正方形/長方形 561">
              <a:extLst>
                <a:ext uri="{FF2B5EF4-FFF2-40B4-BE49-F238E27FC236}">
                  <a16:creationId xmlns:a16="http://schemas.microsoft.com/office/drawing/2014/main" id="{D00F11DC-832B-452D-AE68-36D0F436C4CC}"/>
                </a:ext>
              </a:extLst>
            </p:cNvPr>
            <p:cNvSpPr/>
            <p:nvPr/>
          </p:nvSpPr>
          <p:spPr>
            <a:xfrm>
              <a:off x="2982931" y="2720386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63" name="グループ化 562">
            <a:extLst>
              <a:ext uri="{FF2B5EF4-FFF2-40B4-BE49-F238E27FC236}">
                <a16:creationId xmlns:a16="http://schemas.microsoft.com/office/drawing/2014/main" id="{BF7572A6-84DA-4E73-9CD9-9941194E3C51}"/>
              </a:ext>
            </a:extLst>
          </p:cNvPr>
          <p:cNvGrpSpPr/>
          <p:nvPr/>
        </p:nvGrpSpPr>
        <p:grpSpPr>
          <a:xfrm>
            <a:off x="2840585" y="3031085"/>
            <a:ext cx="123279" cy="133473"/>
            <a:chOff x="2982931" y="2640913"/>
            <a:chExt cx="123279" cy="133473"/>
          </a:xfrm>
          <a:solidFill>
            <a:schemeClr val="bg2">
              <a:lumMod val="90000"/>
            </a:schemeClr>
          </a:solidFill>
        </p:grpSpPr>
        <p:sp>
          <p:nvSpPr>
            <p:cNvPr id="564" name="正方形/長方形 563">
              <a:extLst>
                <a:ext uri="{FF2B5EF4-FFF2-40B4-BE49-F238E27FC236}">
                  <a16:creationId xmlns:a16="http://schemas.microsoft.com/office/drawing/2014/main" id="{7601C5BA-AA76-487A-86B4-DE64E419B057}"/>
                </a:ext>
              </a:extLst>
            </p:cNvPr>
            <p:cNvSpPr/>
            <p:nvPr/>
          </p:nvSpPr>
          <p:spPr>
            <a:xfrm>
              <a:off x="3052210" y="2640913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5" name="正方形/長方形 564">
              <a:extLst>
                <a:ext uri="{FF2B5EF4-FFF2-40B4-BE49-F238E27FC236}">
                  <a16:creationId xmlns:a16="http://schemas.microsoft.com/office/drawing/2014/main" id="{2C7255D7-81B2-4C1E-BE99-5A33B2E1597B}"/>
                </a:ext>
              </a:extLst>
            </p:cNvPr>
            <p:cNvSpPr/>
            <p:nvPr/>
          </p:nvSpPr>
          <p:spPr>
            <a:xfrm>
              <a:off x="2982931" y="2640913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6" name="正方形/長方形 565">
              <a:extLst>
                <a:ext uri="{FF2B5EF4-FFF2-40B4-BE49-F238E27FC236}">
                  <a16:creationId xmlns:a16="http://schemas.microsoft.com/office/drawing/2014/main" id="{8BCA5631-E077-45F2-9048-D9FB589737F8}"/>
                </a:ext>
              </a:extLst>
            </p:cNvPr>
            <p:cNvSpPr/>
            <p:nvPr/>
          </p:nvSpPr>
          <p:spPr>
            <a:xfrm>
              <a:off x="3052210" y="2720386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7" name="正方形/長方形 566">
              <a:extLst>
                <a:ext uri="{FF2B5EF4-FFF2-40B4-BE49-F238E27FC236}">
                  <a16:creationId xmlns:a16="http://schemas.microsoft.com/office/drawing/2014/main" id="{6892C3DF-D1D8-4F87-8EB4-1B494948AA78}"/>
                </a:ext>
              </a:extLst>
            </p:cNvPr>
            <p:cNvSpPr/>
            <p:nvPr/>
          </p:nvSpPr>
          <p:spPr>
            <a:xfrm>
              <a:off x="2982931" y="2720386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68" name="グループ化 567">
            <a:extLst>
              <a:ext uri="{FF2B5EF4-FFF2-40B4-BE49-F238E27FC236}">
                <a16:creationId xmlns:a16="http://schemas.microsoft.com/office/drawing/2014/main" id="{F2DEA0F2-69C5-41BE-9EC5-F3C029834241}"/>
              </a:ext>
            </a:extLst>
          </p:cNvPr>
          <p:cNvGrpSpPr/>
          <p:nvPr/>
        </p:nvGrpSpPr>
        <p:grpSpPr>
          <a:xfrm>
            <a:off x="2986770" y="3184623"/>
            <a:ext cx="123279" cy="133473"/>
            <a:chOff x="2982931" y="2640913"/>
            <a:chExt cx="123279" cy="133473"/>
          </a:xfrm>
          <a:solidFill>
            <a:schemeClr val="bg2">
              <a:lumMod val="90000"/>
            </a:schemeClr>
          </a:solidFill>
        </p:grpSpPr>
        <p:sp>
          <p:nvSpPr>
            <p:cNvPr id="569" name="正方形/長方形 568">
              <a:extLst>
                <a:ext uri="{FF2B5EF4-FFF2-40B4-BE49-F238E27FC236}">
                  <a16:creationId xmlns:a16="http://schemas.microsoft.com/office/drawing/2014/main" id="{D05AA3B4-79D2-4E13-AB41-F420CBF54EED}"/>
                </a:ext>
              </a:extLst>
            </p:cNvPr>
            <p:cNvSpPr/>
            <p:nvPr/>
          </p:nvSpPr>
          <p:spPr>
            <a:xfrm>
              <a:off x="3052210" y="2640913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0" name="正方形/長方形 569">
              <a:extLst>
                <a:ext uri="{FF2B5EF4-FFF2-40B4-BE49-F238E27FC236}">
                  <a16:creationId xmlns:a16="http://schemas.microsoft.com/office/drawing/2014/main" id="{D4EFD08F-59FC-457F-96B5-3BB9AB4D97A9}"/>
                </a:ext>
              </a:extLst>
            </p:cNvPr>
            <p:cNvSpPr/>
            <p:nvPr/>
          </p:nvSpPr>
          <p:spPr>
            <a:xfrm>
              <a:off x="2982931" y="2640913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1" name="正方形/長方形 570">
              <a:extLst>
                <a:ext uri="{FF2B5EF4-FFF2-40B4-BE49-F238E27FC236}">
                  <a16:creationId xmlns:a16="http://schemas.microsoft.com/office/drawing/2014/main" id="{0A7EC5A5-3A31-49FE-ABFB-AE53A1509ECD}"/>
                </a:ext>
              </a:extLst>
            </p:cNvPr>
            <p:cNvSpPr/>
            <p:nvPr/>
          </p:nvSpPr>
          <p:spPr>
            <a:xfrm>
              <a:off x="3052210" y="2720386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2" name="正方形/長方形 571">
              <a:extLst>
                <a:ext uri="{FF2B5EF4-FFF2-40B4-BE49-F238E27FC236}">
                  <a16:creationId xmlns:a16="http://schemas.microsoft.com/office/drawing/2014/main" id="{FEFABA73-15D9-480E-BBBA-A0F24D246707}"/>
                </a:ext>
              </a:extLst>
            </p:cNvPr>
            <p:cNvSpPr/>
            <p:nvPr/>
          </p:nvSpPr>
          <p:spPr>
            <a:xfrm>
              <a:off x="2982931" y="2720386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73" name="グループ化 572">
            <a:extLst>
              <a:ext uri="{FF2B5EF4-FFF2-40B4-BE49-F238E27FC236}">
                <a16:creationId xmlns:a16="http://schemas.microsoft.com/office/drawing/2014/main" id="{04C7BF0F-83F3-4BBD-B154-FC224BF4E8EF}"/>
              </a:ext>
            </a:extLst>
          </p:cNvPr>
          <p:cNvGrpSpPr/>
          <p:nvPr/>
        </p:nvGrpSpPr>
        <p:grpSpPr>
          <a:xfrm>
            <a:off x="2840987" y="3184623"/>
            <a:ext cx="123279" cy="133473"/>
            <a:chOff x="2982931" y="2640913"/>
            <a:chExt cx="123279" cy="133473"/>
          </a:xfrm>
          <a:solidFill>
            <a:schemeClr val="bg2">
              <a:lumMod val="90000"/>
            </a:schemeClr>
          </a:solidFill>
        </p:grpSpPr>
        <p:sp>
          <p:nvSpPr>
            <p:cNvPr id="574" name="正方形/長方形 573">
              <a:extLst>
                <a:ext uri="{FF2B5EF4-FFF2-40B4-BE49-F238E27FC236}">
                  <a16:creationId xmlns:a16="http://schemas.microsoft.com/office/drawing/2014/main" id="{8109BBF1-6161-4E75-AC6C-6245D3C77E23}"/>
                </a:ext>
              </a:extLst>
            </p:cNvPr>
            <p:cNvSpPr/>
            <p:nvPr/>
          </p:nvSpPr>
          <p:spPr>
            <a:xfrm>
              <a:off x="3052210" y="2640913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5" name="正方形/長方形 574">
              <a:extLst>
                <a:ext uri="{FF2B5EF4-FFF2-40B4-BE49-F238E27FC236}">
                  <a16:creationId xmlns:a16="http://schemas.microsoft.com/office/drawing/2014/main" id="{80CB5D74-7181-480E-814C-4AA67B71EE20}"/>
                </a:ext>
              </a:extLst>
            </p:cNvPr>
            <p:cNvSpPr/>
            <p:nvPr/>
          </p:nvSpPr>
          <p:spPr>
            <a:xfrm>
              <a:off x="2982931" y="2640913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6" name="正方形/長方形 575">
              <a:extLst>
                <a:ext uri="{FF2B5EF4-FFF2-40B4-BE49-F238E27FC236}">
                  <a16:creationId xmlns:a16="http://schemas.microsoft.com/office/drawing/2014/main" id="{ADD69E0D-072E-4164-ABB1-530363C72CD1}"/>
                </a:ext>
              </a:extLst>
            </p:cNvPr>
            <p:cNvSpPr/>
            <p:nvPr/>
          </p:nvSpPr>
          <p:spPr>
            <a:xfrm>
              <a:off x="3052210" y="2720386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7" name="正方形/長方形 576">
              <a:extLst>
                <a:ext uri="{FF2B5EF4-FFF2-40B4-BE49-F238E27FC236}">
                  <a16:creationId xmlns:a16="http://schemas.microsoft.com/office/drawing/2014/main" id="{B5A95E9A-AD01-48B1-8FCC-CB9C16492B66}"/>
                </a:ext>
              </a:extLst>
            </p:cNvPr>
            <p:cNvSpPr/>
            <p:nvPr/>
          </p:nvSpPr>
          <p:spPr>
            <a:xfrm>
              <a:off x="2982931" y="2720386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78" name="グループ化 577">
            <a:extLst>
              <a:ext uri="{FF2B5EF4-FFF2-40B4-BE49-F238E27FC236}">
                <a16:creationId xmlns:a16="http://schemas.microsoft.com/office/drawing/2014/main" id="{C9FD0900-71B5-4061-9916-79F5F5233800}"/>
              </a:ext>
            </a:extLst>
          </p:cNvPr>
          <p:cNvGrpSpPr/>
          <p:nvPr/>
        </p:nvGrpSpPr>
        <p:grpSpPr>
          <a:xfrm>
            <a:off x="2991903" y="3334273"/>
            <a:ext cx="123279" cy="133473"/>
            <a:chOff x="2982931" y="2640913"/>
            <a:chExt cx="123279" cy="133473"/>
          </a:xfrm>
          <a:solidFill>
            <a:schemeClr val="bg2">
              <a:lumMod val="90000"/>
            </a:schemeClr>
          </a:solidFill>
        </p:grpSpPr>
        <p:sp>
          <p:nvSpPr>
            <p:cNvPr id="579" name="正方形/長方形 578">
              <a:extLst>
                <a:ext uri="{FF2B5EF4-FFF2-40B4-BE49-F238E27FC236}">
                  <a16:creationId xmlns:a16="http://schemas.microsoft.com/office/drawing/2014/main" id="{E55547C0-0C0F-459E-B66B-114FF74788B7}"/>
                </a:ext>
              </a:extLst>
            </p:cNvPr>
            <p:cNvSpPr/>
            <p:nvPr/>
          </p:nvSpPr>
          <p:spPr>
            <a:xfrm>
              <a:off x="3052210" y="2640913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0" name="正方形/長方形 579">
              <a:extLst>
                <a:ext uri="{FF2B5EF4-FFF2-40B4-BE49-F238E27FC236}">
                  <a16:creationId xmlns:a16="http://schemas.microsoft.com/office/drawing/2014/main" id="{EF68F521-32B1-47CF-84A3-E2CAB30F73CA}"/>
                </a:ext>
              </a:extLst>
            </p:cNvPr>
            <p:cNvSpPr/>
            <p:nvPr/>
          </p:nvSpPr>
          <p:spPr>
            <a:xfrm>
              <a:off x="2982931" y="2640913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1" name="正方形/長方形 580">
              <a:extLst>
                <a:ext uri="{FF2B5EF4-FFF2-40B4-BE49-F238E27FC236}">
                  <a16:creationId xmlns:a16="http://schemas.microsoft.com/office/drawing/2014/main" id="{93EC7006-670A-4D82-A9A2-6E52AEE368ED}"/>
                </a:ext>
              </a:extLst>
            </p:cNvPr>
            <p:cNvSpPr/>
            <p:nvPr/>
          </p:nvSpPr>
          <p:spPr>
            <a:xfrm>
              <a:off x="3052210" y="2720386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2" name="正方形/長方形 581">
              <a:extLst>
                <a:ext uri="{FF2B5EF4-FFF2-40B4-BE49-F238E27FC236}">
                  <a16:creationId xmlns:a16="http://schemas.microsoft.com/office/drawing/2014/main" id="{8494AD8C-583A-453C-AA34-5DB7DB82259D}"/>
                </a:ext>
              </a:extLst>
            </p:cNvPr>
            <p:cNvSpPr/>
            <p:nvPr/>
          </p:nvSpPr>
          <p:spPr>
            <a:xfrm>
              <a:off x="2982931" y="2720386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83" name="グループ化 582">
            <a:extLst>
              <a:ext uri="{FF2B5EF4-FFF2-40B4-BE49-F238E27FC236}">
                <a16:creationId xmlns:a16="http://schemas.microsoft.com/office/drawing/2014/main" id="{2B82F026-CF1C-4458-ACF2-8B9395D1B015}"/>
              </a:ext>
            </a:extLst>
          </p:cNvPr>
          <p:cNvGrpSpPr/>
          <p:nvPr/>
        </p:nvGrpSpPr>
        <p:grpSpPr>
          <a:xfrm>
            <a:off x="2846120" y="3334273"/>
            <a:ext cx="123279" cy="133473"/>
            <a:chOff x="2982931" y="2640913"/>
            <a:chExt cx="123279" cy="133473"/>
          </a:xfrm>
          <a:solidFill>
            <a:schemeClr val="bg2">
              <a:lumMod val="90000"/>
            </a:schemeClr>
          </a:solidFill>
        </p:grpSpPr>
        <p:sp>
          <p:nvSpPr>
            <p:cNvPr id="584" name="正方形/長方形 583">
              <a:extLst>
                <a:ext uri="{FF2B5EF4-FFF2-40B4-BE49-F238E27FC236}">
                  <a16:creationId xmlns:a16="http://schemas.microsoft.com/office/drawing/2014/main" id="{5B91E064-FFAA-44FB-9F47-9DF94E9962E2}"/>
                </a:ext>
              </a:extLst>
            </p:cNvPr>
            <p:cNvSpPr/>
            <p:nvPr/>
          </p:nvSpPr>
          <p:spPr>
            <a:xfrm>
              <a:off x="3052210" y="2640913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5" name="正方形/長方形 584">
              <a:extLst>
                <a:ext uri="{FF2B5EF4-FFF2-40B4-BE49-F238E27FC236}">
                  <a16:creationId xmlns:a16="http://schemas.microsoft.com/office/drawing/2014/main" id="{A2E86E14-AA5A-4B24-8C04-6407FDC77B73}"/>
                </a:ext>
              </a:extLst>
            </p:cNvPr>
            <p:cNvSpPr/>
            <p:nvPr/>
          </p:nvSpPr>
          <p:spPr>
            <a:xfrm>
              <a:off x="2982931" y="2640913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6" name="正方形/長方形 585">
              <a:extLst>
                <a:ext uri="{FF2B5EF4-FFF2-40B4-BE49-F238E27FC236}">
                  <a16:creationId xmlns:a16="http://schemas.microsoft.com/office/drawing/2014/main" id="{5CC25760-B6AD-4215-BDEE-FE2FF2FF0BDF}"/>
                </a:ext>
              </a:extLst>
            </p:cNvPr>
            <p:cNvSpPr/>
            <p:nvPr/>
          </p:nvSpPr>
          <p:spPr>
            <a:xfrm>
              <a:off x="3052210" y="2720386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7" name="正方形/長方形 586">
              <a:extLst>
                <a:ext uri="{FF2B5EF4-FFF2-40B4-BE49-F238E27FC236}">
                  <a16:creationId xmlns:a16="http://schemas.microsoft.com/office/drawing/2014/main" id="{E3DC2FCE-3282-4201-AF5B-C61FE68E8253}"/>
                </a:ext>
              </a:extLst>
            </p:cNvPr>
            <p:cNvSpPr/>
            <p:nvPr/>
          </p:nvSpPr>
          <p:spPr>
            <a:xfrm>
              <a:off x="2982931" y="2720386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88" name="グループ化 587">
            <a:extLst>
              <a:ext uri="{FF2B5EF4-FFF2-40B4-BE49-F238E27FC236}">
                <a16:creationId xmlns:a16="http://schemas.microsoft.com/office/drawing/2014/main" id="{44034DC6-E018-4E12-A062-446D454502C8}"/>
              </a:ext>
            </a:extLst>
          </p:cNvPr>
          <p:cNvGrpSpPr/>
          <p:nvPr/>
        </p:nvGrpSpPr>
        <p:grpSpPr>
          <a:xfrm>
            <a:off x="2986460" y="3490237"/>
            <a:ext cx="123279" cy="133473"/>
            <a:chOff x="2982931" y="2640913"/>
            <a:chExt cx="123279" cy="133473"/>
          </a:xfrm>
          <a:solidFill>
            <a:schemeClr val="bg2">
              <a:lumMod val="90000"/>
            </a:schemeClr>
          </a:solidFill>
        </p:grpSpPr>
        <p:sp>
          <p:nvSpPr>
            <p:cNvPr id="589" name="正方形/長方形 588">
              <a:extLst>
                <a:ext uri="{FF2B5EF4-FFF2-40B4-BE49-F238E27FC236}">
                  <a16:creationId xmlns:a16="http://schemas.microsoft.com/office/drawing/2014/main" id="{561EDE08-880F-42DC-8F80-99A9476C0694}"/>
                </a:ext>
              </a:extLst>
            </p:cNvPr>
            <p:cNvSpPr/>
            <p:nvPr/>
          </p:nvSpPr>
          <p:spPr>
            <a:xfrm>
              <a:off x="3052210" y="2640913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0" name="正方形/長方形 589">
              <a:extLst>
                <a:ext uri="{FF2B5EF4-FFF2-40B4-BE49-F238E27FC236}">
                  <a16:creationId xmlns:a16="http://schemas.microsoft.com/office/drawing/2014/main" id="{F1A8CAB4-730B-4D60-99FA-2B00591C5236}"/>
                </a:ext>
              </a:extLst>
            </p:cNvPr>
            <p:cNvSpPr/>
            <p:nvPr/>
          </p:nvSpPr>
          <p:spPr>
            <a:xfrm>
              <a:off x="2982931" y="2640913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1" name="正方形/長方形 590">
              <a:extLst>
                <a:ext uri="{FF2B5EF4-FFF2-40B4-BE49-F238E27FC236}">
                  <a16:creationId xmlns:a16="http://schemas.microsoft.com/office/drawing/2014/main" id="{7CBEC2BE-0D3F-4DB8-B7FC-96C556F54838}"/>
                </a:ext>
              </a:extLst>
            </p:cNvPr>
            <p:cNvSpPr/>
            <p:nvPr/>
          </p:nvSpPr>
          <p:spPr>
            <a:xfrm>
              <a:off x="3052210" y="2720386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2" name="正方形/長方形 591">
              <a:extLst>
                <a:ext uri="{FF2B5EF4-FFF2-40B4-BE49-F238E27FC236}">
                  <a16:creationId xmlns:a16="http://schemas.microsoft.com/office/drawing/2014/main" id="{E7BC7821-6220-4EFA-B84D-6A30504040D9}"/>
                </a:ext>
              </a:extLst>
            </p:cNvPr>
            <p:cNvSpPr/>
            <p:nvPr/>
          </p:nvSpPr>
          <p:spPr>
            <a:xfrm>
              <a:off x="2982931" y="2720386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93" name="グループ化 592">
            <a:extLst>
              <a:ext uri="{FF2B5EF4-FFF2-40B4-BE49-F238E27FC236}">
                <a16:creationId xmlns:a16="http://schemas.microsoft.com/office/drawing/2014/main" id="{39A3F7F0-EDEB-4353-ABF5-7BE50C3B4EBA}"/>
              </a:ext>
            </a:extLst>
          </p:cNvPr>
          <p:cNvGrpSpPr/>
          <p:nvPr/>
        </p:nvGrpSpPr>
        <p:grpSpPr>
          <a:xfrm>
            <a:off x="2840677" y="3490237"/>
            <a:ext cx="123279" cy="133473"/>
            <a:chOff x="2982931" y="2640913"/>
            <a:chExt cx="123279" cy="133473"/>
          </a:xfrm>
          <a:solidFill>
            <a:schemeClr val="bg2">
              <a:lumMod val="90000"/>
            </a:schemeClr>
          </a:solidFill>
        </p:grpSpPr>
        <p:sp>
          <p:nvSpPr>
            <p:cNvPr id="594" name="正方形/長方形 593">
              <a:extLst>
                <a:ext uri="{FF2B5EF4-FFF2-40B4-BE49-F238E27FC236}">
                  <a16:creationId xmlns:a16="http://schemas.microsoft.com/office/drawing/2014/main" id="{EE8CBD3D-CDB1-4FF6-A077-9552452B768A}"/>
                </a:ext>
              </a:extLst>
            </p:cNvPr>
            <p:cNvSpPr/>
            <p:nvPr/>
          </p:nvSpPr>
          <p:spPr>
            <a:xfrm>
              <a:off x="3052210" y="2640913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5" name="正方形/長方形 594">
              <a:extLst>
                <a:ext uri="{FF2B5EF4-FFF2-40B4-BE49-F238E27FC236}">
                  <a16:creationId xmlns:a16="http://schemas.microsoft.com/office/drawing/2014/main" id="{B3D6F240-5ED5-49ED-9236-CBF719819FE4}"/>
                </a:ext>
              </a:extLst>
            </p:cNvPr>
            <p:cNvSpPr/>
            <p:nvPr/>
          </p:nvSpPr>
          <p:spPr>
            <a:xfrm>
              <a:off x="2982931" y="2640913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6" name="正方形/長方形 595">
              <a:extLst>
                <a:ext uri="{FF2B5EF4-FFF2-40B4-BE49-F238E27FC236}">
                  <a16:creationId xmlns:a16="http://schemas.microsoft.com/office/drawing/2014/main" id="{04753FF0-157D-4D4F-9E73-1B895D4A4B9E}"/>
                </a:ext>
              </a:extLst>
            </p:cNvPr>
            <p:cNvSpPr/>
            <p:nvPr/>
          </p:nvSpPr>
          <p:spPr>
            <a:xfrm>
              <a:off x="3052210" y="2720386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98" name="グループ化 597">
            <a:extLst>
              <a:ext uri="{FF2B5EF4-FFF2-40B4-BE49-F238E27FC236}">
                <a16:creationId xmlns:a16="http://schemas.microsoft.com/office/drawing/2014/main" id="{E1E7B72A-2243-4EBC-A09A-64A30F769E8F}"/>
              </a:ext>
            </a:extLst>
          </p:cNvPr>
          <p:cNvGrpSpPr/>
          <p:nvPr/>
        </p:nvGrpSpPr>
        <p:grpSpPr>
          <a:xfrm>
            <a:off x="2980210" y="3650866"/>
            <a:ext cx="123279" cy="133473"/>
            <a:chOff x="2982931" y="2640913"/>
            <a:chExt cx="123279" cy="133473"/>
          </a:xfrm>
          <a:solidFill>
            <a:schemeClr val="bg2">
              <a:lumMod val="90000"/>
            </a:schemeClr>
          </a:solidFill>
        </p:grpSpPr>
        <p:sp>
          <p:nvSpPr>
            <p:cNvPr id="599" name="正方形/長方形 598">
              <a:extLst>
                <a:ext uri="{FF2B5EF4-FFF2-40B4-BE49-F238E27FC236}">
                  <a16:creationId xmlns:a16="http://schemas.microsoft.com/office/drawing/2014/main" id="{488CD58D-1396-43E5-A144-BC861AADFC3D}"/>
                </a:ext>
              </a:extLst>
            </p:cNvPr>
            <p:cNvSpPr/>
            <p:nvPr/>
          </p:nvSpPr>
          <p:spPr>
            <a:xfrm>
              <a:off x="3052210" y="2640913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0" name="正方形/長方形 599">
              <a:extLst>
                <a:ext uri="{FF2B5EF4-FFF2-40B4-BE49-F238E27FC236}">
                  <a16:creationId xmlns:a16="http://schemas.microsoft.com/office/drawing/2014/main" id="{85F9C843-2D4F-4337-A565-00C03A77D8F3}"/>
                </a:ext>
              </a:extLst>
            </p:cNvPr>
            <p:cNvSpPr/>
            <p:nvPr/>
          </p:nvSpPr>
          <p:spPr>
            <a:xfrm>
              <a:off x="2982931" y="2640913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1" name="正方形/長方形 600">
              <a:extLst>
                <a:ext uri="{FF2B5EF4-FFF2-40B4-BE49-F238E27FC236}">
                  <a16:creationId xmlns:a16="http://schemas.microsoft.com/office/drawing/2014/main" id="{88E9FDEC-70E5-443B-943F-82A89CD7E8A8}"/>
                </a:ext>
              </a:extLst>
            </p:cNvPr>
            <p:cNvSpPr/>
            <p:nvPr/>
          </p:nvSpPr>
          <p:spPr>
            <a:xfrm>
              <a:off x="3052210" y="2720386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2" name="正方形/長方形 601">
              <a:extLst>
                <a:ext uri="{FF2B5EF4-FFF2-40B4-BE49-F238E27FC236}">
                  <a16:creationId xmlns:a16="http://schemas.microsoft.com/office/drawing/2014/main" id="{6B29D68B-9CD9-4991-B25B-F4DF45D7122F}"/>
                </a:ext>
              </a:extLst>
            </p:cNvPr>
            <p:cNvSpPr/>
            <p:nvPr/>
          </p:nvSpPr>
          <p:spPr>
            <a:xfrm>
              <a:off x="2982931" y="2720386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03" name="グループ化 602">
            <a:extLst>
              <a:ext uri="{FF2B5EF4-FFF2-40B4-BE49-F238E27FC236}">
                <a16:creationId xmlns:a16="http://schemas.microsoft.com/office/drawing/2014/main" id="{91198C1E-AD2E-4FBB-9659-6BABC51D4A72}"/>
              </a:ext>
            </a:extLst>
          </p:cNvPr>
          <p:cNvGrpSpPr/>
          <p:nvPr/>
        </p:nvGrpSpPr>
        <p:grpSpPr>
          <a:xfrm>
            <a:off x="2834427" y="3650866"/>
            <a:ext cx="123279" cy="133473"/>
            <a:chOff x="2982931" y="2640913"/>
            <a:chExt cx="123279" cy="133473"/>
          </a:xfrm>
          <a:solidFill>
            <a:schemeClr val="bg2">
              <a:lumMod val="90000"/>
            </a:schemeClr>
          </a:solidFill>
        </p:grpSpPr>
        <p:sp>
          <p:nvSpPr>
            <p:cNvPr id="604" name="正方形/長方形 603">
              <a:extLst>
                <a:ext uri="{FF2B5EF4-FFF2-40B4-BE49-F238E27FC236}">
                  <a16:creationId xmlns:a16="http://schemas.microsoft.com/office/drawing/2014/main" id="{9BD26925-426B-4650-B929-244E99AC7610}"/>
                </a:ext>
              </a:extLst>
            </p:cNvPr>
            <p:cNvSpPr/>
            <p:nvPr/>
          </p:nvSpPr>
          <p:spPr>
            <a:xfrm>
              <a:off x="3052210" y="2640913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5" name="正方形/長方形 604">
              <a:extLst>
                <a:ext uri="{FF2B5EF4-FFF2-40B4-BE49-F238E27FC236}">
                  <a16:creationId xmlns:a16="http://schemas.microsoft.com/office/drawing/2014/main" id="{BEC60ACF-EC66-45CF-8BF9-FFBFCE1E9495}"/>
                </a:ext>
              </a:extLst>
            </p:cNvPr>
            <p:cNvSpPr/>
            <p:nvPr/>
          </p:nvSpPr>
          <p:spPr>
            <a:xfrm>
              <a:off x="2982931" y="2640913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6" name="正方形/長方形 605">
              <a:extLst>
                <a:ext uri="{FF2B5EF4-FFF2-40B4-BE49-F238E27FC236}">
                  <a16:creationId xmlns:a16="http://schemas.microsoft.com/office/drawing/2014/main" id="{E6FE9E15-F483-48A4-B2D1-A1F891FAF8B7}"/>
                </a:ext>
              </a:extLst>
            </p:cNvPr>
            <p:cNvSpPr/>
            <p:nvPr/>
          </p:nvSpPr>
          <p:spPr>
            <a:xfrm>
              <a:off x="3052210" y="2720386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7" name="正方形/長方形 606">
              <a:extLst>
                <a:ext uri="{FF2B5EF4-FFF2-40B4-BE49-F238E27FC236}">
                  <a16:creationId xmlns:a16="http://schemas.microsoft.com/office/drawing/2014/main" id="{729812A4-24D7-4B11-9011-A3657687031B}"/>
                </a:ext>
              </a:extLst>
            </p:cNvPr>
            <p:cNvSpPr/>
            <p:nvPr/>
          </p:nvSpPr>
          <p:spPr>
            <a:xfrm>
              <a:off x="2982931" y="2720386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36" name="グループ化 635">
            <a:extLst>
              <a:ext uri="{FF2B5EF4-FFF2-40B4-BE49-F238E27FC236}">
                <a16:creationId xmlns:a16="http://schemas.microsoft.com/office/drawing/2014/main" id="{F7ECEF2A-1A02-47D0-A666-BC207533C063}"/>
              </a:ext>
            </a:extLst>
          </p:cNvPr>
          <p:cNvGrpSpPr/>
          <p:nvPr/>
        </p:nvGrpSpPr>
        <p:grpSpPr>
          <a:xfrm>
            <a:off x="2879345" y="3846463"/>
            <a:ext cx="636635" cy="133473"/>
            <a:chOff x="2879345" y="3846463"/>
            <a:chExt cx="636635" cy="133473"/>
          </a:xfrm>
        </p:grpSpPr>
        <p:grpSp>
          <p:nvGrpSpPr>
            <p:cNvPr id="608" name="グループ化 607">
              <a:extLst>
                <a:ext uri="{FF2B5EF4-FFF2-40B4-BE49-F238E27FC236}">
                  <a16:creationId xmlns:a16="http://schemas.microsoft.com/office/drawing/2014/main" id="{8642C118-59B5-4607-B7F4-4EE462DFCF9E}"/>
                </a:ext>
              </a:extLst>
            </p:cNvPr>
            <p:cNvGrpSpPr/>
            <p:nvPr/>
          </p:nvGrpSpPr>
          <p:grpSpPr>
            <a:xfrm>
              <a:off x="3392701" y="3846463"/>
              <a:ext cx="123279" cy="133473"/>
              <a:chOff x="2982931" y="2640913"/>
              <a:chExt cx="123279" cy="133473"/>
            </a:xfrm>
            <a:solidFill>
              <a:schemeClr val="bg2">
                <a:lumMod val="90000"/>
              </a:schemeClr>
            </a:solidFill>
          </p:grpSpPr>
          <p:sp>
            <p:nvSpPr>
              <p:cNvPr id="609" name="正方形/長方形 608">
                <a:extLst>
                  <a:ext uri="{FF2B5EF4-FFF2-40B4-BE49-F238E27FC236}">
                    <a16:creationId xmlns:a16="http://schemas.microsoft.com/office/drawing/2014/main" id="{30CF894D-DAAA-458C-A92C-FF3203921013}"/>
                  </a:ext>
                </a:extLst>
              </p:cNvPr>
              <p:cNvSpPr/>
              <p:nvPr/>
            </p:nvSpPr>
            <p:spPr>
              <a:xfrm>
                <a:off x="3052210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10" name="正方形/長方形 609">
                <a:extLst>
                  <a:ext uri="{FF2B5EF4-FFF2-40B4-BE49-F238E27FC236}">
                    <a16:creationId xmlns:a16="http://schemas.microsoft.com/office/drawing/2014/main" id="{7BA6E753-484A-4437-B0D7-750C47F4DD1A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11" name="正方形/長方形 610">
                <a:extLst>
                  <a:ext uri="{FF2B5EF4-FFF2-40B4-BE49-F238E27FC236}">
                    <a16:creationId xmlns:a16="http://schemas.microsoft.com/office/drawing/2014/main" id="{CF7EEE25-5635-4288-B455-F698D343B503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12" name="正方形/長方形 611">
                <a:extLst>
                  <a:ext uri="{FF2B5EF4-FFF2-40B4-BE49-F238E27FC236}">
                    <a16:creationId xmlns:a16="http://schemas.microsoft.com/office/drawing/2014/main" id="{286D4B00-68FA-4496-A27E-9B481CF14A7C}"/>
                  </a:ext>
                </a:extLst>
              </p:cNvPr>
              <p:cNvSpPr/>
              <p:nvPr/>
            </p:nvSpPr>
            <p:spPr>
              <a:xfrm>
                <a:off x="2982931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13" name="グループ化 612">
              <a:extLst>
                <a:ext uri="{FF2B5EF4-FFF2-40B4-BE49-F238E27FC236}">
                  <a16:creationId xmlns:a16="http://schemas.microsoft.com/office/drawing/2014/main" id="{7AD2ECE4-86FC-48BA-96EB-CA5FA61DF68F}"/>
                </a:ext>
              </a:extLst>
            </p:cNvPr>
            <p:cNvGrpSpPr/>
            <p:nvPr/>
          </p:nvGrpSpPr>
          <p:grpSpPr>
            <a:xfrm>
              <a:off x="3258066" y="3846463"/>
              <a:ext cx="123279" cy="133473"/>
              <a:chOff x="2982931" y="2640913"/>
              <a:chExt cx="123279" cy="133473"/>
            </a:xfrm>
            <a:solidFill>
              <a:schemeClr val="bg2">
                <a:lumMod val="90000"/>
              </a:schemeClr>
            </a:solidFill>
          </p:grpSpPr>
          <p:sp>
            <p:nvSpPr>
              <p:cNvPr id="614" name="正方形/長方形 613">
                <a:extLst>
                  <a:ext uri="{FF2B5EF4-FFF2-40B4-BE49-F238E27FC236}">
                    <a16:creationId xmlns:a16="http://schemas.microsoft.com/office/drawing/2014/main" id="{41DE80FA-05D4-449B-AC9A-ADEE77D8659D}"/>
                  </a:ext>
                </a:extLst>
              </p:cNvPr>
              <p:cNvSpPr/>
              <p:nvPr/>
            </p:nvSpPr>
            <p:spPr>
              <a:xfrm>
                <a:off x="3052210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15" name="正方形/長方形 614">
                <a:extLst>
                  <a:ext uri="{FF2B5EF4-FFF2-40B4-BE49-F238E27FC236}">
                    <a16:creationId xmlns:a16="http://schemas.microsoft.com/office/drawing/2014/main" id="{E705C08F-7615-4A83-A171-074C8899D5D9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16" name="正方形/長方形 615">
                <a:extLst>
                  <a:ext uri="{FF2B5EF4-FFF2-40B4-BE49-F238E27FC236}">
                    <a16:creationId xmlns:a16="http://schemas.microsoft.com/office/drawing/2014/main" id="{5F84894A-DF36-4103-9C42-608AAE70B3CD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17" name="正方形/長方形 616">
                <a:extLst>
                  <a:ext uri="{FF2B5EF4-FFF2-40B4-BE49-F238E27FC236}">
                    <a16:creationId xmlns:a16="http://schemas.microsoft.com/office/drawing/2014/main" id="{EED42644-270E-4EBC-9D2D-446A3123CCCB}"/>
                  </a:ext>
                </a:extLst>
              </p:cNvPr>
              <p:cNvSpPr/>
              <p:nvPr/>
            </p:nvSpPr>
            <p:spPr>
              <a:xfrm>
                <a:off x="2982931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24" name="グループ化 623">
              <a:extLst>
                <a:ext uri="{FF2B5EF4-FFF2-40B4-BE49-F238E27FC236}">
                  <a16:creationId xmlns:a16="http://schemas.microsoft.com/office/drawing/2014/main" id="{293A9BEF-B507-42EB-86F9-245CB8DAA6D2}"/>
                </a:ext>
              </a:extLst>
            </p:cNvPr>
            <p:cNvGrpSpPr/>
            <p:nvPr/>
          </p:nvGrpSpPr>
          <p:grpSpPr>
            <a:xfrm>
              <a:off x="3103968" y="3846463"/>
              <a:ext cx="123279" cy="133473"/>
              <a:chOff x="2982931" y="2640913"/>
              <a:chExt cx="123279" cy="133473"/>
            </a:xfrm>
            <a:solidFill>
              <a:schemeClr val="bg2">
                <a:lumMod val="90000"/>
              </a:schemeClr>
            </a:solidFill>
          </p:grpSpPr>
          <p:sp>
            <p:nvSpPr>
              <p:cNvPr id="625" name="正方形/長方形 624">
                <a:extLst>
                  <a:ext uri="{FF2B5EF4-FFF2-40B4-BE49-F238E27FC236}">
                    <a16:creationId xmlns:a16="http://schemas.microsoft.com/office/drawing/2014/main" id="{1741C3EB-ED91-4133-A597-EE67413D9CDE}"/>
                  </a:ext>
                </a:extLst>
              </p:cNvPr>
              <p:cNvSpPr/>
              <p:nvPr/>
            </p:nvSpPr>
            <p:spPr>
              <a:xfrm>
                <a:off x="3052210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26" name="正方形/長方形 625">
                <a:extLst>
                  <a:ext uri="{FF2B5EF4-FFF2-40B4-BE49-F238E27FC236}">
                    <a16:creationId xmlns:a16="http://schemas.microsoft.com/office/drawing/2014/main" id="{2C661099-0584-42BA-9CE2-921D7AD84E4C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27" name="正方形/長方形 626">
                <a:extLst>
                  <a:ext uri="{FF2B5EF4-FFF2-40B4-BE49-F238E27FC236}">
                    <a16:creationId xmlns:a16="http://schemas.microsoft.com/office/drawing/2014/main" id="{72BA3C82-EBCB-485E-AE8A-8B6C6821FE90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28" name="正方形/長方形 627">
                <a:extLst>
                  <a:ext uri="{FF2B5EF4-FFF2-40B4-BE49-F238E27FC236}">
                    <a16:creationId xmlns:a16="http://schemas.microsoft.com/office/drawing/2014/main" id="{58DA73C9-F1D5-49F8-BBB5-F791C390C38F}"/>
                  </a:ext>
                </a:extLst>
              </p:cNvPr>
              <p:cNvSpPr/>
              <p:nvPr/>
            </p:nvSpPr>
            <p:spPr>
              <a:xfrm>
                <a:off x="2982931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630" name="正方形/長方形 629">
              <a:extLst>
                <a:ext uri="{FF2B5EF4-FFF2-40B4-BE49-F238E27FC236}">
                  <a16:creationId xmlns:a16="http://schemas.microsoft.com/office/drawing/2014/main" id="{AF342B5B-0DD3-4DA4-821A-2BF90E103AEC}"/>
                </a:ext>
              </a:extLst>
            </p:cNvPr>
            <p:cNvSpPr/>
            <p:nvPr/>
          </p:nvSpPr>
          <p:spPr>
            <a:xfrm>
              <a:off x="3038612" y="3846463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1" name="正方形/長方形 630">
              <a:extLst>
                <a:ext uri="{FF2B5EF4-FFF2-40B4-BE49-F238E27FC236}">
                  <a16:creationId xmlns:a16="http://schemas.microsoft.com/office/drawing/2014/main" id="{02BA6C05-7052-4745-9FFB-BB45E1B6599D}"/>
                </a:ext>
              </a:extLst>
            </p:cNvPr>
            <p:cNvSpPr/>
            <p:nvPr/>
          </p:nvSpPr>
          <p:spPr>
            <a:xfrm>
              <a:off x="2969333" y="3846463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2" name="正方形/長方形 631">
              <a:extLst>
                <a:ext uri="{FF2B5EF4-FFF2-40B4-BE49-F238E27FC236}">
                  <a16:creationId xmlns:a16="http://schemas.microsoft.com/office/drawing/2014/main" id="{8288D990-75F6-4F83-AE6C-A2620A5B7558}"/>
                </a:ext>
              </a:extLst>
            </p:cNvPr>
            <p:cNvSpPr/>
            <p:nvPr/>
          </p:nvSpPr>
          <p:spPr>
            <a:xfrm>
              <a:off x="3038612" y="392593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3" name="正方形/長方形 632">
              <a:extLst>
                <a:ext uri="{FF2B5EF4-FFF2-40B4-BE49-F238E27FC236}">
                  <a16:creationId xmlns:a16="http://schemas.microsoft.com/office/drawing/2014/main" id="{83EBB348-649C-4EA6-940C-B9945BC8C275}"/>
                </a:ext>
              </a:extLst>
            </p:cNvPr>
            <p:cNvSpPr/>
            <p:nvPr/>
          </p:nvSpPr>
          <p:spPr>
            <a:xfrm>
              <a:off x="2969333" y="392593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4" name="正方形/長方形 633">
              <a:extLst>
                <a:ext uri="{FF2B5EF4-FFF2-40B4-BE49-F238E27FC236}">
                  <a16:creationId xmlns:a16="http://schemas.microsoft.com/office/drawing/2014/main" id="{81EC93FA-52CC-4EE1-B36A-D3AC0FC8D028}"/>
                </a:ext>
              </a:extLst>
            </p:cNvPr>
            <p:cNvSpPr/>
            <p:nvPr/>
          </p:nvSpPr>
          <p:spPr>
            <a:xfrm>
              <a:off x="2879345" y="3846463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5" name="正方形/長方形 634">
              <a:extLst>
                <a:ext uri="{FF2B5EF4-FFF2-40B4-BE49-F238E27FC236}">
                  <a16:creationId xmlns:a16="http://schemas.microsoft.com/office/drawing/2014/main" id="{42FBFEF9-6241-4176-81FF-2260E13F7554}"/>
                </a:ext>
              </a:extLst>
            </p:cNvPr>
            <p:cNvSpPr/>
            <p:nvPr/>
          </p:nvSpPr>
          <p:spPr>
            <a:xfrm>
              <a:off x="2879345" y="392593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37" name="グループ化 636">
            <a:extLst>
              <a:ext uri="{FF2B5EF4-FFF2-40B4-BE49-F238E27FC236}">
                <a16:creationId xmlns:a16="http://schemas.microsoft.com/office/drawing/2014/main" id="{7E43CFD0-F3AE-4B59-8E08-2F2D617D792E}"/>
              </a:ext>
            </a:extLst>
          </p:cNvPr>
          <p:cNvGrpSpPr/>
          <p:nvPr/>
        </p:nvGrpSpPr>
        <p:grpSpPr>
          <a:xfrm>
            <a:off x="2879345" y="4000723"/>
            <a:ext cx="636635" cy="133473"/>
            <a:chOff x="2879345" y="3846463"/>
            <a:chExt cx="636635" cy="133473"/>
          </a:xfrm>
        </p:grpSpPr>
        <p:grpSp>
          <p:nvGrpSpPr>
            <p:cNvPr id="638" name="グループ化 637">
              <a:extLst>
                <a:ext uri="{FF2B5EF4-FFF2-40B4-BE49-F238E27FC236}">
                  <a16:creationId xmlns:a16="http://schemas.microsoft.com/office/drawing/2014/main" id="{77A7C9C3-63E6-463E-B8C8-8B9F0E28411E}"/>
                </a:ext>
              </a:extLst>
            </p:cNvPr>
            <p:cNvGrpSpPr/>
            <p:nvPr/>
          </p:nvGrpSpPr>
          <p:grpSpPr>
            <a:xfrm>
              <a:off x="3392701" y="3846463"/>
              <a:ext cx="123279" cy="133473"/>
              <a:chOff x="2982931" y="2640913"/>
              <a:chExt cx="123279" cy="133473"/>
            </a:xfrm>
            <a:solidFill>
              <a:schemeClr val="bg2">
                <a:lumMod val="90000"/>
              </a:schemeClr>
            </a:solidFill>
          </p:grpSpPr>
          <p:sp>
            <p:nvSpPr>
              <p:cNvPr id="655" name="正方形/長方形 654">
                <a:extLst>
                  <a:ext uri="{FF2B5EF4-FFF2-40B4-BE49-F238E27FC236}">
                    <a16:creationId xmlns:a16="http://schemas.microsoft.com/office/drawing/2014/main" id="{6E158DED-C766-4991-8A9D-9D30E0F46689}"/>
                  </a:ext>
                </a:extLst>
              </p:cNvPr>
              <p:cNvSpPr/>
              <p:nvPr/>
            </p:nvSpPr>
            <p:spPr>
              <a:xfrm>
                <a:off x="3052210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56" name="正方形/長方形 655">
                <a:extLst>
                  <a:ext uri="{FF2B5EF4-FFF2-40B4-BE49-F238E27FC236}">
                    <a16:creationId xmlns:a16="http://schemas.microsoft.com/office/drawing/2014/main" id="{036A1602-A108-48B8-8651-D2AAE9DC68DD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57" name="正方形/長方形 656">
                <a:extLst>
                  <a:ext uri="{FF2B5EF4-FFF2-40B4-BE49-F238E27FC236}">
                    <a16:creationId xmlns:a16="http://schemas.microsoft.com/office/drawing/2014/main" id="{8095FB19-9B83-49D6-A7C7-835CDD9768C9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58" name="正方形/長方形 657">
                <a:extLst>
                  <a:ext uri="{FF2B5EF4-FFF2-40B4-BE49-F238E27FC236}">
                    <a16:creationId xmlns:a16="http://schemas.microsoft.com/office/drawing/2014/main" id="{495BC57A-7532-4888-8577-6A44A19089E0}"/>
                  </a:ext>
                </a:extLst>
              </p:cNvPr>
              <p:cNvSpPr/>
              <p:nvPr/>
            </p:nvSpPr>
            <p:spPr>
              <a:xfrm>
                <a:off x="2982931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39" name="グループ化 638">
              <a:extLst>
                <a:ext uri="{FF2B5EF4-FFF2-40B4-BE49-F238E27FC236}">
                  <a16:creationId xmlns:a16="http://schemas.microsoft.com/office/drawing/2014/main" id="{A4856321-812B-4FD3-BA81-7FC32A170173}"/>
                </a:ext>
              </a:extLst>
            </p:cNvPr>
            <p:cNvGrpSpPr/>
            <p:nvPr/>
          </p:nvGrpSpPr>
          <p:grpSpPr>
            <a:xfrm>
              <a:off x="3258066" y="3846463"/>
              <a:ext cx="123279" cy="133473"/>
              <a:chOff x="2982931" y="2640913"/>
              <a:chExt cx="123279" cy="133473"/>
            </a:xfrm>
            <a:solidFill>
              <a:schemeClr val="bg2">
                <a:lumMod val="90000"/>
              </a:schemeClr>
            </a:solidFill>
          </p:grpSpPr>
          <p:sp>
            <p:nvSpPr>
              <p:cNvPr id="651" name="正方形/長方形 650">
                <a:extLst>
                  <a:ext uri="{FF2B5EF4-FFF2-40B4-BE49-F238E27FC236}">
                    <a16:creationId xmlns:a16="http://schemas.microsoft.com/office/drawing/2014/main" id="{C1C965C2-8892-4198-AEC7-E013DB3FCE00}"/>
                  </a:ext>
                </a:extLst>
              </p:cNvPr>
              <p:cNvSpPr/>
              <p:nvPr/>
            </p:nvSpPr>
            <p:spPr>
              <a:xfrm>
                <a:off x="3052210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52" name="正方形/長方形 651">
                <a:extLst>
                  <a:ext uri="{FF2B5EF4-FFF2-40B4-BE49-F238E27FC236}">
                    <a16:creationId xmlns:a16="http://schemas.microsoft.com/office/drawing/2014/main" id="{8042D5DB-5D7B-42D0-9FB6-31C718BAA3F9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53" name="正方形/長方形 652">
                <a:extLst>
                  <a:ext uri="{FF2B5EF4-FFF2-40B4-BE49-F238E27FC236}">
                    <a16:creationId xmlns:a16="http://schemas.microsoft.com/office/drawing/2014/main" id="{10D0D01F-2D33-4BC7-AD92-A06DD8E871F7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54" name="正方形/長方形 653">
                <a:extLst>
                  <a:ext uri="{FF2B5EF4-FFF2-40B4-BE49-F238E27FC236}">
                    <a16:creationId xmlns:a16="http://schemas.microsoft.com/office/drawing/2014/main" id="{35785338-7BF3-450A-8374-74393DCBB056}"/>
                  </a:ext>
                </a:extLst>
              </p:cNvPr>
              <p:cNvSpPr/>
              <p:nvPr/>
            </p:nvSpPr>
            <p:spPr>
              <a:xfrm>
                <a:off x="2982931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40" name="グループ化 639">
              <a:extLst>
                <a:ext uri="{FF2B5EF4-FFF2-40B4-BE49-F238E27FC236}">
                  <a16:creationId xmlns:a16="http://schemas.microsoft.com/office/drawing/2014/main" id="{1BAB0441-D48B-4CD8-9402-32DE03D8CC95}"/>
                </a:ext>
              </a:extLst>
            </p:cNvPr>
            <p:cNvGrpSpPr/>
            <p:nvPr/>
          </p:nvGrpSpPr>
          <p:grpSpPr>
            <a:xfrm>
              <a:off x="3103968" y="3846463"/>
              <a:ext cx="123279" cy="133473"/>
              <a:chOff x="2982931" y="2640913"/>
              <a:chExt cx="123279" cy="133473"/>
            </a:xfrm>
            <a:solidFill>
              <a:schemeClr val="bg2">
                <a:lumMod val="90000"/>
              </a:schemeClr>
            </a:solidFill>
          </p:grpSpPr>
          <p:sp>
            <p:nvSpPr>
              <p:cNvPr id="647" name="正方形/長方形 646">
                <a:extLst>
                  <a:ext uri="{FF2B5EF4-FFF2-40B4-BE49-F238E27FC236}">
                    <a16:creationId xmlns:a16="http://schemas.microsoft.com/office/drawing/2014/main" id="{E37871CF-7E5D-4929-B08E-1F504A71067D}"/>
                  </a:ext>
                </a:extLst>
              </p:cNvPr>
              <p:cNvSpPr/>
              <p:nvPr/>
            </p:nvSpPr>
            <p:spPr>
              <a:xfrm>
                <a:off x="3052210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48" name="正方形/長方形 647">
                <a:extLst>
                  <a:ext uri="{FF2B5EF4-FFF2-40B4-BE49-F238E27FC236}">
                    <a16:creationId xmlns:a16="http://schemas.microsoft.com/office/drawing/2014/main" id="{DADABA7F-00AF-4791-B85B-51787239058D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49" name="正方形/長方形 648">
                <a:extLst>
                  <a:ext uri="{FF2B5EF4-FFF2-40B4-BE49-F238E27FC236}">
                    <a16:creationId xmlns:a16="http://schemas.microsoft.com/office/drawing/2014/main" id="{92B20117-7B18-4376-A28A-DF61BDB556C4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50" name="正方形/長方形 649">
                <a:extLst>
                  <a:ext uri="{FF2B5EF4-FFF2-40B4-BE49-F238E27FC236}">
                    <a16:creationId xmlns:a16="http://schemas.microsoft.com/office/drawing/2014/main" id="{FF5D8250-81A7-4161-ADAA-83588EBF6A28}"/>
                  </a:ext>
                </a:extLst>
              </p:cNvPr>
              <p:cNvSpPr/>
              <p:nvPr/>
            </p:nvSpPr>
            <p:spPr>
              <a:xfrm>
                <a:off x="2982931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641" name="正方形/長方形 640">
              <a:extLst>
                <a:ext uri="{FF2B5EF4-FFF2-40B4-BE49-F238E27FC236}">
                  <a16:creationId xmlns:a16="http://schemas.microsoft.com/office/drawing/2014/main" id="{57C333C0-59D2-4F6A-AD73-95D76F6D56A8}"/>
                </a:ext>
              </a:extLst>
            </p:cNvPr>
            <p:cNvSpPr/>
            <p:nvPr/>
          </p:nvSpPr>
          <p:spPr>
            <a:xfrm>
              <a:off x="3038612" y="3846463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2" name="正方形/長方形 641">
              <a:extLst>
                <a:ext uri="{FF2B5EF4-FFF2-40B4-BE49-F238E27FC236}">
                  <a16:creationId xmlns:a16="http://schemas.microsoft.com/office/drawing/2014/main" id="{2F2503A7-9280-486A-8E62-6AC1882168C8}"/>
                </a:ext>
              </a:extLst>
            </p:cNvPr>
            <p:cNvSpPr/>
            <p:nvPr/>
          </p:nvSpPr>
          <p:spPr>
            <a:xfrm>
              <a:off x="2969333" y="3846463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3" name="正方形/長方形 642">
              <a:extLst>
                <a:ext uri="{FF2B5EF4-FFF2-40B4-BE49-F238E27FC236}">
                  <a16:creationId xmlns:a16="http://schemas.microsoft.com/office/drawing/2014/main" id="{0A44FB02-CE68-4A61-8E89-1DDBF5A8D996}"/>
                </a:ext>
              </a:extLst>
            </p:cNvPr>
            <p:cNvSpPr/>
            <p:nvPr/>
          </p:nvSpPr>
          <p:spPr>
            <a:xfrm>
              <a:off x="3038612" y="392593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4" name="正方形/長方形 643">
              <a:extLst>
                <a:ext uri="{FF2B5EF4-FFF2-40B4-BE49-F238E27FC236}">
                  <a16:creationId xmlns:a16="http://schemas.microsoft.com/office/drawing/2014/main" id="{358F826F-29E1-45D9-B0EC-D62CB121CFC0}"/>
                </a:ext>
              </a:extLst>
            </p:cNvPr>
            <p:cNvSpPr/>
            <p:nvPr/>
          </p:nvSpPr>
          <p:spPr>
            <a:xfrm>
              <a:off x="2969333" y="392593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5" name="正方形/長方形 644">
              <a:extLst>
                <a:ext uri="{FF2B5EF4-FFF2-40B4-BE49-F238E27FC236}">
                  <a16:creationId xmlns:a16="http://schemas.microsoft.com/office/drawing/2014/main" id="{7E06B937-FB71-40E9-B6F0-5072F61761FC}"/>
                </a:ext>
              </a:extLst>
            </p:cNvPr>
            <p:cNvSpPr/>
            <p:nvPr/>
          </p:nvSpPr>
          <p:spPr>
            <a:xfrm>
              <a:off x="2879345" y="3846463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6" name="正方形/長方形 645">
              <a:extLst>
                <a:ext uri="{FF2B5EF4-FFF2-40B4-BE49-F238E27FC236}">
                  <a16:creationId xmlns:a16="http://schemas.microsoft.com/office/drawing/2014/main" id="{A8AAE72E-1806-40EE-84B6-BA97A0B61A71}"/>
                </a:ext>
              </a:extLst>
            </p:cNvPr>
            <p:cNvSpPr/>
            <p:nvPr/>
          </p:nvSpPr>
          <p:spPr>
            <a:xfrm>
              <a:off x="2879345" y="392593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59" name="グループ化 658">
            <a:extLst>
              <a:ext uri="{FF2B5EF4-FFF2-40B4-BE49-F238E27FC236}">
                <a16:creationId xmlns:a16="http://schemas.microsoft.com/office/drawing/2014/main" id="{281D87F6-2936-4B55-9D1D-675CE1277A88}"/>
              </a:ext>
            </a:extLst>
          </p:cNvPr>
          <p:cNvGrpSpPr/>
          <p:nvPr/>
        </p:nvGrpSpPr>
        <p:grpSpPr>
          <a:xfrm>
            <a:off x="2879345" y="4161414"/>
            <a:ext cx="636635" cy="133473"/>
            <a:chOff x="2879345" y="3846463"/>
            <a:chExt cx="636635" cy="133473"/>
          </a:xfrm>
        </p:grpSpPr>
        <p:grpSp>
          <p:nvGrpSpPr>
            <p:cNvPr id="660" name="グループ化 659">
              <a:extLst>
                <a:ext uri="{FF2B5EF4-FFF2-40B4-BE49-F238E27FC236}">
                  <a16:creationId xmlns:a16="http://schemas.microsoft.com/office/drawing/2014/main" id="{3EFA96C0-77D5-445F-8395-C33D7B5321CD}"/>
                </a:ext>
              </a:extLst>
            </p:cNvPr>
            <p:cNvGrpSpPr/>
            <p:nvPr/>
          </p:nvGrpSpPr>
          <p:grpSpPr>
            <a:xfrm>
              <a:off x="3392701" y="3846463"/>
              <a:ext cx="123279" cy="133473"/>
              <a:chOff x="2982931" y="2640913"/>
              <a:chExt cx="123279" cy="133473"/>
            </a:xfrm>
            <a:solidFill>
              <a:schemeClr val="bg2">
                <a:lumMod val="90000"/>
              </a:schemeClr>
            </a:solidFill>
          </p:grpSpPr>
          <p:sp>
            <p:nvSpPr>
              <p:cNvPr id="678" name="正方形/長方形 677">
                <a:extLst>
                  <a:ext uri="{FF2B5EF4-FFF2-40B4-BE49-F238E27FC236}">
                    <a16:creationId xmlns:a16="http://schemas.microsoft.com/office/drawing/2014/main" id="{31443539-0C59-4DA3-8B8B-919B0E295539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79" name="正方形/長方形 678">
                <a:extLst>
                  <a:ext uri="{FF2B5EF4-FFF2-40B4-BE49-F238E27FC236}">
                    <a16:creationId xmlns:a16="http://schemas.microsoft.com/office/drawing/2014/main" id="{1837FE9E-0CBE-41DD-BEBD-2F937B1414CC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80" name="正方形/長方形 679">
                <a:extLst>
                  <a:ext uri="{FF2B5EF4-FFF2-40B4-BE49-F238E27FC236}">
                    <a16:creationId xmlns:a16="http://schemas.microsoft.com/office/drawing/2014/main" id="{CA8E2EFE-94CB-4A1E-91E9-E72F2F810DF8}"/>
                  </a:ext>
                </a:extLst>
              </p:cNvPr>
              <p:cNvSpPr/>
              <p:nvPr/>
            </p:nvSpPr>
            <p:spPr>
              <a:xfrm>
                <a:off x="2982931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61" name="グループ化 660">
              <a:extLst>
                <a:ext uri="{FF2B5EF4-FFF2-40B4-BE49-F238E27FC236}">
                  <a16:creationId xmlns:a16="http://schemas.microsoft.com/office/drawing/2014/main" id="{70E0215E-4A11-4B9E-B837-D34DC6E2E3C6}"/>
                </a:ext>
              </a:extLst>
            </p:cNvPr>
            <p:cNvGrpSpPr/>
            <p:nvPr/>
          </p:nvGrpSpPr>
          <p:grpSpPr>
            <a:xfrm>
              <a:off x="3258066" y="3846463"/>
              <a:ext cx="123279" cy="133473"/>
              <a:chOff x="2982931" y="2640913"/>
              <a:chExt cx="123279" cy="133473"/>
            </a:xfrm>
            <a:solidFill>
              <a:schemeClr val="bg2">
                <a:lumMod val="90000"/>
              </a:schemeClr>
            </a:solidFill>
          </p:grpSpPr>
          <p:sp>
            <p:nvSpPr>
              <p:cNvPr id="673" name="正方形/長方形 672">
                <a:extLst>
                  <a:ext uri="{FF2B5EF4-FFF2-40B4-BE49-F238E27FC236}">
                    <a16:creationId xmlns:a16="http://schemas.microsoft.com/office/drawing/2014/main" id="{20F12705-530A-4F75-85B4-33573155E4AC}"/>
                  </a:ext>
                </a:extLst>
              </p:cNvPr>
              <p:cNvSpPr/>
              <p:nvPr/>
            </p:nvSpPr>
            <p:spPr>
              <a:xfrm>
                <a:off x="3052210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74" name="正方形/長方形 673">
                <a:extLst>
                  <a:ext uri="{FF2B5EF4-FFF2-40B4-BE49-F238E27FC236}">
                    <a16:creationId xmlns:a16="http://schemas.microsoft.com/office/drawing/2014/main" id="{FCE69C51-0B99-47E5-A46F-A45AFA319CE2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75" name="正方形/長方形 674">
                <a:extLst>
                  <a:ext uri="{FF2B5EF4-FFF2-40B4-BE49-F238E27FC236}">
                    <a16:creationId xmlns:a16="http://schemas.microsoft.com/office/drawing/2014/main" id="{9638BD18-9698-47B9-82DE-FDCA818F37AB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76" name="正方形/長方形 675">
                <a:extLst>
                  <a:ext uri="{FF2B5EF4-FFF2-40B4-BE49-F238E27FC236}">
                    <a16:creationId xmlns:a16="http://schemas.microsoft.com/office/drawing/2014/main" id="{56214728-4902-4A05-AB68-CE143D541F68}"/>
                  </a:ext>
                </a:extLst>
              </p:cNvPr>
              <p:cNvSpPr/>
              <p:nvPr/>
            </p:nvSpPr>
            <p:spPr>
              <a:xfrm>
                <a:off x="2982931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62" name="グループ化 661">
              <a:extLst>
                <a:ext uri="{FF2B5EF4-FFF2-40B4-BE49-F238E27FC236}">
                  <a16:creationId xmlns:a16="http://schemas.microsoft.com/office/drawing/2014/main" id="{A01FA55B-DE3F-4572-BCE1-1424CBF13D72}"/>
                </a:ext>
              </a:extLst>
            </p:cNvPr>
            <p:cNvGrpSpPr/>
            <p:nvPr/>
          </p:nvGrpSpPr>
          <p:grpSpPr>
            <a:xfrm>
              <a:off x="3103968" y="3846463"/>
              <a:ext cx="123279" cy="133473"/>
              <a:chOff x="2982931" y="2640913"/>
              <a:chExt cx="123279" cy="133473"/>
            </a:xfrm>
            <a:solidFill>
              <a:schemeClr val="bg2">
                <a:lumMod val="90000"/>
              </a:schemeClr>
            </a:solidFill>
          </p:grpSpPr>
          <p:sp>
            <p:nvSpPr>
              <p:cNvPr id="669" name="正方形/長方形 668">
                <a:extLst>
                  <a:ext uri="{FF2B5EF4-FFF2-40B4-BE49-F238E27FC236}">
                    <a16:creationId xmlns:a16="http://schemas.microsoft.com/office/drawing/2014/main" id="{FC96FCE7-5585-426B-80B5-5ED4CAEE3CA0}"/>
                  </a:ext>
                </a:extLst>
              </p:cNvPr>
              <p:cNvSpPr/>
              <p:nvPr/>
            </p:nvSpPr>
            <p:spPr>
              <a:xfrm>
                <a:off x="3052210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71" name="正方形/長方形 670">
                <a:extLst>
                  <a:ext uri="{FF2B5EF4-FFF2-40B4-BE49-F238E27FC236}">
                    <a16:creationId xmlns:a16="http://schemas.microsoft.com/office/drawing/2014/main" id="{22038DBA-3A5E-4780-A3D6-8EF37FAA0138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72" name="正方形/長方形 671">
                <a:extLst>
                  <a:ext uri="{FF2B5EF4-FFF2-40B4-BE49-F238E27FC236}">
                    <a16:creationId xmlns:a16="http://schemas.microsoft.com/office/drawing/2014/main" id="{A176A8EB-9E99-4A1E-A997-B7BDF927FE1D}"/>
                  </a:ext>
                </a:extLst>
              </p:cNvPr>
              <p:cNvSpPr/>
              <p:nvPr/>
            </p:nvSpPr>
            <p:spPr>
              <a:xfrm>
                <a:off x="2982931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663" name="正方形/長方形 662">
              <a:extLst>
                <a:ext uri="{FF2B5EF4-FFF2-40B4-BE49-F238E27FC236}">
                  <a16:creationId xmlns:a16="http://schemas.microsoft.com/office/drawing/2014/main" id="{8A623BB1-616A-4DC7-A336-3C5B49A56F89}"/>
                </a:ext>
              </a:extLst>
            </p:cNvPr>
            <p:cNvSpPr/>
            <p:nvPr/>
          </p:nvSpPr>
          <p:spPr>
            <a:xfrm>
              <a:off x="3038612" y="3846463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4" name="正方形/長方形 663">
              <a:extLst>
                <a:ext uri="{FF2B5EF4-FFF2-40B4-BE49-F238E27FC236}">
                  <a16:creationId xmlns:a16="http://schemas.microsoft.com/office/drawing/2014/main" id="{35208A97-A669-45A6-BAAB-41194D36C5A6}"/>
                </a:ext>
              </a:extLst>
            </p:cNvPr>
            <p:cNvSpPr/>
            <p:nvPr/>
          </p:nvSpPr>
          <p:spPr>
            <a:xfrm>
              <a:off x="2969333" y="3846463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5" name="正方形/長方形 664">
              <a:extLst>
                <a:ext uri="{FF2B5EF4-FFF2-40B4-BE49-F238E27FC236}">
                  <a16:creationId xmlns:a16="http://schemas.microsoft.com/office/drawing/2014/main" id="{06A53D20-7DB3-41FC-83F0-95A058C57944}"/>
                </a:ext>
              </a:extLst>
            </p:cNvPr>
            <p:cNvSpPr/>
            <p:nvPr/>
          </p:nvSpPr>
          <p:spPr>
            <a:xfrm>
              <a:off x="3038612" y="392593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6" name="正方形/長方形 665">
              <a:extLst>
                <a:ext uri="{FF2B5EF4-FFF2-40B4-BE49-F238E27FC236}">
                  <a16:creationId xmlns:a16="http://schemas.microsoft.com/office/drawing/2014/main" id="{ABAC23CD-17C2-4083-89E7-2A1DD6697199}"/>
                </a:ext>
              </a:extLst>
            </p:cNvPr>
            <p:cNvSpPr/>
            <p:nvPr/>
          </p:nvSpPr>
          <p:spPr>
            <a:xfrm>
              <a:off x="2969333" y="392593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7" name="正方形/長方形 666">
              <a:extLst>
                <a:ext uri="{FF2B5EF4-FFF2-40B4-BE49-F238E27FC236}">
                  <a16:creationId xmlns:a16="http://schemas.microsoft.com/office/drawing/2014/main" id="{3DDB2526-5C15-4240-BCA1-BCA0F86459A5}"/>
                </a:ext>
              </a:extLst>
            </p:cNvPr>
            <p:cNvSpPr/>
            <p:nvPr/>
          </p:nvSpPr>
          <p:spPr>
            <a:xfrm>
              <a:off x="2879345" y="3846463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8" name="正方形/長方形 667">
              <a:extLst>
                <a:ext uri="{FF2B5EF4-FFF2-40B4-BE49-F238E27FC236}">
                  <a16:creationId xmlns:a16="http://schemas.microsoft.com/office/drawing/2014/main" id="{45CF55FD-4926-49A2-9AE8-1BE009FA83C8}"/>
                </a:ext>
              </a:extLst>
            </p:cNvPr>
            <p:cNvSpPr/>
            <p:nvPr/>
          </p:nvSpPr>
          <p:spPr>
            <a:xfrm>
              <a:off x="2879345" y="392593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81" name="グループ化 680">
            <a:extLst>
              <a:ext uri="{FF2B5EF4-FFF2-40B4-BE49-F238E27FC236}">
                <a16:creationId xmlns:a16="http://schemas.microsoft.com/office/drawing/2014/main" id="{88D4E41A-DBB4-4868-9B54-4DA3A321BA26}"/>
              </a:ext>
            </a:extLst>
          </p:cNvPr>
          <p:cNvGrpSpPr/>
          <p:nvPr/>
        </p:nvGrpSpPr>
        <p:grpSpPr>
          <a:xfrm>
            <a:off x="2879345" y="4310308"/>
            <a:ext cx="636635" cy="213511"/>
            <a:chOff x="2879345" y="3846463"/>
            <a:chExt cx="636635" cy="213511"/>
          </a:xfrm>
        </p:grpSpPr>
        <p:grpSp>
          <p:nvGrpSpPr>
            <p:cNvPr id="682" name="グループ化 681">
              <a:extLst>
                <a:ext uri="{FF2B5EF4-FFF2-40B4-BE49-F238E27FC236}">
                  <a16:creationId xmlns:a16="http://schemas.microsoft.com/office/drawing/2014/main" id="{4F4E3AD2-F446-4741-A1C4-B0E72123DD17}"/>
                </a:ext>
              </a:extLst>
            </p:cNvPr>
            <p:cNvGrpSpPr/>
            <p:nvPr/>
          </p:nvGrpSpPr>
          <p:grpSpPr>
            <a:xfrm>
              <a:off x="3392701" y="3846463"/>
              <a:ext cx="123279" cy="213511"/>
              <a:chOff x="2982931" y="2640913"/>
              <a:chExt cx="123279" cy="213511"/>
            </a:xfrm>
            <a:solidFill>
              <a:schemeClr val="bg2">
                <a:lumMod val="90000"/>
              </a:schemeClr>
            </a:solidFill>
          </p:grpSpPr>
          <p:sp>
            <p:nvSpPr>
              <p:cNvPr id="699" name="正方形/長方形 698">
                <a:extLst>
                  <a:ext uri="{FF2B5EF4-FFF2-40B4-BE49-F238E27FC236}">
                    <a16:creationId xmlns:a16="http://schemas.microsoft.com/office/drawing/2014/main" id="{567C6CDB-A7B4-4E89-844A-F9E418DAB01E}"/>
                  </a:ext>
                </a:extLst>
              </p:cNvPr>
              <p:cNvSpPr/>
              <p:nvPr/>
            </p:nvSpPr>
            <p:spPr>
              <a:xfrm>
                <a:off x="3052210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00" name="正方形/長方形 699">
                <a:extLst>
                  <a:ext uri="{FF2B5EF4-FFF2-40B4-BE49-F238E27FC236}">
                    <a16:creationId xmlns:a16="http://schemas.microsoft.com/office/drawing/2014/main" id="{D9CFA6E1-6D5D-42D1-9D55-6B50191D0646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01" name="正方形/長方形 700">
                <a:extLst>
                  <a:ext uri="{FF2B5EF4-FFF2-40B4-BE49-F238E27FC236}">
                    <a16:creationId xmlns:a16="http://schemas.microsoft.com/office/drawing/2014/main" id="{62FAD755-4619-40C7-B46C-0A6F18717997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02" name="正方形/長方形 701">
                <a:extLst>
                  <a:ext uri="{FF2B5EF4-FFF2-40B4-BE49-F238E27FC236}">
                    <a16:creationId xmlns:a16="http://schemas.microsoft.com/office/drawing/2014/main" id="{90CAC515-4047-4F5E-9D3F-3627B3E64550}"/>
                  </a:ext>
                </a:extLst>
              </p:cNvPr>
              <p:cNvSpPr/>
              <p:nvPr/>
            </p:nvSpPr>
            <p:spPr>
              <a:xfrm>
                <a:off x="2982931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87" name="正方形/長方形 786">
                <a:extLst>
                  <a:ext uri="{FF2B5EF4-FFF2-40B4-BE49-F238E27FC236}">
                    <a16:creationId xmlns:a16="http://schemas.microsoft.com/office/drawing/2014/main" id="{A3364CD8-7C56-4791-8484-6CFBA0F4D5F9}"/>
                  </a:ext>
                </a:extLst>
              </p:cNvPr>
              <p:cNvSpPr/>
              <p:nvPr/>
            </p:nvSpPr>
            <p:spPr>
              <a:xfrm>
                <a:off x="3052210" y="2800424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83" name="グループ化 682">
              <a:extLst>
                <a:ext uri="{FF2B5EF4-FFF2-40B4-BE49-F238E27FC236}">
                  <a16:creationId xmlns:a16="http://schemas.microsoft.com/office/drawing/2014/main" id="{17EE1EAB-4F44-482B-A372-B823446AEEBD}"/>
                </a:ext>
              </a:extLst>
            </p:cNvPr>
            <p:cNvGrpSpPr/>
            <p:nvPr/>
          </p:nvGrpSpPr>
          <p:grpSpPr>
            <a:xfrm>
              <a:off x="3258066" y="3846463"/>
              <a:ext cx="123279" cy="213511"/>
              <a:chOff x="2982931" y="2640913"/>
              <a:chExt cx="123279" cy="213511"/>
            </a:xfrm>
            <a:solidFill>
              <a:schemeClr val="bg2">
                <a:lumMod val="90000"/>
              </a:schemeClr>
            </a:solidFill>
          </p:grpSpPr>
          <p:sp>
            <p:nvSpPr>
              <p:cNvPr id="695" name="正方形/長方形 694">
                <a:extLst>
                  <a:ext uri="{FF2B5EF4-FFF2-40B4-BE49-F238E27FC236}">
                    <a16:creationId xmlns:a16="http://schemas.microsoft.com/office/drawing/2014/main" id="{E29924A7-55C9-4E5D-8B70-5C93B44FA8C8}"/>
                  </a:ext>
                </a:extLst>
              </p:cNvPr>
              <p:cNvSpPr/>
              <p:nvPr/>
            </p:nvSpPr>
            <p:spPr>
              <a:xfrm>
                <a:off x="3052210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96" name="正方形/長方形 695">
                <a:extLst>
                  <a:ext uri="{FF2B5EF4-FFF2-40B4-BE49-F238E27FC236}">
                    <a16:creationId xmlns:a16="http://schemas.microsoft.com/office/drawing/2014/main" id="{8221A442-3513-4697-BD0B-1C4B1CBB01EB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97" name="正方形/長方形 696">
                <a:extLst>
                  <a:ext uri="{FF2B5EF4-FFF2-40B4-BE49-F238E27FC236}">
                    <a16:creationId xmlns:a16="http://schemas.microsoft.com/office/drawing/2014/main" id="{D585106B-0BB3-4E97-8110-AF678FF00A65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98" name="正方形/長方形 697">
                <a:extLst>
                  <a:ext uri="{FF2B5EF4-FFF2-40B4-BE49-F238E27FC236}">
                    <a16:creationId xmlns:a16="http://schemas.microsoft.com/office/drawing/2014/main" id="{143CD76A-4F31-4177-9296-CA109B79C56B}"/>
                  </a:ext>
                </a:extLst>
              </p:cNvPr>
              <p:cNvSpPr/>
              <p:nvPr/>
            </p:nvSpPr>
            <p:spPr>
              <a:xfrm>
                <a:off x="2982931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88" name="正方形/長方形 787">
                <a:extLst>
                  <a:ext uri="{FF2B5EF4-FFF2-40B4-BE49-F238E27FC236}">
                    <a16:creationId xmlns:a16="http://schemas.microsoft.com/office/drawing/2014/main" id="{759A4FE0-9C77-47FC-93D0-717DE47E6301}"/>
                  </a:ext>
                </a:extLst>
              </p:cNvPr>
              <p:cNvSpPr/>
              <p:nvPr/>
            </p:nvSpPr>
            <p:spPr>
              <a:xfrm>
                <a:off x="3052210" y="2800424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84" name="グループ化 683">
              <a:extLst>
                <a:ext uri="{FF2B5EF4-FFF2-40B4-BE49-F238E27FC236}">
                  <a16:creationId xmlns:a16="http://schemas.microsoft.com/office/drawing/2014/main" id="{D6414602-729F-46B6-B78C-9F1490424BF5}"/>
                </a:ext>
              </a:extLst>
            </p:cNvPr>
            <p:cNvGrpSpPr/>
            <p:nvPr/>
          </p:nvGrpSpPr>
          <p:grpSpPr>
            <a:xfrm>
              <a:off x="3103968" y="3846463"/>
              <a:ext cx="123279" cy="213511"/>
              <a:chOff x="2982931" y="2640913"/>
              <a:chExt cx="123279" cy="213511"/>
            </a:xfrm>
            <a:solidFill>
              <a:schemeClr val="bg2">
                <a:lumMod val="90000"/>
              </a:schemeClr>
            </a:solidFill>
          </p:grpSpPr>
          <p:sp>
            <p:nvSpPr>
              <p:cNvPr id="691" name="正方形/長方形 690">
                <a:extLst>
                  <a:ext uri="{FF2B5EF4-FFF2-40B4-BE49-F238E27FC236}">
                    <a16:creationId xmlns:a16="http://schemas.microsoft.com/office/drawing/2014/main" id="{02DDCEE1-CF35-4E33-9C73-3C0243886D2E}"/>
                  </a:ext>
                </a:extLst>
              </p:cNvPr>
              <p:cNvSpPr/>
              <p:nvPr/>
            </p:nvSpPr>
            <p:spPr>
              <a:xfrm>
                <a:off x="3052210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92" name="正方形/長方形 691">
                <a:extLst>
                  <a:ext uri="{FF2B5EF4-FFF2-40B4-BE49-F238E27FC236}">
                    <a16:creationId xmlns:a16="http://schemas.microsoft.com/office/drawing/2014/main" id="{54213EA4-6E17-45D6-9833-A21F4CEF7710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93" name="正方形/長方形 692">
                <a:extLst>
                  <a:ext uri="{FF2B5EF4-FFF2-40B4-BE49-F238E27FC236}">
                    <a16:creationId xmlns:a16="http://schemas.microsoft.com/office/drawing/2014/main" id="{23CA4D39-5198-4C6A-A90F-0080AF82D45A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94" name="正方形/長方形 693">
                <a:extLst>
                  <a:ext uri="{FF2B5EF4-FFF2-40B4-BE49-F238E27FC236}">
                    <a16:creationId xmlns:a16="http://schemas.microsoft.com/office/drawing/2014/main" id="{66BB9190-ECF9-473F-9A2A-B172061D7B92}"/>
                  </a:ext>
                </a:extLst>
              </p:cNvPr>
              <p:cNvSpPr/>
              <p:nvPr/>
            </p:nvSpPr>
            <p:spPr>
              <a:xfrm>
                <a:off x="2982931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89" name="正方形/長方形 788">
                <a:extLst>
                  <a:ext uri="{FF2B5EF4-FFF2-40B4-BE49-F238E27FC236}">
                    <a16:creationId xmlns:a16="http://schemas.microsoft.com/office/drawing/2014/main" id="{70CC2FB9-C97A-48CF-BDAF-738EB687D96F}"/>
                  </a:ext>
                </a:extLst>
              </p:cNvPr>
              <p:cNvSpPr/>
              <p:nvPr/>
            </p:nvSpPr>
            <p:spPr>
              <a:xfrm>
                <a:off x="3052210" y="2800424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90" name="正方形/長方形 789">
                <a:extLst>
                  <a:ext uri="{FF2B5EF4-FFF2-40B4-BE49-F238E27FC236}">
                    <a16:creationId xmlns:a16="http://schemas.microsoft.com/office/drawing/2014/main" id="{4D49BAF4-590C-486E-B47D-90A80CBC11C3}"/>
                  </a:ext>
                </a:extLst>
              </p:cNvPr>
              <p:cNvSpPr/>
              <p:nvPr/>
            </p:nvSpPr>
            <p:spPr>
              <a:xfrm>
                <a:off x="2982931" y="2800424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685" name="正方形/長方形 684">
              <a:extLst>
                <a:ext uri="{FF2B5EF4-FFF2-40B4-BE49-F238E27FC236}">
                  <a16:creationId xmlns:a16="http://schemas.microsoft.com/office/drawing/2014/main" id="{6413EF2D-6075-44F9-A6F0-C2B7D570FEF6}"/>
                </a:ext>
              </a:extLst>
            </p:cNvPr>
            <p:cNvSpPr/>
            <p:nvPr/>
          </p:nvSpPr>
          <p:spPr>
            <a:xfrm>
              <a:off x="3038612" y="3846463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6" name="正方形/長方形 685">
              <a:extLst>
                <a:ext uri="{FF2B5EF4-FFF2-40B4-BE49-F238E27FC236}">
                  <a16:creationId xmlns:a16="http://schemas.microsoft.com/office/drawing/2014/main" id="{92234DB3-473F-4FE5-96EC-B83FC18D13FC}"/>
                </a:ext>
              </a:extLst>
            </p:cNvPr>
            <p:cNvSpPr/>
            <p:nvPr/>
          </p:nvSpPr>
          <p:spPr>
            <a:xfrm>
              <a:off x="2969333" y="3846463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7" name="正方形/長方形 686">
              <a:extLst>
                <a:ext uri="{FF2B5EF4-FFF2-40B4-BE49-F238E27FC236}">
                  <a16:creationId xmlns:a16="http://schemas.microsoft.com/office/drawing/2014/main" id="{A64AF859-2970-47D9-8884-489C32C0FEE7}"/>
                </a:ext>
              </a:extLst>
            </p:cNvPr>
            <p:cNvSpPr/>
            <p:nvPr/>
          </p:nvSpPr>
          <p:spPr>
            <a:xfrm>
              <a:off x="3038612" y="392593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8" name="正方形/長方形 687">
              <a:extLst>
                <a:ext uri="{FF2B5EF4-FFF2-40B4-BE49-F238E27FC236}">
                  <a16:creationId xmlns:a16="http://schemas.microsoft.com/office/drawing/2014/main" id="{7354DC4C-6ADD-466B-B73A-5F60E79DA7B6}"/>
                </a:ext>
              </a:extLst>
            </p:cNvPr>
            <p:cNvSpPr/>
            <p:nvPr/>
          </p:nvSpPr>
          <p:spPr>
            <a:xfrm>
              <a:off x="2969333" y="392593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9" name="正方形/長方形 688">
              <a:extLst>
                <a:ext uri="{FF2B5EF4-FFF2-40B4-BE49-F238E27FC236}">
                  <a16:creationId xmlns:a16="http://schemas.microsoft.com/office/drawing/2014/main" id="{54C79E8A-2BE5-4EA9-8F3C-B975EF85D5DC}"/>
                </a:ext>
              </a:extLst>
            </p:cNvPr>
            <p:cNvSpPr/>
            <p:nvPr/>
          </p:nvSpPr>
          <p:spPr>
            <a:xfrm>
              <a:off x="2879345" y="3846463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0" name="正方形/長方形 689">
              <a:extLst>
                <a:ext uri="{FF2B5EF4-FFF2-40B4-BE49-F238E27FC236}">
                  <a16:creationId xmlns:a16="http://schemas.microsoft.com/office/drawing/2014/main" id="{55E8ED1F-1752-45B2-85D0-9D6B455335ED}"/>
                </a:ext>
              </a:extLst>
            </p:cNvPr>
            <p:cNvSpPr/>
            <p:nvPr/>
          </p:nvSpPr>
          <p:spPr>
            <a:xfrm>
              <a:off x="2879345" y="392593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91" name="正方形/長方形 790">
              <a:extLst>
                <a:ext uri="{FF2B5EF4-FFF2-40B4-BE49-F238E27FC236}">
                  <a16:creationId xmlns:a16="http://schemas.microsoft.com/office/drawing/2014/main" id="{A70968E5-ADC5-4833-9063-24F20CAE124D}"/>
                </a:ext>
              </a:extLst>
            </p:cNvPr>
            <p:cNvSpPr/>
            <p:nvPr/>
          </p:nvSpPr>
          <p:spPr>
            <a:xfrm>
              <a:off x="2969333" y="4005974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92" name="正方形/長方形 791">
              <a:extLst>
                <a:ext uri="{FF2B5EF4-FFF2-40B4-BE49-F238E27FC236}">
                  <a16:creationId xmlns:a16="http://schemas.microsoft.com/office/drawing/2014/main" id="{28E1040E-8804-4D47-BFA0-60E5BBA4EFFC}"/>
                </a:ext>
              </a:extLst>
            </p:cNvPr>
            <p:cNvSpPr/>
            <p:nvPr/>
          </p:nvSpPr>
          <p:spPr>
            <a:xfrm>
              <a:off x="2879345" y="4005974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03" name="グループ化 702">
            <a:extLst>
              <a:ext uri="{FF2B5EF4-FFF2-40B4-BE49-F238E27FC236}">
                <a16:creationId xmlns:a16="http://schemas.microsoft.com/office/drawing/2014/main" id="{2DEC8A71-8ABE-45E2-8BF2-546C3D1B1D6A}"/>
              </a:ext>
            </a:extLst>
          </p:cNvPr>
          <p:cNvGrpSpPr/>
          <p:nvPr/>
        </p:nvGrpSpPr>
        <p:grpSpPr>
          <a:xfrm>
            <a:off x="2879345" y="4544179"/>
            <a:ext cx="636635" cy="133473"/>
            <a:chOff x="2879345" y="3846463"/>
            <a:chExt cx="636635" cy="133473"/>
          </a:xfrm>
        </p:grpSpPr>
        <p:grpSp>
          <p:nvGrpSpPr>
            <p:cNvPr id="704" name="グループ化 703">
              <a:extLst>
                <a:ext uri="{FF2B5EF4-FFF2-40B4-BE49-F238E27FC236}">
                  <a16:creationId xmlns:a16="http://schemas.microsoft.com/office/drawing/2014/main" id="{D6AC2610-95F6-46A3-9259-382759BCF0E9}"/>
                </a:ext>
              </a:extLst>
            </p:cNvPr>
            <p:cNvGrpSpPr/>
            <p:nvPr/>
          </p:nvGrpSpPr>
          <p:grpSpPr>
            <a:xfrm>
              <a:off x="3392701" y="3846463"/>
              <a:ext cx="123279" cy="133473"/>
              <a:chOff x="2982931" y="2640913"/>
              <a:chExt cx="123279" cy="133473"/>
            </a:xfrm>
            <a:solidFill>
              <a:schemeClr val="bg2">
                <a:lumMod val="90000"/>
              </a:schemeClr>
            </a:solidFill>
          </p:grpSpPr>
          <p:sp>
            <p:nvSpPr>
              <p:cNvPr id="721" name="正方形/長方形 720">
                <a:extLst>
                  <a:ext uri="{FF2B5EF4-FFF2-40B4-BE49-F238E27FC236}">
                    <a16:creationId xmlns:a16="http://schemas.microsoft.com/office/drawing/2014/main" id="{D01B959C-D1C1-467B-BA09-E4E68189EFD3}"/>
                  </a:ext>
                </a:extLst>
              </p:cNvPr>
              <p:cNvSpPr/>
              <p:nvPr/>
            </p:nvSpPr>
            <p:spPr>
              <a:xfrm>
                <a:off x="3052210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22" name="正方形/長方形 721">
                <a:extLst>
                  <a:ext uri="{FF2B5EF4-FFF2-40B4-BE49-F238E27FC236}">
                    <a16:creationId xmlns:a16="http://schemas.microsoft.com/office/drawing/2014/main" id="{804B2E47-DC5D-4148-931F-6B3B7D08DF20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23" name="正方形/長方形 722">
                <a:extLst>
                  <a:ext uri="{FF2B5EF4-FFF2-40B4-BE49-F238E27FC236}">
                    <a16:creationId xmlns:a16="http://schemas.microsoft.com/office/drawing/2014/main" id="{191A0978-83D8-407A-B7E8-FBE719C7F0AD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24" name="正方形/長方形 723">
                <a:extLst>
                  <a:ext uri="{FF2B5EF4-FFF2-40B4-BE49-F238E27FC236}">
                    <a16:creationId xmlns:a16="http://schemas.microsoft.com/office/drawing/2014/main" id="{36A33B67-C63E-4680-BEDA-436725266021}"/>
                  </a:ext>
                </a:extLst>
              </p:cNvPr>
              <p:cNvSpPr/>
              <p:nvPr/>
            </p:nvSpPr>
            <p:spPr>
              <a:xfrm>
                <a:off x="2982931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05" name="グループ化 704">
              <a:extLst>
                <a:ext uri="{FF2B5EF4-FFF2-40B4-BE49-F238E27FC236}">
                  <a16:creationId xmlns:a16="http://schemas.microsoft.com/office/drawing/2014/main" id="{36DE8A35-F1CB-47E4-8E5F-17F5DCD03B29}"/>
                </a:ext>
              </a:extLst>
            </p:cNvPr>
            <p:cNvGrpSpPr/>
            <p:nvPr/>
          </p:nvGrpSpPr>
          <p:grpSpPr>
            <a:xfrm>
              <a:off x="3258066" y="3846463"/>
              <a:ext cx="123279" cy="133473"/>
              <a:chOff x="2982931" y="2640913"/>
              <a:chExt cx="123279" cy="133473"/>
            </a:xfrm>
            <a:solidFill>
              <a:schemeClr val="bg2">
                <a:lumMod val="90000"/>
              </a:schemeClr>
            </a:solidFill>
          </p:grpSpPr>
          <p:sp>
            <p:nvSpPr>
              <p:cNvPr id="717" name="正方形/長方形 716">
                <a:extLst>
                  <a:ext uri="{FF2B5EF4-FFF2-40B4-BE49-F238E27FC236}">
                    <a16:creationId xmlns:a16="http://schemas.microsoft.com/office/drawing/2014/main" id="{9AF73FDD-F1CA-49A9-B835-96CA6720FD0B}"/>
                  </a:ext>
                </a:extLst>
              </p:cNvPr>
              <p:cNvSpPr/>
              <p:nvPr/>
            </p:nvSpPr>
            <p:spPr>
              <a:xfrm>
                <a:off x="3052210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18" name="正方形/長方形 717">
                <a:extLst>
                  <a:ext uri="{FF2B5EF4-FFF2-40B4-BE49-F238E27FC236}">
                    <a16:creationId xmlns:a16="http://schemas.microsoft.com/office/drawing/2014/main" id="{1C2D7C21-4AA0-416F-9B4E-5440E49DE84F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19" name="正方形/長方形 718">
                <a:extLst>
                  <a:ext uri="{FF2B5EF4-FFF2-40B4-BE49-F238E27FC236}">
                    <a16:creationId xmlns:a16="http://schemas.microsoft.com/office/drawing/2014/main" id="{72BE7E2B-1DA3-4DB6-94CE-9EAAB9A7C3FC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20" name="正方形/長方形 719">
                <a:extLst>
                  <a:ext uri="{FF2B5EF4-FFF2-40B4-BE49-F238E27FC236}">
                    <a16:creationId xmlns:a16="http://schemas.microsoft.com/office/drawing/2014/main" id="{227BC57D-E440-4C8B-978B-285438EA5568}"/>
                  </a:ext>
                </a:extLst>
              </p:cNvPr>
              <p:cNvSpPr/>
              <p:nvPr/>
            </p:nvSpPr>
            <p:spPr>
              <a:xfrm>
                <a:off x="2982931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06" name="グループ化 705">
              <a:extLst>
                <a:ext uri="{FF2B5EF4-FFF2-40B4-BE49-F238E27FC236}">
                  <a16:creationId xmlns:a16="http://schemas.microsoft.com/office/drawing/2014/main" id="{4EBF3DAC-52FD-4902-91A3-219FEBE864ED}"/>
                </a:ext>
              </a:extLst>
            </p:cNvPr>
            <p:cNvGrpSpPr/>
            <p:nvPr/>
          </p:nvGrpSpPr>
          <p:grpSpPr>
            <a:xfrm>
              <a:off x="3103968" y="3846463"/>
              <a:ext cx="123279" cy="133473"/>
              <a:chOff x="2982931" y="2640913"/>
              <a:chExt cx="123279" cy="133473"/>
            </a:xfrm>
            <a:solidFill>
              <a:schemeClr val="bg2">
                <a:lumMod val="90000"/>
              </a:schemeClr>
            </a:solidFill>
          </p:grpSpPr>
          <p:sp>
            <p:nvSpPr>
              <p:cNvPr id="713" name="正方形/長方形 712">
                <a:extLst>
                  <a:ext uri="{FF2B5EF4-FFF2-40B4-BE49-F238E27FC236}">
                    <a16:creationId xmlns:a16="http://schemas.microsoft.com/office/drawing/2014/main" id="{E4CC3909-CF83-4DDB-B379-B70BA0D9D665}"/>
                  </a:ext>
                </a:extLst>
              </p:cNvPr>
              <p:cNvSpPr/>
              <p:nvPr/>
            </p:nvSpPr>
            <p:spPr>
              <a:xfrm>
                <a:off x="3052210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14" name="正方形/長方形 713">
                <a:extLst>
                  <a:ext uri="{FF2B5EF4-FFF2-40B4-BE49-F238E27FC236}">
                    <a16:creationId xmlns:a16="http://schemas.microsoft.com/office/drawing/2014/main" id="{E929E443-4A48-4E89-B274-D73FD66530C2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15" name="正方形/長方形 714">
                <a:extLst>
                  <a:ext uri="{FF2B5EF4-FFF2-40B4-BE49-F238E27FC236}">
                    <a16:creationId xmlns:a16="http://schemas.microsoft.com/office/drawing/2014/main" id="{90219F66-339F-4DB7-A51A-3705743EE23E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16" name="正方形/長方形 715">
                <a:extLst>
                  <a:ext uri="{FF2B5EF4-FFF2-40B4-BE49-F238E27FC236}">
                    <a16:creationId xmlns:a16="http://schemas.microsoft.com/office/drawing/2014/main" id="{398C40D9-9BF4-44A0-B826-B153CFE79819}"/>
                  </a:ext>
                </a:extLst>
              </p:cNvPr>
              <p:cNvSpPr/>
              <p:nvPr/>
            </p:nvSpPr>
            <p:spPr>
              <a:xfrm>
                <a:off x="2982931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707" name="正方形/長方形 706">
              <a:extLst>
                <a:ext uri="{FF2B5EF4-FFF2-40B4-BE49-F238E27FC236}">
                  <a16:creationId xmlns:a16="http://schemas.microsoft.com/office/drawing/2014/main" id="{303B3D60-1124-401A-A929-BF29BB822EB8}"/>
                </a:ext>
              </a:extLst>
            </p:cNvPr>
            <p:cNvSpPr/>
            <p:nvPr/>
          </p:nvSpPr>
          <p:spPr>
            <a:xfrm>
              <a:off x="3038612" y="3846463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8" name="正方形/長方形 707">
              <a:extLst>
                <a:ext uri="{FF2B5EF4-FFF2-40B4-BE49-F238E27FC236}">
                  <a16:creationId xmlns:a16="http://schemas.microsoft.com/office/drawing/2014/main" id="{73949E6B-CB26-4DD2-B09B-C6F51E59A4E3}"/>
                </a:ext>
              </a:extLst>
            </p:cNvPr>
            <p:cNvSpPr/>
            <p:nvPr/>
          </p:nvSpPr>
          <p:spPr>
            <a:xfrm>
              <a:off x="2969333" y="3846463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9" name="正方形/長方形 708">
              <a:extLst>
                <a:ext uri="{FF2B5EF4-FFF2-40B4-BE49-F238E27FC236}">
                  <a16:creationId xmlns:a16="http://schemas.microsoft.com/office/drawing/2014/main" id="{83D2448C-0E26-4C1E-9923-BC1EC4BC330A}"/>
                </a:ext>
              </a:extLst>
            </p:cNvPr>
            <p:cNvSpPr/>
            <p:nvPr/>
          </p:nvSpPr>
          <p:spPr>
            <a:xfrm>
              <a:off x="3038612" y="392593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0" name="正方形/長方形 709">
              <a:extLst>
                <a:ext uri="{FF2B5EF4-FFF2-40B4-BE49-F238E27FC236}">
                  <a16:creationId xmlns:a16="http://schemas.microsoft.com/office/drawing/2014/main" id="{D447E090-C093-4836-A478-B721753CEDD1}"/>
                </a:ext>
              </a:extLst>
            </p:cNvPr>
            <p:cNvSpPr/>
            <p:nvPr/>
          </p:nvSpPr>
          <p:spPr>
            <a:xfrm>
              <a:off x="2969333" y="392593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1" name="正方形/長方形 710">
              <a:extLst>
                <a:ext uri="{FF2B5EF4-FFF2-40B4-BE49-F238E27FC236}">
                  <a16:creationId xmlns:a16="http://schemas.microsoft.com/office/drawing/2014/main" id="{2722D68A-1E8D-4A78-809B-DBC5D9F238D9}"/>
                </a:ext>
              </a:extLst>
            </p:cNvPr>
            <p:cNvSpPr/>
            <p:nvPr/>
          </p:nvSpPr>
          <p:spPr>
            <a:xfrm>
              <a:off x="2879345" y="3846463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2" name="正方形/長方形 711">
              <a:extLst>
                <a:ext uri="{FF2B5EF4-FFF2-40B4-BE49-F238E27FC236}">
                  <a16:creationId xmlns:a16="http://schemas.microsoft.com/office/drawing/2014/main" id="{151FB536-22E0-4BB2-8060-14D2F4D895F2}"/>
                </a:ext>
              </a:extLst>
            </p:cNvPr>
            <p:cNvSpPr/>
            <p:nvPr/>
          </p:nvSpPr>
          <p:spPr>
            <a:xfrm>
              <a:off x="2879345" y="392593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25" name="グループ化 724">
            <a:extLst>
              <a:ext uri="{FF2B5EF4-FFF2-40B4-BE49-F238E27FC236}">
                <a16:creationId xmlns:a16="http://schemas.microsoft.com/office/drawing/2014/main" id="{079F877F-2F2B-4448-881E-07C4AC32925B}"/>
              </a:ext>
            </a:extLst>
          </p:cNvPr>
          <p:cNvGrpSpPr/>
          <p:nvPr/>
        </p:nvGrpSpPr>
        <p:grpSpPr>
          <a:xfrm>
            <a:off x="2879345" y="4691401"/>
            <a:ext cx="636635" cy="133473"/>
            <a:chOff x="2879345" y="3846463"/>
            <a:chExt cx="636635" cy="133473"/>
          </a:xfrm>
        </p:grpSpPr>
        <p:grpSp>
          <p:nvGrpSpPr>
            <p:cNvPr id="726" name="グループ化 725">
              <a:extLst>
                <a:ext uri="{FF2B5EF4-FFF2-40B4-BE49-F238E27FC236}">
                  <a16:creationId xmlns:a16="http://schemas.microsoft.com/office/drawing/2014/main" id="{A4885B82-829A-454F-A7FE-4C1143A260E3}"/>
                </a:ext>
              </a:extLst>
            </p:cNvPr>
            <p:cNvGrpSpPr/>
            <p:nvPr/>
          </p:nvGrpSpPr>
          <p:grpSpPr>
            <a:xfrm>
              <a:off x="3392701" y="3846463"/>
              <a:ext cx="123279" cy="133473"/>
              <a:chOff x="2982931" y="2640913"/>
              <a:chExt cx="123279" cy="133473"/>
            </a:xfrm>
            <a:solidFill>
              <a:schemeClr val="bg2">
                <a:lumMod val="90000"/>
              </a:schemeClr>
            </a:solidFill>
          </p:grpSpPr>
          <p:sp>
            <p:nvSpPr>
              <p:cNvPr id="743" name="正方形/長方形 742">
                <a:extLst>
                  <a:ext uri="{FF2B5EF4-FFF2-40B4-BE49-F238E27FC236}">
                    <a16:creationId xmlns:a16="http://schemas.microsoft.com/office/drawing/2014/main" id="{02A14267-A342-4F73-82B3-6A86985D463F}"/>
                  </a:ext>
                </a:extLst>
              </p:cNvPr>
              <p:cNvSpPr/>
              <p:nvPr/>
            </p:nvSpPr>
            <p:spPr>
              <a:xfrm>
                <a:off x="3052210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44" name="正方形/長方形 743">
                <a:extLst>
                  <a:ext uri="{FF2B5EF4-FFF2-40B4-BE49-F238E27FC236}">
                    <a16:creationId xmlns:a16="http://schemas.microsoft.com/office/drawing/2014/main" id="{5ACFE553-AD56-4436-88F2-A73C7CDE2787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45" name="正方形/長方形 744">
                <a:extLst>
                  <a:ext uri="{FF2B5EF4-FFF2-40B4-BE49-F238E27FC236}">
                    <a16:creationId xmlns:a16="http://schemas.microsoft.com/office/drawing/2014/main" id="{7B001021-3296-4494-A8B9-C3E5156187C4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46" name="正方形/長方形 745">
                <a:extLst>
                  <a:ext uri="{FF2B5EF4-FFF2-40B4-BE49-F238E27FC236}">
                    <a16:creationId xmlns:a16="http://schemas.microsoft.com/office/drawing/2014/main" id="{706B2591-12AA-4355-8073-1EC7B951BB4A}"/>
                  </a:ext>
                </a:extLst>
              </p:cNvPr>
              <p:cNvSpPr/>
              <p:nvPr/>
            </p:nvSpPr>
            <p:spPr>
              <a:xfrm>
                <a:off x="2982931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27" name="グループ化 726">
              <a:extLst>
                <a:ext uri="{FF2B5EF4-FFF2-40B4-BE49-F238E27FC236}">
                  <a16:creationId xmlns:a16="http://schemas.microsoft.com/office/drawing/2014/main" id="{9C44A268-5C17-4385-AE51-49EBC168095E}"/>
                </a:ext>
              </a:extLst>
            </p:cNvPr>
            <p:cNvGrpSpPr/>
            <p:nvPr/>
          </p:nvGrpSpPr>
          <p:grpSpPr>
            <a:xfrm>
              <a:off x="3258066" y="3846463"/>
              <a:ext cx="123279" cy="133473"/>
              <a:chOff x="2982931" y="2640913"/>
              <a:chExt cx="123279" cy="133473"/>
            </a:xfrm>
            <a:solidFill>
              <a:schemeClr val="bg2">
                <a:lumMod val="90000"/>
              </a:schemeClr>
            </a:solidFill>
          </p:grpSpPr>
          <p:sp>
            <p:nvSpPr>
              <p:cNvPr id="740" name="正方形/長方形 739">
                <a:extLst>
                  <a:ext uri="{FF2B5EF4-FFF2-40B4-BE49-F238E27FC236}">
                    <a16:creationId xmlns:a16="http://schemas.microsoft.com/office/drawing/2014/main" id="{2928CC27-C4BB-4096-81DD-C7E9FF3C287A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41" name="正方形/長方形 740">
                <a:extLst>
                  <a:ext uri="{FF2B5EF4-FFF2-40B4-BE49-F238E27FC236}">
                    <a16:creationId xmlns:a16="http://schemas.microsoft.com/office/drawing/2014/main" id="{CD12D3DA-1390-49CD-8100-F5AD5213A991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42" name="正方形/長方形 741">
                <a:extLst>
                  <a:ext uri="{FF2B5EF4-FFF2-40B4-BE49-F238E27FC236}">
                    <a16:creationId xmlns:a16="http://schemas.microsoft.com/office/drawing/2014/main" id="{1F2040EB-DFCD-4C77-848E-7E693782C625}"/>
                  </a:ext>
                </a:extLst>
              </p:cNvPr>
              <p:cNvSpPr/>
              <p:nvPr/>
            </p:nvSpPr>
            <p:spPr>
              <a:xfrm>
                <a:off x="2982931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28" name="グループ化 727">
              <a:extLst>
                <a:ext uri="{FF2B5EF4-FFF2-40B4-BE49-F238E27FC236}">
                  <a16:creationId xmlns:a16="http://schemas.microsoft.com/office/drawing/2014/main" id="{807A9CC6-DB4F-4680-9E40-08AEC0B4F27A}"/>
                </a:ext>
              </a:extLst>
            </p:cNvPr>
            <p:cNvGrpSpPr/>
            <p:nvPr/>
          </p:nvGrpSpPr>
          <p:grpSpPr>
            <a:xfrm>
              <a:off x="3103968" y="3846463"/>
              <a:ext cx="123279" cy="133473"/>
              <a:chOff x="2982931" y="2640913"/>
              <a:chExt cx="123279" cy="133473"/>
            </a:xfrm>
            <a:solidFill>
              <a:schemeClr val="bg2">
                <a:lumMod val="90000"/>
              </a:schemeClr>
            </a:solidFill>
          </p:grpSpPr>
          <p:sp>
            <p:nvSpPr>
              <p:cNvPr id="735" name="正方形/長方形 734">
                <a:extLst>
                  <a:ext uri="{FF2B5EF4-FFF2-40B4-BE49-F238E27FC236}">
                    <a16:creationId xmlns:a16="http://schemas.microsoft.com/office/drawing/2014/main" id="{E6F4E1BA-E9B1-4B02-A45B-0E2D8038DF16}"/>
                  </a:ext>
                </a:extLst>
              </p:cNvPr>
              <p:cNvSpPr/>
              <p:nvPr/>
            </p:nvSpPr>
            <p:spPr>
              <a:xfrm>
                <a:off x="3052210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36" name="正方形/長方形 735">
                <a:extLst>
                  <a:ext uri="{FF2B5EF4-FFF2-40B4-BE49-F238E27FC236}">
                    <a16:creationId xmlns:a16="http://schemas.microsoft.com/office/drawing/2014/main" id="{866126BB-267E-4C63-AB7C-51BB78497634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37" name="正方形/長方形 736">
                <a:extLst>
                  <a:ext uri="{FF2B5EF4-FFF2-40B4-BE49-F238E27FC236}">
                    <a16:creationId xmlns:a16="http://schemas.microsoft.com/office/drawing/2014/main" id="{F7E424CF-13C9-4C28-9FEF-3B59D1BCC60C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38" name="正方形/長方形 737">
                <a:extLst>
                  <a:ext uri="{FF2B5EF4-FFF2-40B4-BE49-F238E27FC236}">
                    <a16:creationId xmlns:a16="http://schemas.microsoft.com/office/drawing/2014/main" id="{601E4B44-9C52-4B45-9614-84A1D7793CCE}"/>
                  </a:ext>
                </a:extLst>
              </p:cNvPr>
              <p:cNvSpPr/>
              <p:nvPr/>
            </p:nvSpPr>
            <p:spPr>
              <a:xfrm>
                <a:off x="2982931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729" name="正方形/長方形 728">
              <a:extLst>
                <a:ext uri="{FF2B5EF4-FFF2-40B4-BE49-F238E27FC236}">
                  <a16:creationId xmlns:a16="http://schemas.microsoft.com/office/drawing/2014/main" id="{26190E76-D18A-4F62-B528-53558B11620D}"/>
                </a:ext>
              </a:extLst>
            </p:cNvPr>
            <p:cNvSpPr/>
            <p:nvPr/>
          </p:nvSpPr>
          <p:spPr>
            <a:xfrm>
              <a:off x="3038612" y="3846463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1" name="正方形/長方形 730">
              <a:extLst>
                <a:ext uri="{FF2B5EF4-FFF2-40B4-BE49-F238E27FC236}">
                  <a16:creationId xmlns:a16="http://schemas.microsoft.com/office/drawing/2014/main" id="{C8DF8F15-A273-4258-A8E6-636632C65161}"/>
                </a:ext>
              </a:extLst>
            </p:cNvPr>
            <p:cNvSpPr/>
            <p:nvPr/>
          </p:nvSpPr>
          <p:spPr>
            <a:xfrm>
              <a:off x="3038612" y="392593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2" name="正方形/長方形 731">
              <a:extLst>
                <a:ext uri="{FF2B5EF4-FFF2-40B4-BE49-F238E27FC236}">
                  <a16:creationId xmlns:a16="http://schemas.microsoft.com/office/drawing/2014/main" id="{202E5A7E-D80F-4E43-AA03-3DC674466061}"/>
                </a:ext>
              </a:extLst>
            </p:cNvPr>
            <p:cNvSpPr/>
            <p:nvPr/>
          </p:nvSpPr>
          <p:spPr>
            <a:xfrm>
              <a:off x="2969333" y="392593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3" name="正方形/長方形 732">
              <a:extLst>
                <a:ext uri="{FF2B5EF4-FFF2-40B4-BE49-F238E27FC236}">
                  <a16:creationId xmlns:a16="http://schemas.microsoft.com/office/drawing/2014/main" id="{E54BB234-824C-4B67-A8A6-83A0140B14CC}"/>
                </a:ext>
              </a:extLst>
            </p:cNvPr>
            <p:cNvSpPr/>
            <p:nvPr/>
          </p:nvSpPr>
          <p:spPr>
            <a:xfrm>
              <a:off x="2879345" y="3846463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4" name="正方形/長方形 733">
              <a:extLst>
                <a:ext uri="{FF2B5EF4-FFF2-40B4-BE49-F238E27FC236}">
                  <a16:creationId xmlns:a16="http://schemas.microsoft.com/office/drawing/2014/main" id="{12D23220-10AD-4001-9488-3C39F8403924}"/>
                </a:ext>
              </a:extLst>
            </p:cNvPr>
            <p:cNvSpPr/>
            <p:nvPr/>
          </p:nvSpPr>
          <p:spPr>
            <a:xfrm>
              <a:off x="2879345" y="392593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47" name="グループ化 746">
            <a:extLst>
              <a:ext uri="{FF2B5EF4-FFF2-40B4-BE49-F238E27FC236}">
                <a16:creationId xmlns:a16="http://schemas.microsoft.com/office/drawing/2014/main" id="{F1A9022E-98E8-490C-896C-17C0FA8EF9C8}"/>
              </a:ext>
            </a:extLst>
          </p:cNvPr>
          <p:cNvGrpSpPr/>
          <p:nvPr/>
        </p:nvGrpSpPr>
        <p:grpSpPr>
          <a:xfrm>
            <a:off x="2879345" y="4848573"/>
            <a:ext cx="636635" cy="133473"/>
            <a:chOff x="2879345" y="3846463"/>
            <a:chExt cx="636635" cy="133473"/>
          </a:xfrm>
        </p:grpSpPr>
        <p:grpSp>
          <p:nvGrpSpPr>
            <p:cNvPr id="748" name="グループ化 747">
              <a:extLst>
                <a:ext uri="{FF2B5EF4-FFF2-40B4-BE49-F238E27FC236}">
                  <a16:creationId xmlns:a16="http://schemas.microsoft.com/office/drawing/2014/main" id="{54541FAB-F64E-4F3F-A651-EAA385C7A396}"/>
                </a:ext>
              </a:extLst>
            </p:cNvPr>
            <p:cNvGrpSpPr/>
            <p:nvPr/>
          </p:nvGrpSpPr>
          <p:grpSpPr>
            <a:xfrm>
              <a:off x="3392701" y="3846463"/>
              <a:ext cx="123279" cy="133473"/>
              <a:chOff x="2982931" y="2640913"/>
              <a:chExt cx="123279" cy="133473"/>
            </a:xfrm>
            <a:solidFill>
              <a:schemeClr val="bg2">
                <a:lumMod val="90000"/>
              </a:schemeClr>
            </a:solidFill>
          </p:grpSpPr>
          <p:sp>
            <p:nvSpPr>
              <p:cNvPr id="763" name="正方形/長方形 762">
                <a:extLst>
                  <a:ext uri="{FF2B5EF4-FFF2-40B4-BE49-F238E27FC236}">
                    <a16:creationId xmlns:a16="http://schemas.microsoft.com/office/drawing/2014/main" id="{872E11D5-C442-42D9-84E7-499468029F62}"/>
                  </a:ext>
                </a:extLst>
              </p:cNvPr>
              <p:cNvSpPr/>
              <p:nvPr/>
            </p:nvSpPr>
            <p:spPr>
              <a:xfrm>
                <a:off x="3052210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64" name="正方形/長方形 763">
                <a:extLst>
                  <a:ext uri="{FF2B5EF4-FFF2-40B4-BE49-F238E27FC236}">
                    <a16:creationId xmlns:a16="http://schemas.microsoft.com/office/drawing/2014/main" id="{869E3F3F-AF78-4BFE-A6EB-EF6E1BEA96E4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65" name="正方形/長方形 764">
                <a:extLst>
                  <a:ext uri="{FF2B5EF4-FFF2-40B4-BE49-F238E27FC236}">
                    <a16:creationId xmlns:a16="http://schemas.microsoft.com/office/drawing/2014/main" id="{8897B645-BACF-4D8E-9A18-E757453EDD40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49" name="グループ化 748">
              <a:extLst>
                <a:ext uri="{FF2B5EF4-FFF2-40B4-BE49-F238E27FC236}">
                  <a16:creationId xmlns:a16="http://schemas.microsoft.com/office/drawing/2014/main" id="{EAEFB51C-C94A-49CB-B121-FA6EC760632E}"/>
                </a:ext>
              </a:extLst>
            </p:cNvPr>
            <p:cNvGrpSpPr/>
            <p:nvPr/>
          </p:nvGrpSpPr>
          <p:grpSpPr>
            <a:xfrm>
              <a:off x="3258066" y="3846463"/>
              <a:ext cx="123279" cy="133473"/>
              <a:chOff x="2982931" y="2640913"/>
              <a:chExt cx="123279" cy="133473"/>
            </a:xfrm>
            <a:solidFill>
              <a:schemeClr val="bg2">
                <a:lumMod val="90000"/>
              </a:schemeClr>
            </a:solidFill>
          </p:grpSpPr>
          <p:sp>
            <p:nvSpPr>
              <p:cNvPr id="760" name="正方形/長方形 759">
                <a:extLst>
                  <a:ext uri="{FF2B5EF4-FFF2-40B4-BE49-F238E27FC236}">
                    <a16:creationId xmlns:a16="http://schemas.microsoft.com/office/drawing/2014/main" id="{7AFA2DA0-875E-4C7C-A2FF-175E598B61F7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61" name="正方形/長方形 760">
                <a:extLst>
                  <a:ext uri="{FF2B5EF4-FFF2-40B4-BE49-F238E27FC236}">
                    <a16:creationId xmlns:a16="http://schemas.microsoft.com/office/drawing/2014/main" id="{70244523-BFF5-45E4-BE2B-B6431A867D5D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50" name="グループ化 749">
              <a:extLst>
                <a:ext uri="{FF2B5EF4-FFF2-40B4-BE49-F238E27FC236}">
                  <a16:creationId xmlns:a16="http://schemas.microsoft.com/office/drawing/2014/main" id="{08539703-A686-43A7-A912-5C1A4BCADD19}"/>
                </a:ext>
              </a:extLst>
            </p:cNvPr>
            <p:cNvGrpSpPr/>
            <p:nvPr/>
          </p:nvGrpSpPr>
          <p:grpSpPr>
            <a:xfrm>
              <a:off x="3103968" y="3846463"/>
              <a:ext cx="123279" cy="133473"/>
              <a:chOff x="2982931" y="2640913"/>
              <a:chExt cx="123279" cy="133473"/>
            </a:xfrm>
            <a:solidFill>
              <a:schemeClr val="bg2">
                <a:lumMod val="90000"/>
              </a:schemeClr>
            </a:solidFill>
          </p:grpSpPr>
          <p:sp>
            <p:nvSpPr>
              <p:cNvPr id="756" name="正方形/長方形 755">
                <a:extLst>
                  <a:ext uri="{FF2B5EF4-FFF2-40B4-BE49-F238E27FC236}">
                    <a16:creationId xmlns:a16="http://schemas.microsoft.com/office/drawing/2014/main" id="{8791B321-923F-4E45-B006-D140B8AA5DAE}"/>
                  </a:ext>
                </a:extLst>
              </p:cNvPr>
              <p:cNvSpPr/>
              <p:nvPr/>
            </p:nvSpPr>
            <p:spPr>
              <a:xfrm>
                <a:off x="3052210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57" name="正方形/長方形 756">
                <a:extLst>
                  <a:ext uri="{FF2B5EF4-FFF2-40B4-BE49-F238E27FC236}">
                    <a16:creationId xmlns:a16="http://schemas.microsoft.com/office/drawing/2014/main" id="{22A8C268-2EFD-4BF4-B34E-C05E33B1298A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58" name="正方形/長方形 757">
                <a:extLst>
                  <a:ext uri="{FF2B5EF4-FFF2-40B4-BE49-F238E27FC236}">
                    <a16:creationId xmlns:a16="http://schemas.microsoft.com/office/drawing/2014/main" id="{BCB147D9-6754-4A47-B3D4-2260E60EF6E2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59" name="正方形/長方形 758">
                <a:extLst>
                  <a:ext uri="{FF2B5EF4-FFF2-40B4-BE49-F238E27FC236}">
                    <a16:creationId xmlns:a16="http://schemas.microsoft.com/office/drawing/2014/main" id="{3DFD9A0D-47C6-4325-8370-A88FB2F28B70}"/>
                  </a:ext>
                </a:extLst>
              </p:cNvPr>
              <p:cNvSpPr/>
              <p:nvPr/>
            </p:nvSpPr>
            <p:spPr>
              <a:xfrm>
                <a:off x="2982931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751" name="正方形/長方形 750">
              <a:extLst>
                <a:ext uri="{FF2B5EF4-FFF2-40B4-BE49-F238E27FC236}">
                  <a16:creationId xmlns:a16="http://schemas.microsoft.com/office/drawing/2014/main" id="{04BEBEC8-6776-405F-8AB3-F517F92449B9}"/>
                </a:ext>
              </a:extLst>
            </p:cNvPr>
            <p:cNvSpPr/>
            <p:nvPr/>
          </p:nvSpPr>
          <p:spPr>
            <a:xfrm>
              <a:off x="3038612" y="3846463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3" name="正方形/長方形 752">
              <a:extLst>
                <a:ext uri="{FF2B5EF4-FFF2-40B4-BE49-F238E27FC236}">
                  <a16:creationId xmlns:a16="http://schemas.microsoft.com/office/drawing/2014/main" id="{17F9086A-961B-47B7-816D-3D69CEF03298}"/>
                </a:ext>
              </a:extLst>
            </p:cNvPr>
            <p:cNvSpPr/>
            <p:nvPr/>
          </p:nvSpPr>
          <p:spPr>
            <a:xfrm>
              <a:off x="2969333" y="392593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4" name="正方形/長方形 753">
              <a:extLst>
                <a:ext uri="{FF2B5EF4-FFF2-40B4-BE49-F238E27FC236}">
                  <a16:creationId xmlns:a16="http://schemas.microsoft.com/office/drawing/2014/main" id="{8E2B726B-4E33-49A2-8BB5-0741BF6E657C}"/>
                </a:ext>
              </a:extLst>
            </p:cNvPr>
            <p:cNvSpPr/>
            <p:nvPr/>
          </p:nvSpPr>
          <p:spPr>
            <a:xfrm>
              <a:off x="2879345" y="3846463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5" name="正方形/長方形 754">
              <a:extLst>
                <a:ext uri="{FF2B5EF4-FFF2-40B4-BE49-F238E27FC236}">
                  <a16:creationId xmlns:a16="http://schemas.microsoft.com/office/drawing/2014/main" id="{66EBDA20-D99A-4123-8231-AADE91C9C3ED}"/>
                </a:ext>
              </a:extLst>
            </p:cNvPr>
            <p:cNvSpPr/>
            <p:nvPr/>
          </p:nvSpPr>
          <p:spPr>
            <a:xfrm>
              <a:off x="2879345" y="392593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67" name="グループ化 766">
            <a:extLst>
              <a:ext uri="{FF2B5EF4-FFF2-40B4-BE49-F238E27FC236}">
                <a16:creationId xmlns:a16="http://schemas.microsoft.com/office/drawing/2014/main" id="{A2DE556A-38D5-4CEB-A1F7-3CAE322332DF}"/>
              </a:ext>
            </a:extLst>
          </p:cNvPr>
          <p:cNvGrpSpPr/>
          <p:nvPr/>
        </p:nvGrpSpPr>
        <p:grpSpPr>
          <a:xfrm>
            <a:off x="2879345" y="5000054"/>
            <a:ext cx="636635" cy="133473"/>
            <a:chOff x="2879345" y="3846463"/>
            <a:chExt cx="636635" cy="133473"/>
          </a:xfrm>
        </p:grpSpPr>
        <p:grpSp>
          <p:nvGrpSpPr>
            <p:cNvPr id="768" name="グループ化 767">
              <a:extLst>
                <a:ext uri="{FF2B5EF4-FFF2-40B4-BE49-F238E27FC236}">
                  <a16:creationId xmlns:a16="http://schemas.microsoft.com/office/drawing/2014/main" id="{FC337233-C0CC-408F-BA9A-0B124660B1C1}"/>
                </a:ext>
              </a:extLst>
            </p:cNvPr>
            <p:cNvGrpSpPr/>
            <p:nvPr/>
          </p:nvGrpSpPr>
          <p:grpSpPr>
            <a:xfrm>
              <a:off x="3392701" y="3846463"/>
              <a:ext cx="123279" cy="133473"/>
              <a:chOff x="2982931" y="2640913"/>
              <a:chExt cx="123279" cy="133473"/>
            </a:xfrm>
            <a:solidFill>
              <a:schemeClr val="bg2">
                <a:lumMod val="90000"/>
              </a:schemeClr>
            </a:solidFill>
          </p:grpSpPr>
          <p:sp>
            <p:nvSpPr>
              <p:cNvPr id="783" name="正方形/長方形 782">
                <a:extLst>
                  <a:ext uri="{FF2B5EF4-FFF2-40B4-BE49-F238E27FC236}">
                    <a16:creationId xmlns:a16="http://schemas.microsoft.com/office/drawing/2014/main" id="{9402A932-B8AB-4B92-9387-E2F078A52C4E}"/>
                  </a:ext>
                </a:extLst>
              </p:cNvPr>
              <p:cNvSpPr/>
              <p:nvPr/>
            </p:nvSpPr>
            <p:spPr>
              <a:xfrm>
                <a:off x="3052210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84" name="正方形/長方形 783">
                <a:extLst>
                  <a:ext uri="{FF2B5EF4-FFF2-40B4-BE49-F238E27FC236}">
                    <a16:creationId xmlns:a16="http://schemas.microsoft.com/office/drawing/2014/main" id="{17D5A190-0B35-4A0F-8654-B679E5B06EE3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85" name="正方形/長方形 784">
                <a:extLst>
                  <a:ext uri="{FF2B5EF4-FFF2-40B4-BE49-F238E27FC236}">
                    <a16:creationId xmlns:a16="http://schemas.microsoft.com/office/drawing/2014/main" id="{B26510DA-3524-4FC0-BCCC-AB7EE97F7AA2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86" name="正方形/長方形 785">
                <a:extLst>
                  <a:ext uri="{FF2B5EF4-FFF2-40B4-BE49-F238E27FC236}">
                    <a16:creationId xmlns:a16="http://schemas.microsoft.com/office/drawing/2014/main" id="{4CE54EA3-4FC1-45F5-82A0-2AE78AB610AD}"/>
                  </a:ext>
                </a:extLst>
              </p:cNvPr>
              <p:cNvSpPr/>
              <p:nvPr/>
            </p:nvSpPr>
            <p:spPr>
              <a:xfrm>
                <a:off x="2982931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69" name="グループ化 768">
              <a:extLst>
                <a:ext uri="{FF2B5EF4-FFF2-40B4-BE49-F238E27FC236}">
                  <a16:creationId xmlns:a16="http://schemas.microsoft.com/office/drawing/2014/main" id="{39EF4BAE-2411-4749-85DC-7138DFD844B0}"/>
                </a:ext>
              </a:extLst>
            </p:cNvPr>
            <p:cNvGrpSpPr/>
            <p:nvPr/>
          </p:nvGrpSpPr>
          <p:grpSpPr>
            <a:xfrm>
              <a:off x="3258066" y="3846463"/>
              <a:ext cx="123279" cy="133473"/>
              <a:chOff x="2982931" y="2640913"/>
              <a:chExt cx="123279" cy="133473"/>
            </a:xfrm>
            <a:solidFill>
              <a:schemeClr val="bg2">
                <a:lumMod val="90000"/>
              </a:schemeClr>
            </a:solidFill>
          </p:grpSpPr>
          <p:sp>
            <p:nvSpPr>
              <p:cNvPr id="780" name="正方形/長方形 779">
                <a:extLst>
                  <a:ext uri="{FF2B5EF4-FFF2-40B4-BE49-F238E27FC236}">
                    <a16:creationId xmlns:a16="http://schemas.microsoft.com/office/drawing/2014/main" id="{194572DF-9679-49FD-ADAD-3ACD1D93AB96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81" name="正方形/長方形 780">
                <a:extLst>
                  <a:ext uri="{FF2B5EF4-FFF2-40B4-BE49-F238E27FC236}">
                    <a16:creationId xmlns:a16="http://schemas.microsoft.com/office/drawing/2014/main" id="{4F2D2C7E-8DF4-4A2E-9A97-CA80CCD2264A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82" name="正方形/長方形 781">
                <a:extLst>
                  <a:ext uri="{FF2B5EF4-FFF2-40B4-BE49-F238E27FC236}">
                    <a16:creationId xmlns:a16="http://schemas.microsoft.com/office/drawing/2014/main" id="{C0AA1963-DE96-4319-9A63-B5C4C0659B53}"/>
                  </a:ext>
                </a:extLst>
              </p:cNvPr>
              <p:cNvSpPr/>
              <p:nvPr/>
            </p:nvSpPr>
            <p:spPr>
              <a:xfrm>
                <a:off x="2982931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70" name="グループ化 769">
              <a:extLst>
                <a:ext uri="{FF2B5EF4-FFF2-40B4-BE49-F238E27FC236}">
                  <a16:creationId xmlns:a16="http://schemas.microsoft.com/office/drawing/2014/main" id="{019A680E-E71D-42EA-B6C2-29F8E174C741}"/>
                </a:ext>
              </a:extLst>
            </p:cNvPr>
            <p:cNvGrpSpPr/>
            <p:nvPr/>
          </p:nvGrpSpPr>
          <p:grpSpPr>
            <a:xfrm>
              <a:off x="3103968" y="3846463"/>
              <a:ext cx="123279" cy="133473"/>
              <a:chOff x="2982931" y="2640913"/>
              <a:chExt cx="123279" cy="133473"/>
            </a:xfrm>
            <a:solidFill>
              <a:schemeClr val="bg2">
                <a:lumMod val="90000"/>
              </a:schemeClr>
            </a:solidFill>
          </p:grpSpPr>
          <p:sp>
            <p:nvSpPr>
              <p:cNvPr id="776" name="正方形/長方形 775">
                <a:extLst>
                  <a:ext uri="{FF2B5EF4-FFF2-40B4-BE49-F238E27FC236}">
                    <a16:creationId xmlns:a16="http://schemas.microsoft.com/office/drawing/2014/main" id="{5F680F46-9508-4B2F-B3FA-8DCCAE4E4683}"/>
                  </a:ext>
                </a:extLst>
              </p:cNvPr>
              <p:cNvSpPr/>
              <p:nvPr/>
            </p:nvSpPr>
            <p:spPr>
              <a:xfrm>
                <a:off x="3052210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77" name="正方形/長方形 776">
                <a:extLst>
                  <a:ext uri="{FF2B5EF4-FFF2-40B4-BE49-F238E27FC236}">
                    <a16:creationId xmlns:a16="http://schemas.microsoft.com/office/drawing/2014/main" id="{926E0800-A594-456C-9EA6-8B4E5CAED6F2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78" name="正方形/長方形 777">
                <a:extLst>
                  <a:ext uri="{FF2B5EF4-FFF2-40B4-BE49-F238E27FC236}">
                    <a16:creationId xmlns:a16="http://schemas.microsoft.com/office/drawing/2014/main" id="{FCAAAD16-E445-41FE-B93E-4326D49D8A58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79" name="正方形/長方形 778">
                <a:extLst>
                  <a:ext uri="{FF2B5EF4-FFF2-40B4-BE49-F238E27FC236}">
                    <a16:creationId xmlns:a16="http://schemas.microsoft.com/office/drawing/2014/main" id="{6802CE74-282C-40F2-8C2E-6D411796570B}"/>
                  </a:ext>
                </a:extLst>
              </p:cNvPr>
              <p:cNvSpPr/>
              <p:nvPr/>
            </p:nvSpPr>
            <p:spPr>
              <a:xfrm>
                <a:off x="2982931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771" name="正方形/長方形 770">
              <a:extLst>
                <a:ext uri="{FF2B5EF4-FFF2-40B4-BE49-F238E27FC236}">
                  <a16:creationId xmlns:a16="http://schemas.microsoft.com/office/drawing/2014/main" id="{F2AEF42F-8A91-44F0-BA7E-B7C4274BD9CC}"/>
                </a:ext>
              </a:extLst>
            </p:cNvPr>
            <p:cNvSpPr/>
            <p:nvPr/>
          </p:nvSpPr>
          <p:spPr>
            <a:xfrm>
              <a:off x="3038612" y="3846463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2" name="正方形/長方形 771">
              <a:extLst>
                <a:ext uri="{FF2B5EF4-FFF2-40B4-BE49-F238E27FC236}">
                  <a16:creationId xmlns:a16="http://schemas.microsoft.com/office/drawing/2014/main" id="{E47652B9-2544-44C8-B560-8E9AF8A43A49}"/>
                </a:ext>
              </a:extLst>
            </p:cNvPr>
            <p:cNvSpPr/>
            <p:nvPr/>
          </p:nvSpPr>
          <p:spPr>
            <a:xfrm>
              <a:off x="3038612" y="392593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3" name="正方形/長方形 772">
              <a:extLst>
                <a:ext uri="{FF2B5EF4-FFF2-40B4-BE49-F238E27FC236}">
                  <a16:creationId xmlns:a16="http://schemas.microsoft.com/office/drawing/2014/main" id="{7ABC5404-47D1-4C41-BC38-16F5DB58A613}"/>
                </a:ext>
              </a:extLst>
            </p:cNvPr>
            <p:cNvSpPr/>
            <p:nvPr/>
          </p:nvSpPr>
          <p:spPr>
            <a:xfrm>
              <a:off x="2969333" y="392593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4" name="正方形/長方形 773">
              <a:extLst>
                <a:ext uri="{FF2B5EF4-FFF2-40B4-BE49-F238E27FC236}">
                  <a16:creationId xmlns:a16="http://schemas.microsoft.com/office/drawing/2014/main" id="{7B4897A8-36E7-45F4-A184-A7E9432EC737}"/>
                </a:ext>
              </a:extLst>
            </p:cNvPr>
            <p:cNvSpPr/>
            <p:nvPr/>
          </p:nvSpPr>
          <p:spPr>
            <a:xfrm>
              <a:off x="2879345" y="3846463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5" name="正方形/長方形 774">
              <a:extLst>
                <a:ext uri="{FF2B5EF4-FFF2-40B4-BE49-F238E27FC236}">
                  <a16:creationId xmlns:a16="http://schemas.microsoft.com/office/drawing/2014/main" id="{F63F4447-11A3-48CD-9E0F-423EC023F06B}"/>
                </a:ext>
              </a:extLst>
            </p:cNvPr>
            <p:cNvSpPr/>
            <p:nvPr/>
          </p:nvSpPr>
          <p:spPr>
            <a:xfrm>
              <a:off x="2879345" y="392593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93" name="正方形/長方形 792">
            <a:extLst>
              <a:ext uri="{FF2B5EF4-FFF2-40B4-BE49-F238E27FC236}">
                <a16:creationId xmlns:a16="http://schemas.microsoft.com/office/drawing/2014/main" id="{A054B5C2-3EA5-498B-822F-65F907D2EE6A}"/>
              </a:ext>
            </a:extLst>
          </p:cNvPr>
          <p:cNvSpPr/>
          <p:nvPr/>
        </p:nvSpPr>
        <p:spPr>
          <a:xfrm>
            <a:off x="4604749" y="5519599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4" name="正方形/長方形 793">
            <a:extLst>
              <a:ext uri="{FF2B5EF4-FFF2-40B4-BE49-F238E27FC236}">
                <a16:creationId xmlns:a16="http://schemas.microsoft.com/office/drawing/2014/main" id="{65F8CAC2-5A05-4768-AA7C-F03233453C94}"/>
              </a:ext>
            </a:extLst>
          </p:cNvPr>
          <p:cNvSpPr/>
          <p:nvPr/>
        </p:nvSpPr>
        <p:spPr>
          <a:xfrm>
            <a:off x="4722496" y="5519599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5" name="正方形/長方形 794">
            <a:extLst>
              <a:ext uri="{FF2B5EF4-FFF2-40B4-BE49-F238E27FC236}">
                <a16:creationId xmlns:a16="http://schemas.microsoft.com/office/drawing/2014/main" id="{0A36EC61-8F28-46F9-91A8-C67705B51DD0}"/>
              </a:ext>
            </a:extLst>
          </p:cNvPr>
          <p:cNvSpPr/>
          <p:nvPr/>
        </p:nvSpPr>
        <p:spPr>
          <a:xfrm>
            <a:off x="4491785" y="5519786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6" name="正方形/長方形 795">
            <a:extLst>
              <a:ext uri="{FF2B5EF4-FFF2-40B4-BE49-F238E27FC236}">
                <a16:creationId xmlns:a16="http://schemas.microsoft.com/office/drawing/2014/main" id="{0A71F967-4D87-4876-81F2-D2E8AB180073}"/>
              </a:ext>
            </a:extLst>
          </p:cNvPr>
          <p:cNvSpPr/>
          <p:nvPr/>
        </p:nvSpPr>
        <p:spPr>
          <a:xfrm>
            <a:off x="4713963" y="5645136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7" name="正方形/長方形 796">
            <a:extLst>
              <a:ext uri="{FF2B5EF4-FFF2-40B4-BE49-F238E27FC236}">
                <a16:creationId xmlns:a16="http://schemas.microsoft.com/office/drawing/2014/main" id="{916EDFE0-9AB1-4E7F-B2F9-F77664393A47}"/>
              </a:ext>
            </a:extLst>
          </p:cNvPr>
          <p:cNvSpPr/>
          <p:nvPr/>
        </p:nvSpPr>
        <p:spPr>
          <a:xfrm>
            <a:off x="4831710" y="5645136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8" name="正方形/長方形 797">
            <a:extLst>
              <a:ext uri="{FF2B5EF4-FFF2-40B4-BE49-F238E27FC236}">
                <a16:creationId xmlns:a16="http://schemas.microsoft.com/office/drawing/2014/main" id="{64316FD5-DA7A-4F41-969C-FC37255B4FCD}"/>
              </a:ext>
            </a:extLst>
          </p:cNvPr>
          <p:cNvSpPr/>
          <p:nvPr/>
        </p:nvSpPr>
        <p:spPr>
          <a:xfrm>
            <a:off x="4600999" y="5645323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9" name="正方形/長方形 798">
            <a:extLst>
              <a:ext uri="{FF2B5EF4-FFF2-40B4-BE49-F238E27FC236}">
                <a16:creationId xmlns:a16="http://schemas.microsoft.com/office/drawing/2014/main" id="{3AF32390-EB54-4809-830B-B2B87A7F5EF7}"/>
              </a:ext>
            </a:extLst>
          </p:cNvPr>
          <p:cNvSpPr/>
          <p:nvPr/>
        </p:nvSpPr>
        <p:spPr>
          <a:xfrm>
            <a:off x="4940187" y="5769892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0" name="正方形/長方形 799">
            <a:extLst>
              <a:ext uri="{FF2B5EF4-FFF2-40B4-BE49-F238E27FC236}">
                <a16:creationId xmlns:a16="http://schemas.microsoft.com/office/drawing/2014/main" id="{D73300FC-DD36-4A64-9D53-4D51DF8C9690}"/>
              </a:ext>
            </a:extLst>
          </p:cNvPr>
          <p:cNvSpPr/>
          <p:nvPr/>
        </p:nvSpPr>
        <p:spPr>
          <a:xfrm>
            <a:off x="5057934" y="5769892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1" name="正方形/長方形 800">
            <a:extLst>
              <a:ext uri="{FF2B5EF4-FFF2-40B4-BE49-F238E27FC236}">
                <a16:creationId xmlns:a16="http://schemas.microsoft.com/office/drawing/2014/main" id="{ABB81229-3F58-4BAE-84FF-4AC5CF006916}"/>
              </a:ext>
            </a:extLst>
          </p:cNvPr>
          <p:cNvSpPr/>
          <p:nvPr/>
        </p:nvSpPr>
        <p:spPr>
          <a:xfrm>
            <a:off x="4827223" y="5770079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2" name="正方形/長方形 801">
            <a:extLst>
              <a:ext uri="{FF2B5EF4-FFF2-40B4-BE49-F238E27FC236}">
                <a16:creationId xmlns:a16="http://schemas.microsoft.com/office/drawing/2014/main" id="{269DAE78-4600-4AAA-818B-712B30DA8044}"/>
              </a:ext>
            </a:extLst>
          </p:cNvPr>
          <p:cNvSpPr/>
          <p:nvPr/>
        </p:nvSpPr>
        <p:spPr>
          <a:xfrm>
            <a:off x="4940187" y="6287382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3" name="正方形/長方形 802">
            <a:extLst>
              <a:ext uri="{FF2B5EF4-FFF2-40B4-BE49-F238E27FC236}">
                <a16:creationId xmlns:a16="http://schemas.microsoft.com/office/drawing/2014/main" id="{E4FCB966-7894-44A2-B902-70D715B0F049}"/>
              </a:ext>
            </a:extLst>
          </p:cNvPr>
          <p:cNvSpPr/>
          <p:nvPr/>
        </p:nvSpPr>
        <p:spPr>
          <a:xfrm>
            <a:off x="5057934" y="6287382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4" name="正方形/長方形 803">
            <a:extLst>
              <a:ext uri="{FF2B5EF4-FFF2-40B4-BE49-F238E27FC236}">
                <a16:creationId xmlns:a16="http://schemas.microsoft.com/office/drawing/2014/main" id="{1CE98A54-DEEF-44EF-A24B-9AEA400461EB}"/>
              </a:ext>
            </a:extLst>
          </p:cNvPr>
          <p:cNvSpPr/>
          <p:nvPr/>
        </p:nvSpPr>
        <p:spPr>
          <a:xfrm>
            <a:off x="4827223" y="6287569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5" name="正方形/長方形 804">
            <a:extLst>
              <a:ext uri="{FF2B5EF4-FFF2-40B4-BE49-F238E27FC236}">
                <a16:creationId xmlns:a16="http://schemas.microsoft.com/office/drawing/2014/main" id="{3922ACDB-66BA-421F-BE80-17829FE11355}"/>
              </a:ext>
            </a:extLst>
          </p:cNvPr>
          <p:cNvSpPr/>
          <p:nvPr/>
        </p:nvSpPr>
        <p:spPr>
          <a:xfrm>
            <a:off x="4482987" y="6287382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6" name="正方形/長方形 805">
            <a:extLst>
              <a:ext uri="{FF2B5EF4-FFF2-40B4-BE49-F238E27FC236}">
                <a16:creationId xmlns:a16="http://schemas.microsoft.com/office/drawing/2014/main" id="{93B64951-ECAA-4619-92CC-AAC6211D9997}"/>
              </a:ext>
            </a:extLst>
          </p:cNvPr>
          <p:cNvSpPr/>
          <p:nvPr/>
        </p:nvSpPr>
        <p:spPr>
          <a:xfrm>
            <a:off x="4600734" y="6287382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7" name="正方形/長方形 806">
            <a:extLst>
              <a:ext uri="{FF2B5EF4-FFF2-40B4-BE49-F238E27FC236}">
                <a16:creationId xmlns:a16="http://schemas.microsoft.com/office/drawing/2014/main" id="{B96DEC85-663A-4B74-8708-761D18FC47D0}"/>
              </a:ext>
            </a:extLst>
          </p:cNvPr>
          <p:cNvSpPr/>
          <p:nvPr/>
        </p:nvSpPr>
        <p:spPr>
          <a:xfrm>
            <a:off x="4370023" y="6287569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8" name="正方形/長方形 807">
            <a:extLst>
              <a:ext uri="{FF2B5EF4-FFF2-40B4-BE49-F238E27FC236}">
                <a16:creationId xmlns:a16="http://schemas.microsoft.com/office/drawing/2014/main" id="{39517609-F2C7-48A0-86E2-39B59AB443E3}"/>
              </a:ext>
            </a:extLst>
          </p:cNvPr>
          <p:cNvSpPr/>
          <p:nvPr/>
        </p:nvSpPr>
        <p:spPr>
          <a:xfrm>
            <a:off x="4940187" y="6661644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9" name="正方形/長方形 808">
            <a:extLst>
              <a:ext uri="{FF2B5EF4-FFF2-40B4-BE49-F238E27FC236}">
                <a16:creationId xmlns:a16="http://schemas.microsoft.com/office/drawing/2014/main" id="{591C6E67-414A-455B-9538-E630C5E5DA4D}"/>
              </a:ext>
            </a:extLst>
          </p:cNvPr>
          <p:cNvSpPr/>
          <p:nvPr/>
        </p:nvSpPr>
        <p:spPr>
          <a:xfrm>
            <a:off x="5057934" y="6661644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0" name="正方形/長方形 809">
            <a:extLst>
              <a:ext uri="{FF2B5EF4-FFF2-40B4-BE49-F238E27FC236}">
                <a16:creationId xmlns:a16="http://schemas.microsoft.com/office/drawing/2014/main" id="{2CA6DC34-CD77-46B2-B35E-796802631AF0}"/>
              </a:ext>
            </a:extLst>
          </p:cNvPr>
          <p:cNvSpPr/>
          <p:nvPr/>
        </p:nvSpPr>
        <p:spPr>
          <a:xfrm>
            <a:off x="4827223" y="6661831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1" name="正方形/長方形 810">
            <a:extLst>
              <a:ext uri="{FF2B5EF4-FFF2-40B4-BE49-F238E27FC236}">
                <a16:creationId xmlns:a16="http://schemas.microsoft.com/office/drawing/2014/main" id="{4C6D3DE6-0DE0-47A7-B1BC-8F727C4EDFDD}"/>
              </a:ext>
            </a:extLst>
          </p:cNvPr>
          <p:cNvSpPr/>
          <p:nvPr/>
        </p:nvSpPr>
        <p:spPr>
          <a:xfrm>
            <a:off x="4836569" y="6529875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2" name="正方形/長方形 811">
            <a:extLst>
              <a:ext uri="{FF2B5EF4-FFF2-40B4-BE49-F238E27FC236}">
                <a16:creationId xmlns:a16="http://schemas.microsoft.com/office/drawing/2014/main" id="{533CFE58-6515-4FB2-91E6-06B9C0818F56}"/>
              </a:ext>
            </a:extLst>
          </p:cNvPr>
          <p:cNvSpPr/>
          <p:nvPr/>
        </p:nvSpPr>
        <p:spPr>
          <a:xfrm>
            <a:off x="4954316" y="6529875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3" name="正方形/長方形 812">
            <a:extLst>
              <a:ext uri="{FF2B5EF4-FFF2-40B4-BE49-F238E27FC236}">
                <a16:creationId xmlns:a16="http://schemas.microsoft.com/office/drawing/2014/main" id="{AED5445D-F0C2-4852-9256-DF3A9E051C1F}"/>
              </a:ext>
            </a:extLst>
          </p:cNvPr>
          <p:cNvSpPr/>
          <p:nvPr/>
        </p:nvSpPr>
        <p:spPr>
          <a:xfrm>
            <a:off x="4723605" y="6530062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4" name="正方形/長方形 813">
            <a:extLst>
              <a:ext uri="{FF2B5EF4-FFF2-40B4-BE49-F238E27FC236}">
                <a16:creationId xmlns:a16="http://schemas.microsoft.com/office/drawing/2014/main" id="{4DF9BBD0-7ADF-4FAD-A55E-44D050026F8F}"/>
              </a:ext>
            </a:extLst>
          </p:cNvPr>
          <p:cNvSpPr/>
          <p:nvPr/>
        </p:nvSpPr>
        <p:spPr>
          <a:xfrm>
            <a:off x="4467340" y="6529875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5" name="正方形/長方形 814">
            <a:extLst>
              <a:ext uri="{FF2B5EF4-FFF2-40B4-BE49-F238E27FC236}">
                <a16:creationId xmlns:a16="http://schemas.microsoft.com/office/drawing/2014/main" id="{62583C41-1A2E-4D9F-9E57-C893417D8B35}"/>
              </a:ext>
            </a:extLst>
          </p:cNvPr>
          <p:cNvSpPr/>
          <p:nvPr/>
        </p:nvSpPr>
        <p:spPr>
          <a:xfrm>
            <a:off x="4585087" y="6529875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6" name="正方形/長方形 815">
            <a:extLst>
              <a:ext uri="{FF2B5EF4-FFF2-40B4-BE49-F238E27FC236}">
                <a16:creationId xmlns:a16="http://schemas.microsoft.com/office/drawing/2014/main" id="{0981A896-3344-47E1-8CED-02E40477280C}"/>
              </a:ext>
            </a:extLst>
          </p:cNvPr>
          <p:cNvSpPr/>
          <p:nvPr/>
        </p:nvSpPr>
        <p:spPr>
          <a:xfrm>
            <a:off x="4354376" y="6530062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7" name="正方形/長方形 816">
            <a:extLst>
              <a:ext uri="{FF2B5EF4-FFF2-40B4-BE49-F238E27FC236}">
                <a16:creationId xmlns:a16="http://schemas.microsoft.com/office/drawing/2014/main" id="{7A8D073A-C4F0-45A8-9D86-CD74DA6341F1}"/>
              </a:ext>
            </a:extLst>
          </p:cNvPr>
          <p:cNvSpPr/>
          <p:nvPr/>
        </p:nvSpPr>
        <p:spPr>
          <a:xfrm>
            <a:off x="5057934" y="5525993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8" name="正方形/長方形 817">
            <a:extLst>
              <a:ext uri="{FF2B5EF4-FFF2-40B4-BE49-F238E27FC236}">
                <a16:creationId xmlns:a16="http://schemas.microsoft.com/office/drawing/2014/main" id="{8DB87B42-79FD-4C2C-8C5B-8FE69304002E}"/>
              </a:ext>
            </a:extLst>
          </p:cNvPr>
          <p:cNvSpPr/>
          <p:nvPr/>
        </p:nvSpPr>
        <p:spPr>
          <a:xfrm>
            <a:off x="5066172" y="5636321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9" name="正方形/長方形 818">
            <a:extLst>
              <a:ext uri="{FF2B5EF4-FFF2-40B4-BE49-F238E27FC236}">
                <a16:creationId xmlns:a16="http://schemas.microsoft.com/office/drawing/2014/main" id="{940D30BF-3BE4-467F-80BF-A8BD8F274BEE}"/>
              </a:ext>
            </a:extLst>
          </p:cNvPr>
          <p:cNvSpPr/>
          <p:nvPr/>
        </p:nvSpPr>
        <p:spPr>
          <a:xfrm>
            <a:off x="5066172" y="5902195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0" name="正方形/長方形 819">
            <a:extLst>
              <a:ext uri="{FF2B5EF4-FFF2-40B4-BE49-F238E27FC236}">
                <a16:creationId xmlns:a16="http://schemas.microsoft.com/office/drawing/2014/main" id="{13799047-67D9-4BAB-B844-2B38F7B97ACD}"/>
              </a:ext>
            </a:extLst>
          </p:cNvPr>
          <p:cNvSpPr/>
          <p:nvPr/>
        </p:nvSpPr>
        <p:spPr>
          <a:xfrm>
            <a:off x="4946276" y="5907593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1" name="正方形/長方形 820">
            <a:extLst>
              <a:ext uri="{FF2B5EF4-FFF2-40B4-BE49-F238E27FC236}">
                <a16:creationId xmlns:a16="http://schemas.microsoft.com/office/drawing/2014/main" id="{E55F969F-ABDB-4E48-981A-45F3E77FC568}"/>
              </a:ext>
            </a:extLst>
          </p:cNvPr>
          <p:cNvSpPr/>
          <p:nvPr/>
        </p:nvSpPr>
        <p:spPr>
          <a:xfrm>
            <a:off x="4717192" y="5901567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2" name="正方形/長方形 821">
            <a:extLst>
              <a:ext uri="{FF2B5EF4-FFF2-40B4-BE49-F238E27FC236}">
                <a16:creationId xmlns:a16="http://schemas.microsoft.com/office/drawing/2014/main" id="{A2390223-4C6B-42A0-A2D6-E325C52AD8DE}"/>
              </a:ext>
            </a:extLst>
          </p:cNvPr>
          <p:cNvSpPr/>
          <p:nvPr/>
        </p:nvSpPr>
        <p:spPr>
          <a:xfrm>
            <a:off x="4723605" y="6030743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3" name="正方形/長方形 822">
            <a:extLst>
              <a:ext uri="{FF2B5EF4-FFF2-40B4-BE49-F238E27FC236}">
                <a16:creationId xmlns:a16="http://schemas.microsoft.com/office/drawing/2014/main" id="{318F1AE1-5875-4B9D-BA83-133FDB7A8E1C}"/>
              </a:ext>
            </a:extLst>
          </p:cNvPr>
          <p:cNvSpPr/>
          <p:nvPr/>
        </p:nvSpPr>
        <p:spPr>
          <a:xfrm>
            <a:off x="4491466" y="6022808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4" name="正方形/長方形 823">
            <a:extLst>
              <a:ext uri="{FF2B5EF4-FFF2-40B4-BE49-F238E27FC236}">
                <a16:creationId xmlns:a16="http://schemas.microsoft.com/office/drawing/2014/main" id="{53BF695E-37C9-4C00-BBCF-32AA1EF7DEB8}"/>
              </a:ext>
            </a:extLst>
          </p:cNvPr>
          <p:cNvSpPr/>
          <p:nvPr/>
        </p:nvSpPr>
        <p:spPr>
          <a:xfrm>
            <a:off x="4350397" y="6155798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5" name="正方形/長方形 824">
            <a:extLst>
              <a:ext uri="{FF2B5EF4-FFF2-40B4-BE49-F238E27FC236}">
                <a16:creationId xmlns:a16="http://schemas.microsoft.com/office/drawing/2014/main" id="{A3CB43B6-A3A5-4635-ABCD-91A57FDB961C}"/>
              </a:ext>
            </a:extLst>
          </p:cNvPr>
          <p:cNvSpPr/>
          <p:nvPr/>
        </p:nvSpPr>
        <p:spPr>
          <a:xfrm>
            <a:off x="4368001" y="5898640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6" name="正方形/長方形 825">
            <a:extLst>
              <a:ext uri="{FF2B5EF4-FFF2-40B4-BE49-F238E27FC236}">
                <a16:creationId xmlns:a16="http://schemas.microsoft.com/office/drawing/2014/main" id="{0A07499F-54CA-41FA-AAA9-16C39E743A97}"/>
              </a:ext>
            </a:extLst>
          </p:cNvPr>
          <p:cNvSpPr/>
          <p:nvPr/>
        </p:nvSpPr>
        <p:spPr>
          <a:xfrm>
            <a:off x="4380163" y="5769911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7" name="正方形/長方形 826">
            <a:extLst>
              <a:ext uri="{FF2B5EF4-FFF2-40B4-BE49-F238E27FC236}">
                <a16:creationId xmlns:a16="http://schemas.microsoft.com/office/drawing/2014/main" id="{5E32B91C-287B-4D91-A135-A5D83350271D}"/>
              </a:ext>
            </a:extLst>
          </p:cNvPr>
          <p:cNvSpPr/>
          <p:nvPr/>
        </p:nvSpPr>
        <p:spPr>
          <a:xfrm>
            <a:off x="4370972" y="5645136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8" name="正方形/長方形 827">
            <a:extLst>
              <a:ext uri="{FF2B5EF4-FFF2-40B4-BE49-F238E27FC236}">
                <a16:creationId xmlns:a16="http://schemas.microsoft.com/office/drawing/2014/main" id="{2FF93CFB-C5E2-43A9-9E6E-5C2D0F8F98FC}"/>
              </a:ext>
            </a:extLst>
          </p:cNvPr>
          <p:cNvSpPr/>
          <p:nvPr/>
        </p:nvSpPr>
        <p:spPr>
          <a:xfrm>
            <a:off x="4611604" y="5773692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9" name="正方形/長方形 828">
            <a:extLst>
              <a:ext uri="{FF2B5EF4-FFF2-40B4-BE49-F238E27FC236}">
                <a16:creationId xmlns:a16="http://schemas.microsoft.com/office/drawing/2014/main" id="{4428132B-0D7F-48CE-BBDA-3494308EA3DB}"/>
              </a:ext>
            </a:extLst>
          </p:cNvPr>
          <p:cNvSpPr/>
          <p:nvPr/>
        </p:nvSpPr>
        <p:spPr>
          <a:xfrm>
            <a:off x="4486804" y="5900238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0" name="正方形/長方形 829">
            <a:extLst>
              <a:ext uri="{FF2B5EF4-FFF2-40B4-BE49-F238E27FC236}">
                <a16:creationId xmlns:a16="http://schemas.microsoft.com/office/drawing/2014/main" id="{9361F269-31C6-4DE5-A2C2-88BA1068BB6A}"/>
              </a:ext>
            </a:extLst>
          </p:cNvPr>
          <p:cNvSpPr/>
          <p:nvPr/>
        </p:nvSpPr>
        <p:spPr>
          <a:xfrm>
            <a:off x="3870696" y="2585550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1" name="正方形/長方形 830">
            <a:extLst>
              <a:ext uri="{FF2B5EF4-FFF2-40B4-BE49-F238E27FC236}">
                <a16:creationId xmlns:a16="http://schemas.microsoft.com/office/drawing/2014/main" id="{5ED42845-0467-4BA0-8025-FCBB81A0C7EF}"/>
              </a:ext>
            </a:extLst>
          </p:cNvPr>
          <p:cNvSpPr/>
          <p:nvPr/>
        </p:nvSpPr>
        <p:spPr>
          <a:xfrm>
            <a:off x="3953661" y="2532764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2" name="正方形/長方形 831">
            <a:extLst>
              <a:ext uri="{FF2B5EF4-FFF2-40B4-BE49-F238E27FC236}">
                <a16:creationId xmlns:a16="http://schemas.microsoft.com/office/drawing/2014/main" id="{889209F7-D77B-4E1F-AB75-D2E404C92F0D}"/>
              </a:ext>
            </a:extLst>
          </p:cNvPr>
          <p:cNvSpPr/>
          <p:nvPr/>
        </p:nvSpPr>
        <p:spPr>
          <a:xfrm>
            <a:off x="4037884" y="2502365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3" name="正方形/長方形 832">
            <a:extLst>
              <a:ext uri="{FF2B5EF4-FFF2-40B4-BE49-F238E27FC236}">
                <a16:creationId xmlns:a16="http://schemas.microsoft.com/office/drawing/2014/main" id="{ED63A09E-9806-4772-AD23-C93D95B01327}"/>
              </a:ext>
            </a:extLst>
          </p:cNvPr>
          <p:cNvSpPr/>
          <p:nvPr/>
        </p:nvSpPr>
        <p:spPr>
          <a:xfrm>
            <a:off x="4047803" y="2598623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4" name="正方形/長方形 833">
            <a:extLst>
              <a:ext uri="{FF2B5EF4-FFF2-40B4-BE49-F238E27FC236}">
                <a16:creationId xmlns:a16="http://schemas.microsoft.com/office/drawing/2014/main" id="{363EBD29-13C4-4CC9-8697-104A47F14816}"/>
              </a:ext>
            </a:extLst>
          </p:cNvPr>
          <p:cNvSpPr/>
          <p:nvPr/>
        </p:nvSpPr>
        <p:spPr>
          <a:xfrm>
            <a:off x="3953661" y="2632776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5" name="正方形/長方形 834">
            <a:extLst>
              <a:ext uri="{FF2B5EF4-FFF2-40B4-BE49-F238E27FC236}">
                <a16:creationId xmlns:a16="http://schemas.microsoft.com/office/drawing/2014/main" id="{DAB18A28-D9C0-439C-A69F-59BF6F8ED832}"/>
              </a:ext>
            </a:extLst>
          </p:cNvPr>
          <p:cNvSpPr/>
          <p:nvPr/>
        </p:nvSpPr>
        <p:spPr>
          <a:xfrm>
            <a:off x="3870696" y="2666886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37" name="グループ化 836">
            <a:extLst>
              <a:ext uri="{FF2B5EF4-FFF2-40B4-BE49-F238E27FC236}">
                <a16:creationId xmlns:a16="http://schemas.microsoft.com/office/drawing/2014/main" id="{FEBD55DF-077E-49CA-B778-E48B4FBB067E}"/>
              </a:ext>
            </a:extLst>
          </p:cNvPr>
          <p:cNvGrpSpPr/>
          <p:nvPr/>
        </p:nvGrpSpPr>
        <p:grpSpPr>
          <a:xfrm>
            <a:off x="3870696" y="2788413"/>
            <a:ext cx="249107" cy="251593"/>
            <a:chOff x="3870696" y="2502365"/>
            <a:chExt cx="249107" cy="251593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838" name="正方形/長方形 837">
              <a:extLst>
                <a:ext uri="{FF2B5EF4-FFF2-40B4-BE49-F238E27FC236}">
                  <a16:creationId xmlns:a16="http://schemas.microsoft.com/office/drawing/2014/main" id="{00F57D3A-C32F-45B5-B47F-9897964C43DE}"/>
                </a:ext>
              </a:extLst>
            </p:cNvPr>
            <p:cNvSpPr/>
            <p:nvPr/>
          </p:nvSpPr>
          <p:spPr>
            <a:xfrm>
              <a:off x="3870696" y="2585550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39" name="正方形/長方形 838">
              <a:extLst>
                <a:ext uri="{FF2B5EF4-FFF2-40B4-BE49-F238E27FC236}">
                  <a16:creationId xmlns:a16="http://schemas.microsoft.com/office/drawing/2014/main" id="{6D4E23AA-BAB1-4D05-A7D8-0675ADE3251F}"/>
                </a:ext>
              </a:extLst>
            </p:cNvPr>
            <p:cNvSpPr/>
            <p:nvPr/>
          </p:nvSpPr>
          <p:spPr>
            <a:xfrm>
              <a:off x="3953661" y="253276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0" name="正方形/長方形 839">
              <a:extLst>
                <a:ext uri="{FF2B5EF4-FFF2-40B4-BE49-F238E27FC236}">
                  <a16:creationId xmlns:a16="http://schemas.microsoft.com/office/drawing/2014/main" id="{581ABE49-196C-43D1-88D8-DE64C8ACA66D}"/>
                </a:ext>
              </a:extLst>
            </p:cNvPr>
            <p:cNvSpPr/>
            <p:nvPr/>
          </p:nvSpPr>
          <p:spPr>
            <a:xfrm>
              <a:off x="4037884" y="2502365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1" name="正方形/長方形 840">
              <a:extLst>
                <a:ext uri="{FF2B5EF4-FFF2-40B4-BE49-F238E27FC236}">
                  <a16:creationId xmlns:a16="http://schemas.microsoft.com/office/drawing/2014/main" id="{62384B2A-C8AE-4EB5-8522-9CECFF32D7BB}"/>
                </a:ext>
              </a:extLst>
            </p:cNvPr>
            <p:cNvSpPr/>
            <p:nvPr/>
          </p:nvSpPr>
          <p:spPr>
            <a:xfrm>
              <a:off x="4047803" y="2598623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2" name="正方形/長方形 841">
              <a:extLst>
                <a:ext uri="{FF2B5EF4-FFF2-40B4-BE49-F238E27FC236}">
                  <a16:creationId xmlns:a16="http://schemas.microsoft.com/office/drawing/2014/main" id="{2E316603-24E1-4B55-BA24-AF2E44E06533}"/>
                </a:ext>
              </a:extLst>
            </p:cNvPr>
            <p:cNvSpPr/>
            <p:nvPr/>
          </p:nvSpPr>
          <p:spPr>
            <a:xfrm>
              <a:off x="3953661" y="2632776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3" name="正方形/長方形 842">
              <a:extLst>
                <a:ext uri="{FF2B5EF4-FFF2-40B4-BE49-F238E27FC236}">
                  <a16:creationId xmlns:a16="http://schemas.microsoft.com/office/drawing/2014/main" id="{4BB4DAAE-C8A1-42C3-9745-A504D6584603}"/>
                </a:ext>
              </a:extLst>
            </p:cNvPr>
            <p:cNvSpPr/>
            <p:nvPr/>
          </p:nvSpPr>
          <p:spPr>
            <a:xfrm>
              <a:off x="3870696" y="2681958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44" name="グループ化 843">
            <a:extLst>
              <a:ext uri="{FF2B5EF4-FFF2-40B4-BE49-F238E27FC236}">
                <a16:creationId xmlns:a16="http://schemas.microsoft.com/office/drawing/2014/main" id="{19584734-7E8C-4228-9182-2BAC5087860E}"/>
              </a:ext>
            </a:extLst>
          </p:cNvPr>
          <p:cNvGrpSpPr/>
          <p:nvPr/>
        </p:nvGrpSpPr>
        <p:grpSpPr>
          <a:xfrm>
            <a:off x="3870696" y="3100183"/>
            <a:ext cx="249107" cy="236521"/>
            <a:chOff x="3870696" y="2502365"/>
            <a:chExt cx="249107" cy="236521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845" name="正方形/長方形 844">
              <a:extLst>
                <a:ext uri="{FF2B5EF4-FFF2-40B4-BE49-F238E27FC236}">
                  <a16:creationId xmlns:a16="http://schemas.microsoft.com/office/drawing/2014/main" id="{A0F2DAC1-3356-45D0-8CEC-E387B88DAD4B}"/>
                </a:ext>
              </a:extLst>
            </p:cNvPr>
            <p:cNvSpPr/>
            <p:nvPr/>
          </p:nvSpPr>
          <p:spPr>
            <a:xfrm>
              <a:off x="3870696" y="2585550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6" name="正方形/長方形 845">
              <a:extLst>
                <a:ext uri="{FF2B5EF4-FFF2-40B4-BE49-F238E27FC236}">
                  <a16:creationId xmlns:a16="http://schemas.microsoft.com/office/drawing/2014/main" id="{1CAFDD8E-F295-42AB-B079-D376F135F670}"/>
                </a:ext>
              </a:extLst>
            </p:cNvPr>
            <p:cNvSpPr/>
            <p:nvPr/>
          </p:nvSpPr>
          <p:spPr>
            <a:xfrm>
              <a:off x="3953661" y="253276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7" name="正方形/長方形 846">
              <a:extLst>
                <a:ext uri="{FF2B5EF4-FFF2-40B4-BE49-F238E27FC236}">
                  <a16:creationId xmlns:a16="http://schemas.microsoft.com/office/drawing/2014/main" id="{E3016BB4-CA97-42FC-9060-70F4EC688FBE}"/>
                </a:ext>
              </a:extLst>
            </p:cNvPr>
            <p:cNvSpPr/>
            <p:nvPr/>
          </p:nvSpPr>
          <p:spPr>
            <a:xfrm>
              <a:off x="4037884" y="2502365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8" name="正方形/長方形 847">
              <a:extLst>
                <a:ext uri="{FF2B5EF4-FFF2-40B4-BE49-F238E27FC236}">
                  <a16:creationId xmlns:a16="http://schemas.microsoft.com/office/drawing/2014/main" id="{DBD37B04-47C2-4152-A25E-FA3436C0C89B}"/>
                </a:ext>
              </a:extLst>
            </p:cNvPr>
            <p:cNvSpPr/>
            <p:nvPr/>
          </p:nvSpPr>
          <p:spPr>
            <a:xfrm>
              <a:off x="4047803" y="2598623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9" name="正方形/長方形 848">
              <a:extLst>
                <a:ext uri="{FF2B5EF4-FFF2-40B4-BE49-F238E27FC236}">
                  <a16:creationId xmlns:a16="http://schemas.microsoft.com/office/drawing/2014/main" id="{1ECB8D28-A29C-43D7-9A8B-76261193F6E3}"/>
                </a:ext>
              </a:extLst>
            </p:cNvPr>
            <p:cNvSpPr/>
            <p:nvPr/>
          </p:nvSpPr>
          <p:spPr>
            <a:xfrm>
              <a:off x="3953661" y="2632776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0" name="正方形/長方形 849">
              <a:extLst>
                <a:ext uri="{FF2B5EF4-FFF2-40B4-BE49-F238E27FC236}">
                  <a16:creationId xmlns:a16="http://schemas.microsoft.com/office/drawing/2014/main" id="{757A7897-9AA7-4DD4-A522-BC5E87109E0E}"/>
                </a:ext>
              </a:extLst>
            </p:cNvPr>
            <p:cNvSpPr/>
            <p:nvPr/>
          </p:nvSpPr>
          <p:spPr>
            <a:xfrm>
              <a:off x="3870696" y="2666886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51" name="グループ化 850">
            <a:extLst>
              <a:ext uri="{FF2B5EF4-FFF2-40B4-BE49-F238E27FC236}">
                <a16:creationId xmlns:a16="http://schemas.microsoft.com/office/drawing/2014/main" id="{CDFDFDE1-3268-46BE-AC4C-6D3C9AD51867}"/>
              </a:ext>
            </a:extLst>
          </p:cNvPr>
          <p:cNvGrpSpPr/>
          <p:nvPr/>
        </p:nvGrpSpPr>
        <p:grpSpPr>
          <a:xfrm>
            <a:off x="3870696" y="3300843"/>
            <a:ext cx="249107" cy="236521"/>
            <a:chOff x="3870696" y="2502365"/>
            <a:chExt cx="249107" cy="236521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852" name="正方形/長方形 851">
              <a:extLst>
                <a:ext uri="{FF2B5EF4-FFF2-40B4-BE49-F238E27FC236}">
                  <a16:creationId xmlns:a16="http://schemas.microsoft.com/office/drawing/2014/main" id="{D65C43AC-11C3-4B54-A368-90A049EF5C0C}"/>
                </a:ext>
              </a:extLst>
            </p:cNvPr>
            <p:cNvSpPr/>
            <p:nvPr/>
          </p:nvSpPr>
          <p:spPr>
            <a:xfrm>
              <a:off x="3870696" y="2585550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3" name="正方形/長方形 852">
              <a:extLst>
                <a:ext uri="{FF2B5EF4-FFF2-40B4-BE49-F238E27FC236}">
                  <a16:creationId xmlns:a16="http://schemas.microsoft.com/office/drawing/2014/main" id="{A4894F4F-0F37-44DD-BDAD-9AFB2D15209B}"/>
                </a:ext>
              </a:extLst>
            </p:cNvPr>
            <p:cNvSpPr/>
            <p:nvPr/>
          </p:nvSpPr>
          <p:spPr>
            <a:xfrm>
              <a:off x="3953661" y="253276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4" name="正方形/長方形 853">
              <a:extLst>
                <a:ext uri="{FF2B5EF4-FFF2-40B4-BE49-F238E27FC236}">
                  <a16:creationId xmlns:a16="http://schemas.microsoft.com/office/drawing/2014/main" id="{CF570775-8D29-47CC-BF4D-6D96D24F3A80}"/>
                </a:ext>
              </a:extLst>
            </p:cNvPr>
            <p:cNvSpPr/>
            <p:nvPr/>
          </p:nvSpPr>
          <p:spPr>
            <a:xfrm>
              <a:off x="4037884" y="2502365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5" name="正方形/長方形 854">
              <a:extLst>
                <a:ext uri="{FF2B5EF4-FFF2-40B4-BE49-F238E27FC236}">
                  <a16:creationId xmlns:a16="http://schemas.microsoft.com/office/drawing/2014/main" id="{1B87DC36-5259-429C-A0ED-F5471B94D5B1}"/>
                </a:ext>
              </a:extLst>
            </p:cNvPr>
            <p:cNvSpPr/>
            <p:nvPr/>
          </p:nvSpPr>
          <p:spPr>
            <a:xfrm>
              <a:off x="4047803" y="2598623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6" name="正方形/長方形 855">
              <a:extLst>
                <a:ext uri="{FF2B5EF4-FFF2-40B4-BE49-F238E27FC236}">
                  <a16:creationId xmlns:a16="http://schemas.microsoft.com/office/drawing/2014/main" id="{46BB8005-30DF-4F05-B6F6-EF737236C7EB}"/>
                </a:ext>
              </a:extLst>
            </p:cNvPr>
            <p:cNvSpPr/>
            <p:nvPr/>
          </p:nvSpPr>
          <p:spPr>
            <a:xfrm>
              <a:off x="3953661" y="2632776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7" name="正方形/長方形 856">
              <a:extLst>
                <a:ext uri="{FF2B5EF4-FFF2-40B4-BE49-F238E27FC236}">
                  <a16:creationId xmlns:a16="http://schemas.microsoft.com/office/drawing/2014/main" id="{972D112D-7A36-4FD5-AE5E-C8487A24F013}"/>
                </a:ext>
              </a:extLst>
            </p:cNvPr>
            <p:cNvSpPr/>
            <p:nvPr/>
          </p:nvSpPr>
          <p:spPr>
            <a:xfrm>
              <a:off x="3870696" y="2666886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66" name="グループ化 865">
            <a:extLst>
              <a:ext uri="{FF2B5EF4-FFF2-40B4-BE49-F238E27FC236}">
                <a16:creationId xmlns:a16="http://schemas.microsoft.com/office/drawing/2014/main" id="{7E17651D-1FE4-471C-A809-703194B5DF0F}"/>
              </a:ext>
            </a:extLst>
          </p:cNvPr>
          <p:cNvGrpSpPr/>
          <p:nvPr/>
        </p:nvGrpSpPr>
        <p:grpSpPr>
          <a:xfrm>
            <a:off x="3865056" y="3501984"/>
            <a:ext cx="249107" cy="236521"/>
            <a:chOff x="3870696" y="2502365"/>
            <a:chExt cx="249107" cy="236521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867" name="正方形/長方形 866">
              <a:extLst>
                <a:ext uri="{FF2B5EF4-FFF2-40B4-BE49-F238E27FC236}">
                  <a16:creationId xmlns:a16="http://schemas.microsoft.com/office/drawing/2014/main" id="{3376181D-0D19-46D2-A4CF-61A9E70DFC93}"/>
                </a:ext>
              </a:extLst>
            </p:cNvPr>
            <p:cNvSpPr/>
            <p:nvPr/>
          </p:nvSpPr>
          <p:spPr>
            <a:xfrm>
              <a:off x="3870696" y="2585550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8" name="正方形/長方形 867">
              <a:extLst>
                <a:ext uri="{FF2B5EF4-FFF2-40B4-BE49-F238E27FC236}">
                  <a16:creationId xmlns:a16="http://schemas.microsoft.com/office/drawing/2014/main" id="{A6783EEC-ACB0-4A25-9DA7-68964C3266D3}"/>
                </a:ext>
              </a:extLst>
            </p:cNvPr>
            <p:cNvSpPr/>
            <p:nvPr/>
          </p:nvSpPr>
          <p:spPr>
            <a:xfrm>
              <a:off x="3953661" y="253276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9" name="正方形/長方形 868">
              <a:extLst>
                <a:ext uri="{FF2B5EF4-FFF2-40B4-BE49-F238E27FC236}">
                  <a16:creationId xmlns:a16="http://schemas.microsoft.com/office/drawing/2014/main" id="{5F5E2284-30FD-413A-83B0-06FAB5BF0786}"/>
                </a:ext>
              </a:extLst>
            </p:cNvPr>
            <p:cNvSpPr/>
            <p:nvPr/>
          </p:nvSpPr>
          <p:spPr>
            <a:xfrm>
              <a:off x="4037884" y="2502365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0" name="正方形/長方形 869">
              <a:extLst>
                <a:ext uri="{FF2B5EF4-FFF2-40B4-BE49-F238E27FC236}">
                  <a16:creationId xmlns:a16="http://schemas.microsoft.com/office/drawing/2014/main" id="{2B043CA1-8EAE-4D8B-8CB9-5EA61D43816E}"/>
                </a:ext>
              </a:extLst>
            </p:cNvPr>
            <p:cNvSpPr/>
            <p:nvPr/>
          </p:nvSpPr>
          <p:spPr>
            <a:xfrm>
              <a:off x="4047803" y="2598623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2" name="正方形/長方形 871">
              <a:extLst>
                <a:ext uri="{FF2B5EF4-FFF2-40B4-BE49-F238E27FC236}">
                  <a16:creationId xmlns:a16="http://schemas.microsoft.com/office/drawing/2014/main" id="{891FCE0D-A07D-4831-B4E9-EA16427E5820}"/>
                </a:ext>
              </a:extLst>
            </p:cNvPr>
            <p:cNvSpPr/>
            <p:nvPr/>
          </p:nvSpPr>
          <p:spPr>
            <a:xfrm>
              <a:off x="3870696" y="2666886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73" name="正方形/長方形 872">
            <a:extLst>
              <a:ext uri="{FF2B5EF4-FFF2-40B4-BE49-F238E27FC236}">
                <a16:creationId xmlns:a16="http://schemas.microsoft.com/office/drawing/2014/main" id="{3C1B4F57-C14E-46DA-A26A-AEC3AB0B1020}"/>
              </a:ext>
            </a:extLst>
          </p:cNvPr>
          <p:cNvSpPr/>
          <p:nvPr/>
        </p:nvSpPr>
        <p:spPr>
          <a:xfrm>
            <a:off x="3870696" y="2777461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4" name="正方形/長方形 873">
            <a:extLst>
              <a:ext uri="{FF2B5EF4-FFF2-40B4-BE49-F238E27FC236}">
                <a16:creationId xmlns:a16="http://schemas.microsoft.com/office/drawing/2014/main" id="{E7EF64F5-942A-4104-958D-36F71C0C6B33}"/>
              </a:ext>
            </a:extLst>
          </p:cNvPr>
          <p:cNvSpPr/>
          <p:nvPr/>
        </p:nvSpPr>
        <p:spPr>
          <a:xfrm>
            <a:off x="4037884" y="2699145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5" name="正方形/長方形 874">
            <a:extLst>
              <a:ext uri="{FF2B5EF4-FFF2-40B4-BE49-F238E27FC236}">
                <a16:creationId xmlns:a16="http://schemas.microsoft.com/office/drawing/2014/main" id="{9A56C2C2-0512-45AD-9317-089A79B10AC7}"/>
              </a:ext>
            </a:extLst>
          </p:cNvPr>
          <p:cNvSpPr/>
          <p:nvPr/>
        </p:nvSpPr>
        <p:spPr>
          <a:xfrm>
            <a:off x="4042094" y="2985856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6" name="正方形/長方形 875">
            <a:extLst>
              <a:ext uri="{FF2B5EF4-FFF2-40B4-BE49-F238E27FC236}">
                <a16:creationId xmlns:a16="http://schemas.microsoft.com/office/drawing/2014/main" id="{A46A31AE-8DC5-4AC7-BCB0-84EA8ADFDA0C}"/>
              </a:ext>
            </a:extLst>
          </p:cNvPr>
          <p:cNvSpPr/>
          <p:nvPr/>
        </p:nvSpPr>
        <p:spPr>
          <a:xfrm>
            <a:off x="3947432" y="3041249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4" name="正方形/長方形 883">
            <a:extLst>
              <a:ext uri="{FF2B5EF4-FFF2-40B4-BE49-F238E27FC236}">
                <a16:creationId xmlns:a16="http://schemas.microsoft.com/office/drawing/2014/main" id="{67AE360E-387A-43EF-A44C-4D2449817A33}"/>
              </a:ext>
            </a:extLst>
          </p:cNvPr>
          <p:cNvSpPr/>
          <p:nvPr/>
        </p:nvSpPr>
        <p:spPr>
          <a:xfrm>
            <a:off x="4136301" y="2543847"/>
            <a:ext cx="54000" cy="5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7" name="正方形/長方形 876">
            <a:extLst>
              <a:ext uri="{FF2B5EF4-FFF2-40B4-BE49-F238E27FC236}">
                <a16:creationId xmlns:a16="http://schemas.microsoft.com/office/drawing/2014/main" id="{E460CC1C-C4C1-4532-BAA7-2036E299854D}"/>
              </a:ext>
            </a:extLst>
          </p:cNvPr>
          <p:cNvSpPr/>
          <p:nvPr/>
        </p:nvSpPr>
        <p:spPr>
          <a:xfrm>
            <a:off x="4273266" y="2302689"/>
            <a:ext cx="54000" cy="5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88" name="グループ化 887">
            <a:extLst>
              <a:ext uri="{FF2B5EF4-FFF2-40B4-BE49-F238E27FC236}">
                <a16:creationId xmlns:a16="http://schemas.microsoft.com/office/drawing/2014/main" id="{160D9779-24FC-4C5E-BF17-6C8C1B40E697}"/>
              </a:ext>
            </a:extLst>
          </p:cNvPr>
          <p:cNvGrpSpPr/>
          <p:nvPr/>
        </p:nvGrpSpPr>
        <p:grpSpPr>
          <a:xfrm>
            <a:off x="4204906" y="2375809"/>
            <a:ext cx="126506" cy="56073"/>
            <a:chOff x="4204906" y="2375809"/>
            <a:chExt cx="126506" cy="56073"/>
          </a:xfrm>
        </p:grpSpPr>
        <p:sp>
          <p:nvSpPr>
            <p:cNvPr id="882" name="正方形/長方形 881">
              <a:extLst>
                <a:ext uri="{FF2B5EF4-FFF2-40B4-BE49-F238E27FC236}">
                  <a16:creationId xmlns:a16="http://schemas.microsoft.com/office/drawing/2014/main" id="{A93634C8-B819-4C89-BF22-A7AF61DFF902}"/>
                </a:ext>
              </a:extLst>
            </p:cNvPr>
            <p:cNvSpPr/>
            <p:nvPr/>
          </p:nvSpPr>
          <p:spPr>
            <a:xfrm>
              <a:off x="4277412" y="2375809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8" name="正方形/長方形 877">
              <a:extLst>
                <a:ext uri="{FF2B5EF4-FFF2-40B4-BE49-F238E27FC236}">
                  <a16:creationId xmlns:a16="http://schemas.microsoft.com/office/drawing/2014/main" id="{114A4D89-B7A8-4439-A828-142BD13D9FC0}"/>
                </a:ext>
              </a:extLst>
            </p:cNvPr>
            <p:cNvSpPr/>
            <p:nvPr/>
          </p:nvSpPr>
          <p:spPr>
            <a:xfrm>
              <a:off x="4204906" y="2377882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87" name="グループ化 886">
            <a:extLst>
              <a:ext uri="{FF2B5EF4-FFF2-40B4-BE49-F238E27FC236}">
                <a16:creationId xmlns:a16="http://schemas.microsoft.com/office/drawing/2014/main" id="{56980633-FA84-447C-A4B9-4FFAD1EBE2D1}"/>
              </a:ext>
            </a:extLst>
          </p:cNvPr>
          <p:cNvGrpSpPr/>
          <p:nvPr/>
        </p:nvGrpSpPr>
        <p:grpSpPr>
          <a:xfrm>
            <a:off x="4132155" y="2455819"/>
            <a:ext cx="199257" cy="61288"/>
            <a:chOff x="4132155" y="2455819"/>
            <a:chExt cx="199257" cy="61288"/>
          </a:xfrm>
        </p:grpSpPr>
        <p:sp>
          <p:nvSpPr>
            <p:cNvPr id="879" name="正方形/長方形 878">
              <a:extLst>
                <a:ext uri="{FF2B5EF4-FFF2-40B4-BE49-F238E27FC236}">
                  <a16:creationId xmlns:a16="http://schemas.microsoft.com/office/drawing/2014/main" id="{26E35950-B7EF-44F5-AB8A-FE82490F73CC}"/>
                </a:ext>
              </a:extLst>
            </p:cNvPr>
            <p:cNvSpPr/>
            <p:nvPr/>
          </p:nvSpPr>
          <p:spPr>
            <a:xfrm>
              <a:off x="4132155" y="2463107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3" name="正方形/長方形 882">
              <a:extLst>
                <a:ext uri="{FF2B5EF4-FFF2-40B4-BE49-F238E27FC236}">
                  <a16:creationId xmlns:a16="http://schemas.microsoft.com/office/drawing/2014/main" id="{684715D7-42E4-4EC3-83F9-3F96EFBA3FF8}"/>
                </a:ext>
              </a:extLst>
            </p:cNvPr>
            <p:cNvSpPr/>
            <p:nvPr/>
          </p:nvSpPr>
          <p:spPr>
            <a:xfrm>
              <a:off x="4209052" y="2458622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5" name="正方形/長方形 884">
              <a:extLst>
                <a:ext uri="{FF2B5EF4-FFF2-40B4-BE49-F238E27FC236}">
                  <a16:creationId xmlns:a16="http://schemas.microsoft.com/office/drawing/2014/main" id="{5BA5ED29-4029-4550-B5C5-766138D26BB6}"/>
                </a:ext>
              </a:extLst>
            </p:cNvPr>
            <p:cNvSpPr/>
            <p:nvPr/>
          </p:nvSpPr>
          <p:spPr>
            <a:xfrm>
              <a:off x="4277412" y="2455819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89" name="グループ化 888">
            <a:extLst>
              <a:ext uri="{FF2B5EF4-FFF2-40B4-BE49-F238E27FC236}">
                <a16:creationId xmlns:a16="http://schemas.microsoft.com/office/drawing/2014/main" id="{0F956B1B-2D79-4655-B767-766C8A3F92FF}"/>
              </a:ext>
            </a:extLst>
          </p:cNvPr>
          <p:cNvGrpSpPr/>
          <p:nvPr/>
        </p:nvGrpSpPr>
        <p:grpSpPr>
          <a:xfrm>
            <a:off x="4204906" y="2543580"/>
            <a:ext cx="126506" cy="56073"/>
            <a:chOff x="4204906" y="2375809"/>
            <a:chExt cx="126506" cy="56073"/>
          </a:xfrm>
        </p:grpSpPr>
        <p:sp>
          <p:nvSpPr>
            <p:cNvPr id="890" name="正方形/長方形 889">
              <a:extLst>
                <a:ext uri="{FF2B5EF4-FFF2-40B4-BE49-F238E27FC236}">
                  <a16:creationId xmlns:a16="http://schemas.microsoft.com/office/drawing/2014/main" id="{3A27A3B4-0E8D-4734-842E-868B8B8B9A5A}"/>
                </a:ext>
              </a:extLst>
            </p:cNvPr>
            <p:cNvSpPr/>
            <p:nvPr/>
          </p:nvSpPr>
          <p:spPr>
            <a:xfrm>
              <a:off x="4277412" y="2375809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1" name="正方形/長方形 890">
              <a:extLst>
                <a:ext uri="{FF2B5EF4-FFF2-40B4-BE49-F238E27FC236}">
                  <a16:creationId xmlns:a16="http://schemas.microsoft.com/office/drawing/2014/main" id="{DB37F1B2-73A2-4A82-8E43-B1179B3C97E8}"/>
                </a:ext>
              </a:extLst>
            </p:cNvPr>
            <p:cNvSpPr/>
            <p:nvPr/>
          </p:nvSpPr>
          <p:spPr>
            <a:xfrm>
              <a:off x="4204906" y="2377882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92" name="グループ化 891">
            <a:extLst>
              <a:ext uri="{FF2B5EF4-FFF2-40B4-BE49-F238E27FC236}">
                <a16:creationId xmlns:a16="http://schemas.microsoft.com/office/drawing/2014/main" id="{B026818B-5910-416A-A7A9-63C27E5351C6}"/>
              </a:ext>
            </a:extLst>
          </p:cNvPr>
          <p:cNvGrpSpPr/>
          <p:nvPr/>
        </p:nvGrpSpPr>
        <p:grpSpPr>
          <a:xfrm>
            <a:off x="4204906" y="2783117"/>
            <a:ext cx="126506" cy="56073"/>
            <a:chOff x="4204906" y="2375809"/>
            <a:chExt cx="126506" cy="56073"/>
          </a:xfrm>
        </p:grpSpPr>
        <p:sp>
          <p:nvSpPr>
            <p:cNvPr id="893" name="正方形/長方形 892">
              <a:extLst>
                <a:ext uri="{FF2B5EF4-FFF2-40B4-BE49-F238E27FC236}">
                  <a16:creationId xmlns:a16="http://schemas.microsoft.com/office/drawing/2014/main" id="{54015E64-0FB1-430F-B0C2-7DD453587C9E}"/>
                </a:ext>
              </a:extLst>
            </p:cNvPr>
            <p:cNvSpPr/>
            <p:nvPr/>
          </p:nvSpPr>
          <p:spPr>
            <a:xfrm>
              <a:off x="4277412" y="2375809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4" name="正方形/長方形 893">
              <a:extLst>
                <a:ext uri="{FF2B5EF4-FFF2-40B4-BE49-F238E27FC236}">
                  <a16:creationId xmlns:a16="http://schemas.microsoft.com/office/drawing/2014/main" id="{73E6ACEE-A235-4E24-BD24-9A8023F17349}"/>
                </a:ext>
              </a:extLst>
            </p:cNvPr>
            <p:cNvSpPr/>
            <p:nvPr/>
          </p:nvSpPr>
          <p:spPr>
            <a:xfrm>
              <a:off x="4204906" y="2377882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95" name="グループ化 894">
            <a:extLst>
              <a:ext uri="{FF2B5EF4-FFF2-40B4-BE49-F238E27FC236}">
                <a16:creationId xmlns:a16="http://schemas.microsoft.com/office/drawing/2014/main" id="{8D1D0BB5-79EC-4069-850F-FB099B715EAE}"/>
              </a:ext>
            </a:extLst>
          </p:cNvPr>
          <p:cNvGrpSpPr/>
          <p:nvPr/>
        </p:nvGrpSpPr>
        <p:grpSpPr>
          <a:xfrm>
            <a:off x="4204906" y="3019337"/>
            <a:ext cx="126506" cy="56073"/>
            <a:chOff x="4204906" y="2375809"/>
            <a:chExt cx="126506" cy="56073"/>
          </a:xfrm>
        </p:grpSpPr>
        <p:sp>
          <p:nvSpPr>
            <p:cNvPr id="896" name="正方形/長方形 895">
              <a:extLst>
                <a:ext uri="{FF2B5EF4-FFF2-40B4-BE49-F238E27FC236}">
                  <a16:creationId xmlns:a16="http://schemas.microsoft.com/office/drawing/2014/main" id="{8D1D8ABD-C1CA-4841-88E6-FA723C864F32}"/>
                </a:ext>
              </a:extLst>
            </p:cNvPr>
            <p:cNvSpPr/>
            <p:nvPr/>
          </p:nvSpPr>
          <p:spPr>
            <a:xfrm>
              <a:off x="4277412" y="2375809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7" name="正方形/長方形 896">
              <a:extLst>
                <a:ext uri="{FF2B5EF4-FFF2-40B4-BE49-F238E27FC236}">
                  <a16:creationId xmlns:a16="http://schemas.microsoft.com/office/drawing/2014/main" id="{75198406-7273-4267-AE6B-9228997EDF87}"/>
                </a:ext>
              </a:extLst>
            </p:cNvPr>
            <p:cNvSpPr/>
            <p:nvPr/>
          </p:nvSpPr>
          <p:spPr>
            <a:xfrm>
              <a:off x="4204906" y="2377882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98" name="グループ化 897">
            <a:extLst>
              <a:ext uri="{FF2B5EF4-FFF2-40B4-BE49-F238E27FC236}">
                <a16:creationId xmlns:a16="http://schemas.microsoft.com/office/drawing/2014/main" id="{62264D14-07B9-4B65-B505-3BB543E25272}"/>
              </a:ext>
            </a:extLst>
          </p:cNvPr>
          <p:cNvGrpSpPr/>
          <p:nvPr/>
        </p:nvGrpSpPr>
        <p:grpSpPr>
          <a:xfrm>
            <a:off x="4132516" y="3503207"/>
            <a:ext cx="126506" cy="56073"/>
            <a:chOff x="4204906" y="2375809"/>
            <a:chExt cx="126506" cy="56073"/>
          </a:xfrm>
        </p:grpSpPr>
        <p:sp>
          <p:nvSpPr>
            <p:cNvPr id="899" name="正方形/長方形 898">
              <a:extLst>
                <a:ext uri="{FF2B5EF4-FFF2-40B4-BE49-F238E27FC236}">
                  <a16:creationId xmlns:a16="http://schemas.microsoft.com/office/drawing/2014/main" id="{E1B81967-5133-473E-8345-56AEB77F3213}"/>
                </a:ext>
              </a:extLst>
            </p:cNvPr>
            <p:cNvSpPr/>
            <p:nvPr/>
          </p:nvSpPr>
          <p:spPr>
            <a:xfrm>
              <a:off x="4277412" y="2375809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0" name="正方形/長方形 899">
              <a:extLst>
                <a:ext uri="{FF2B5EF4-FFF2-40B4-BE49-F238E27FC236}">
                  <a16:creationId xmlns:a16="http://schemas.microsoft.com/office/drawing/2014/main" id="{A6F6283F-024F-488F-84D0-6C14BF8AA423}"/>
                </a:ext>
              </a:extLst>
            </p:cNvPr>
            <p:cNvSpPr/>
            <p:nvPr/>
          </p:nvSpPr>
          <p:spPr>
            <a:xfrm>
              <a:off x="4204906" y="2377882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01" name="グループ化 900">
            <a:extLst>
              <a:ext uri="{FF2B5EF4-FFF2-40B4-BE49-F238E27FC236}">
                <a16:creationId xmlns:a16="http://schemas.microsoft.com/office/drawing/2014/main" id="{DA12D1F9-4A1C-444A-AFB5-95692913099A}"/>
              </a:ext>
            </a:extLst>
          </p:cNvPr>
          <p:cNvGrpSpPr/>
          <p:nvPr/>
        </p:nvGrpSpPr>
        <p:grpSpPr>
          <a:xfrm>
            <a:off x="4132155" y="2613635"/>
            <a:ext cx="199257" cy="61288"/>
            <a:chOff x="4132155" y="2455819"/>
            <a:chExt cx="199257" cy="61288"/>
          </a:xfrm>
        </p:grpSpPr>
        <p:sp>
          <p:nvSpPr>
            <p:cNvPr id="902" name="正方形/長方形 901">
              <a:extLst>
                <a:ext uri="{FF2B5EF4-FFF2-40B4-BE49-F238E27FC236}">
                  <a16:creationId xmlns:a16="http://schemas.microsoft.com/office/drawing/2014/main" id="{F30A8490-6F83-45E0-A82E-4CD832021BE4}"/>
                </a:ext>
              </a:extLst>
            </p:cNvPr>
            <p:cNvSpPr/>
            <p:nvPr/>
          </p:nvSpPr>
          <p:spPr>
            <a:xfrm>
              <a:off x="4132155" y="2463107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3" name="正方形/長方形 902">
              <a:extLst>
                <a:ext uri="{FF2B5EF4-FFF2-40B4-BE49-F238E27FC236}">
                  <a16:creationId xmlns:a16="http://schemas.microsoft.com/office/drawing/2014/main" id="{872DE536-B5D6-4370-8BA6-FAC78CF506CA}"/>
                </a:ext>
              </a:extLst>
            </p:cNvPr>
            <p:cNvSpPr/>
            <p:nvPr/>
          </p:nvSpPr>
          <p:spPr>
            <a:xfrm>
              <a:off x="4209052" y="2458622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4" name="正方形/長方形 903">
              <a:extLst>
                <a:ext uri="{FF2B5EF4-FFF2-40B4-BE49-F238E27FC236}">
                  <a16:creationId xmlns:a16="http://schemas.microsoft.com/office/drawing/2014/main" id="{7DC5A4C5-ADF4-4F65-B9C7-C568F7E7032C}"/>
                </a:ext>
              </a:extLst>
            </p:cNvPr>
            <p:cNvSpPr/>
            <p:nvPr/>
          </p:nvSpPr>
          <p:spPr>
            <a:xfrm>
              <a:off x="4277412" y="2455819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05" name="グループ化 904">
            <a:extLst>
              <a:ext uri="{FF2B5EF4-FFF2-40B4-BE49-F238E27FC236}">
                <a16:creationId xmlns:a16="http://schemas.microsoft.com/office/drawing/2014/main" id="{E51EDFC2-4BCC-4845-8BFE-150D3696027D}"/>
              </a:ext>
            </a:extLst>
          </p:cNvPr>
          <p:cNvGrpSpPr/>
          <p:nvPr/>
        </p:nvGrpSpPr>
        <p:grpSpPr>
          <a:xfrm>
            <a:off x="4132155" y="2698159"/>
            <a:ext cx="199257" cy="61288"/>
            <a:chOff x="4132155" y="2455819"/>
            <a:chExt cx="199257" cy="61288"/>
          </a:xfrm>
        </p:grpSpPr>
        <p:sp>
          <p:nvSpPr>
            <p:cNvPr id="906" name="正方形/長方形 905">
              <a:extLst>
                <a:ext uri="{FF2B5EF4-FFF2-40B4-BE49-F238E27FC236}">
                  <a16:creationId xmlns:a16="http://schemas.microsoft.com/office/drawing/2014/main" id="{D5480754-E540-4702-A55D-F2CE0178830B}"/>
                </a:ext>
              </a:extLst>
            </p:cNvPr>
            <p:cNvSpPr/>
            <p:nvPr/>
          </p:nvSpPr>
          <p:spPr>
            <a:xfrm>
              <a:off x="4132155" y="2463107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7" name="正方形/長方形 906">
              <a:extLst>
                <a:ext uri="{FF2B5EF4-FFF2-40B4-BE49-F238E27FC236}">
                  <a16:creationId xmlns:a16="http://schemas.microsoft.com/office/drawing/2014/main" id="{813101BE-05A3-43D0-8C53-CE012E7DF0AA}"/>
                </a:ext>
              </a:extLst>
            </p:cNvPr>
            <p:cNvSpPr/>
            <p:nvPr/>
          </p:nvSpPr>
          <p:spPr>
            <a:xfrm>
              <a:off x="4209052" y="2458622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8" name="正方形/長方形 907">
              <a:extLst>
                <a:ext uri="{FF2B5EF4-FFF2-40B4-BE49-F238E27FC236}">
                  <a16:creationId xmlns:a16="http://schemas.microsoft.com/office/drawing/2014/main" id="{735B1E7F-7A46-49F7-9823-ADC1FEF9B6A6}"/>
                </a:ext>
              </a:extLst>
            </p:cNvPr>
            <p:cNvSpPr/>
            <p:nvPr/>
          </p:nvSpPr>
          <p:spPr>
            <a:xfrm>
              <a:off x="4277412" y="2455819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09" name="グループ化 908">
            <a:extLst>
              <a:ext uri="{FF2B5EF4-FFF2-40B4-BE49-F238E27FC236}">
                <a16:creationId xmlns:a16="http://schemas.microsoft.com/office/drawing/2014/main" id="{3C5A510C-5D17-41B6-A2F8-CB7E6734DE1E}"/>
              </a:ext>
            </a:extLst>
          </p:cNvPr>
          <p:cNvGrpSpPr/>
          <p:nvPr/>
        </p:nvGrpSpPr>
        <p:grpSpPr>
          <a:xfrm>
            <a:off x="4132155" y="2866366"/>
            <a:ext cx="199257" cy="61288"/>
            <a:chOff x="4132155" y="2455819"/>
            <a:chExt cx="199257" cy="61288"/>
          </a:xfrm>
        </p:grpSpPr>
        <p:sp>
          <p:nvSpPr>
            <p:cNvPr id="910" name="正方形/長方形 909">
              <a:extLst>
                <a:ext uri="{FF2B5EF4-FFF2-40B4-BE49-F238E27FC236}">
                  <a16:creationId xmlns:a16="http://schemas.microsoft.com/office/drawing/2014/main" id="{682BC22C-F1C8-4BFE-8F6F-EEA6A93C2301}"/>
                </a:ext>
              </a:extLst>
            </p:cNvPr>
            <p:cNvSpPr/>
            <p:nvPr/>
          </p:nvSpPr>
          <p:spPr>
            <a:xfrm>
              <a:off x="4132155" y="2463107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1" name="正方形/長方形 910">
              <a:extLst>
                <a:ext uri="{FF2B5EF4-FFF2-40B4-BE49-F238E27FC236}">
                  <a16:creationId xmlns:a16="http://schemas.microsoft.com/office/drawing/2014/main" id="{FF1E169E-F7C3-4A3B-A632-96C96E3C651B}"/>
                </a:ext>
              </a:extLst>
            </p:cNvPr>
            <p:cNvSpPr/>
            <p:nvPr/>
          </p:nvSpPr>
          <p:spPr>
            <a:xfrm>
              <a:off x="4209052" y="2458622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2" name="正方形/長方形 911">
              <a:extLst>
                <a:ext uri="{FF2B5EF4-FFF2-40B4-BE49-F238E27FC236}">
                  <a16:creationId xmlns:a16="http://schemas.microsoft.com/office/drawing/2014/main" id="{28703944-0CAC-4DAE-9B9D-8426EEDEDB4D}"/>
                </a:ext>
              </a:extLst>
            </p:cNvPr>
            <p:cNvSpPr/>
            <p:nvPr/>
          </p:nvSpPr>
          <p:spPr>
            <a:xfrm>
              <a:off x="4277412" y="2455819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13" name="グループ化 912">
            <a:extLst>
              <a:ext uri="{FF2B5EF4-FFF2-40B4-BE49-F238E27FC236}">
                <a16:creationId xmlns:a16="http://schemas.microsoft.com/office/drawing/2014/main" id="{E96B7626-FD4C-44A8-83F6-BA80CF659CCB}"/>
              </a:ext>
            </a:extLst>
          </p:cNvPr>
          <p:cNvGrpSpPr/>
          <p:nvPr/>
        </p:nvGrpSpPr>
        <p:grpSpPr>
          <a:xfrm>
            <a:off x="4132155" y="2938315"/>
            <a:ext cx="199257" cy="61288"/>
            <a:chOff x="4132155" y="2455819"/>
            <a:chExt cx="199257" cy="61288"/>
          </a:xfrm>
        </p:grpSpPr>
        <p:sp>
          <p:nvSpPr>
            <p:cNvPr id="914" name="正方形/長方形 913">
              <a:extLst>
                <a:ext uri="{FF2B5EF4-FFF2-40B4-BE49-F238E27FC236}">
                  <a16:creationId xmlns:a16="http://schemas.microsoft.com/office/drawing/2014/main" id="{7BD7462B-D025-4CD4-A013-8994D3BDF29A}"/>
                </a:ext>
              </a:extLst>
            </p:cNvPr>
            <p:cNvSpPr/>
            <p:nvPr/>
          </p:nvSpPr>
          <p:spPr>
            <a:xfrm>
              <a:off x="4132155" y="2463107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5" name="正方形/長方形 914">
              <a:extLst>
                <a:ext uri="{FF2B5EF4-FFF2-40B4-BE49-F238E27FC236}">
                  <a16:creationId xmlns:a16="http://schemas.microsoft.com/office/drawing/2014/main" id="{BBCD4EEA-69C2-47FB-8BE9-FA3197DF5521}"/>
                </a:ext>
              </a:extLst>
            </p:cNvPr>
            <p:cNvSpPr/>
            <p:nvPr/>
          </p:nvSpPr>
          <p:spPr>
            <a:xfrm>
              <a:off x="4209052" y="2458622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6" name="正方形/長方形 915">
              <a:extLst>
                <a:ext uri="{FF2B5EF4-FFF2-40B4-BE49-F238E27FC236}">
                  <a16:creationId xmlns:a16="http://schemas.microsoft.com/office/drawing/2014/main" id="{A638B739-4631-445B-8102-4278B78D22B2}"/>
                </a:ext>
              </a:extLst>
            </p:cNvPr>
            <p:cNvSpPr/>
            <p:nvPr/>
          </p:nvSpPr>
          <p:spPr>
            <a:xfrm>
              <a:off x="4277412" y="2455819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17" name="グループ化 916">
            <a:extLst>
              <a:ext uri="{FF2B5EF4-FFF2-40B4-BE49-F238E27FC236}">
                <a16:creationId xmlns:a16="http://schemas.microsoft.com/office/drawing/2014/main" id="{79092D29-EF09-486C-8263-CBC22D753280}"/>
              </a:ext>
            </a:extLst>
          </p:cNvPr>
          <p:cNvGrpSpPr/>
          <p:nvPr/>
        </p:nvGrpSpPr>
        <p:grpSpPr>
          <a:xfrm>
            <a:off x="4132155" y="3086267"/>
            <a:ext cx="199257" cy="61288"/>
            <a:chOff x="4132155" y="2455819"/>
            <a:chExt cx="199257" cy="61288"/>
          </a:xfrm>
        </p:grpSpPr>
        <p:sp>
          <p:nvSpPr>
            <p:cNvPr id="918" name="正方形/長方形 917">
              <a:extLst>
                <a:ext uri="{FF2B5EF4-FFF2-40B4-BE49-F238E27FC236}">
                  <a16:creationId xmlns:a16="http://schemas.microsoft.com/office/drawing/2014/main" id="{A6C8D348-CDAB-4CAC-942E-FC3965DFFB4F}"/>
                </a:ext>
              </a:extLst>
            </p:cNvPr>
            <p:cNvSpPr/>
            <p:nvPr/>
          </p:nvSpPr>
          <p:spPr>
            <a:xfrm>
              <a:off x="4132155" y="2463107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9" name="正方形/長方形 918">
              <a:extLst>
                <a:ext uri="{FF2B5EF4-FFF2-40B4-BE49-F238E27FC236}">
                  <a16:creationId xmlns:a16="http://schemas.microsoft.com/office/drawing/2014/main" id="{A97B0EE2-A24E-465E-B086-E49D62B5C89B}"/>
                </a:ext>
              </a:extLst>
            </p:cNvPr>
            <p:cNvSpPr/>
            <p:nvPr/>
          </p:nvSpPr>
          <p:spPr>
            <a:xfrm>
              <a:off x="4209052" y="2458622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0" name="正方形/長方形 919">
              <a:extLst>
                <a:ext uri="{FF2B5EF4-FFF2-40B4-BE49-F238E27FC236}">
                  <a16:creationId xmlns:a16="http://schemas.microsoft.com/office/drawing/2014/main" id="{FA527B86-4754-4AC1-A5A6-7F1488669A8E}"/>
                </a:ext>
              </a:extLst>
            </p:cNvPr>
            <p:cNvSpPr/>
            <p:nvPr/>
          </p:nvSpPr>
          <p:spPr>
            <a:xfrm>
              <a:off x="4277412" y="2455819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21" name="グループ化 920">
            <a:extLst>
              <a:ext uri="{FF2B5EF4-FFF2-40B4-BE49-F238E27FC236}">
                <a16:creationId xmlns:a16="http://schemas.microsoft.com/office/drawing/2014/main" id="{6072BF5A-6E3F-488F-A07E-1B0463661BC5}"/>
              </a:ext>
            </a:extLst>
          </p:cNvPr>
          <p:cNvGrpSpPr/>
          <p:nvPr/>
        </p:nvGrpSpPr>
        <p:grpSpPr>
          <a:xfrm>
            <a:off x="4132155" y="3336661"/>
            <a:ext cx="199257" cy="61288"/>
            <a:chOff x="4132155" y="2455819"/>
            <a:chExt cx="199257" cy="61288"/>
          </a:xfrm>
        </p:grpSpPr>
        <p:sp>
          <p:nvSpPr>
            <p:cNvPr id="922" name="正方形/長方形 921">
              <a:extLst>
                <a:ext uri="{FF2B5EF4-FFF2-40B4-BE49-F238E27FC236}">
                  <a16:creationId xmlns:a16="http://schemas.microsoft.com/office/drawing/2014/main" id="{68FF892D-BC47-4073-94ED-E562B68F50B2}"/>
                </a:ext>
              </a:extLst>
            </p:cNvPr>
            <p:cNvSpPr/>
            <p:nvPr/>
          </p:nvSpPr>
          <p:spPr>
            <a:xfrm>
              <a:off x="4132155" y="2463107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3" name="正方形/長方形 922">
              <a:extLst>
                <a:ext uri="{FF2B5EF4-FFF2-40B4-BE49-F238E27FC236}">
                  <a16:creationId xmlns:a16="http://schemas.microsoft.com/office/drawing/2014/main" id="{643A9345-8EEF-412C-9263-9BCF339430B0}"/>
                </a:ext>
              </a:extLst>
            </p:cNvPr>
            <p:cNvSpPr/>
            <p:nvPr/>
          </p:nvSpPr>
          <p:spPr>
            <a:xfrm>
              <a:off x="4209052" y="2458622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4" name="正方形/長方形 923">
              <a:extLst>
                <a:ext uri="{FF2B5EF4-FFF2-40B4-BE49-F238E27FC236}">
                  <a16:creationId xmlns:a16="http://schemas.microsoft.com/office/drawing/2014/main" id="{170AE757-96F7-4D73-A2A3-B1A47E8FF675}"/>
                </a:ext>
              </a:extLst>
            </p:cNvPr>
            <p:cNvSpPr/>
            <p:nvPr/>
          </p:nvSpPr>
          <p:spPr>
            <a:xfrm>
              <a:off x="4277412" y="2455819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25" name="グループ化 924">
            <a:extLst>
              <a:ext uri="{FF2B5EF4-FFF2-40B4-BE49-F238E27FC236}">
                <a16:creationId xmlns:a16="http://schemas.microsoft.com/office/drawing/2014/main" id="{65D31E3C-6668-433C-9152-BB6BE507F6CF}"/>
              </a:ext>
            </a:extLst>
          </p:cNvPr>
          <p:cNvGrpSpPr/>
          <p:nvPr/>
        </p:nvGrpSpPr>
        <p:grpSpPr>
          <a:xfrm>
            <a:off x="4132155" y="3415970"/>
            <a:ext cx="199257" cy="61288"/>
            <a:chOff x="4132155" y="2455819"/>
            <a:chExt cx="199257" cy="61288"/>
          </a:xfrm>
        </p:grpSpPr>
        <p:sp>
          <p:nvSpPr>
            <p:cNvPr id="926" name="正方形/長方形 925">
              <a:extLst>
                <a:ext uri="{FF2B5EF4-FFF2-40B4-BE49-F238E27FC236}">
                  <a16:creationId xmlns:a16="http://schemas.microsoft.com/office/drawing/2014/main" id="{9DEC1FBB-C8B6-4BB4-8291-4FCFA0AD9DFB}"/>
                </a:ext>
              </a:extLst>
            </p:cNvPr>
            <p:cNvSpPr/>
            <p:nvPr/>
          </p:nvSpPr>
          <p:spPr>
            <a:xfrm>
              <a:off x="4132155" y="2463107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7" name="正方形/長方形 926">
              <a:extLst>
                <a:ext uri="{FF2B5EF4-FFF2-40B4-BE49-F238E27FC236}">
                  <a16:creationId xmlns:a16="http://schemas.microsoft.com/office/drawing/2014/main" id="{771E54D7-59EF-4E5C-ACFE-DA0E7784FE22}"/>
                </a:ext>
              </a:extLst>
            </p:cNvPr>
            <p:cNvSpPr/>
            <p:nvPr/>
          </p:nvSpPr>
          <p:spPr>
            <a:xfrm>
              <a:off x="4209052" y="2458622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8" name="正方形/長方形 927">
              <a:extLst>
                <a:ext uri="{FF2B5EF4-FFF2-40B4-BE49-F238E27FC236}">
                  <a16:creationId xmlns:a16="http://schemas.microsoft.com/office/drawing/2014/main" id="{E0BC34FB-E64E-47E2-BF25-741A904C3176}"/>
                </a:ext>
              </a:extLst>
            </p:cNvPr>
            <p:cNvSpPr/>
            <p:nvPr/>
          </p:nvSpPr>
          <p:spPr>
            <a:xfrm>
              <a:off x="4277412" y="2455819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29" name="グループ化 928">
            <a:extLst>
              <a:ext uri="{FF2B5EF4-FFF2-40B4-BE49-F238E27FC236}">
                <a16:creationId xmlns:a16="http://schemas.microsoft.com/office/drawing/2014/main" id="{33980FD8-F71D-4CC1-B8CA-5996996FFA39}"/>
              </a:ext>
            </a:extLst>
          </p:cNvPr>
          <p:cNvGrpSpPr/>
          <p:nvPr/>
        </p:nvGrpSpPr>
        <p:grpSpPr>
          <a:xfrm>
            <a:off x="4204906" y="3174521"/>
            <a:ext cx="126506" cy="56073"/>
            <a:chOff x="4204906" y="2375809"/>
            <a:chExt cx="126506" cy="56073"/>
          </a:xfrm>
        </p:grpSpPr>
        <p:sp>
          <p:nvSpPr>
            <p:cNvPr id="930" name="正方形/長方形 929">
              <a:extLst>
                <a:ext uri="{FF2B5EF4-FFF2-40B4-BE49-F238E27FC236}">
                  <a16:creationId xmlns:a16="http://schemas.microsoft.com/office/drawing/2014/main" id="{CA7EF472-E28E-4B35-8AF0-3CC9CA0CDF83}"/>
                </a:ext>
              </a:extLst>
            </p:cNvPr>
            <p:cNvSpPr/>
            <p:nvPr/>
          </p:nvSpPr>
          <p:spPr>
            <a:xfrm>
              <a:off x="4277412" y="2375809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1" name="正方形/長方形 930">
              <a:extLst>
                <a:ext uri="{FF2B5EF4-FFF2-40B4-BE49-F238E27FC236}">
                  <a16:creationId xmlns:a16="http://schemas.microsoft.com/office/drawing/2014/main" id="{46C6CA91-266B-4941-A130-A52C46F9F0D7}"/>
                </a:ext>
              </a:extLst>
            </p:cNvPr>
            <p:cNvSpPr/>
            <p:nvPr/>
          </p:nvSpPr>
          <p:spPr>
            <a:xfrm>
              <a:off x="4204906" y="2377882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32" name="グループ化 931">
            <a:extLst>
              <a:ext uri="{FF2B5EF4-FFF2-40B4-BE49-F238E27FC236}">
                <a16:creationId xmlns:a16="http://schemas.microsoft.com/office/drawing/2014/main" id="{483F5D7F-334C-48BA-82A1-AFED0358561A}"/>
              </a:ext>
            </a:extLst>
          </p:cNvPr>
          <p:cNvGrpSpPr/>
          <p:nvPr/>
        </p:nvGrpSpPr>
        <p:grpSpPr>
          <a:xfrm>
            <a:off x="4204906" y="3257956"/>
            <a:ext cx="126506" cy="56073"/>
            <a:chOff x="4204906" y="2375809"/>
            <a:chExt cx="126506" cy="56073"/>
          </a:xfrm>
        </p:grpSpPr>
        <p:sp>
          <p:nvSpPr>
            <p:cNvPr id="933" name="正方形/長方形 932">
              <a:extLst>
                <a:ext uri="{FF2B5EF4-FFF2-40B4-BE49-F238E27FC236}">
                  <a16:creationId xmlns:a16="http://schemas.microsoft.com/office/drawing/2014/main" id="{D66F748B-BC3E-46A2-A339-CA8FAAF94C86}"/>
                </a:ext>
              </a:extLst>
            </p:cNvPr>
            <p:cNvSpPr/>
            <p:nvPr/>
          </p:nvSpPr>
          <p:spPr>
            <a:xfrm>
              <a:off x="4277412" y="2375809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4" name="正方形/長方形 933">
              <a:extLst>
                <a:ext uri="{FF2B5EF4-FFF2-40B4-BE49-F238E27FC236}">
                  <a16:creationId xmlns:a16="http://schemas.microsoft.com/office/drawing/2014/main" id="{7ADC6D80-2B96-4371-BBA5-5C40F7AA733E}"/>
                </a:ext>
              </a:extLst>
            </p:cNvPr>
            <p:cNvSpPr/>
            <p:nvPr/>
          </p:nvSpPr>
          <p:spPr>
            <a:xfrm>
              <a:off x="4204906" y="2377882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35" name="グループ化 934">
            <a:extLst>
              <a:ext uri="{FF2B5EF4-FFF2-40B4-BE49-F238E27FC236}">
                <a16:creationId xmlns:a16="http://schemas.microsoft.com/office/drawing/2014/main" id="{85069542-B4E6-44A1-B819-284BB6777C09}"/>
              </a:ext>
            </a:extLst>
          </p:cNvPr>
          <p:cNvGrpSpPr/>
          <p:nvPr/>
        </p:nvGrpSpPr>
        <p:grpSpPr>
          <a:xfrm>
            <a:off x="4204906" y="3580865"/>
            <a:ext cx="126506" cy="56073"/>
            <a:chOff x="4204906" y="2375809"/>
            <a:chExt cx="126506" cy="56073"/>
          </a:xfrm>
        </p:grpSpPr>
        <p:sp>
          <p:nvSpPr>
            <p:cNvPr id="936" name="正方形/長方形 935">
              <a:extLst>
                <a:ext uri="{FF2B5EF4-FFF2-40B4-BE49-F238E27FC236}">
                  <a16:creationId xmlns:a16="http://schemas.microsoft.com/office/drawing/2014/main" id="{26A821E3-86E4-4795-B58E-06BA9A113DC7}"/>
                </a:ext>
              </a:extLst>
            </p:cNvPr>
            <p:cNvSpPr/>
            <p:nvPr/>
          </p:nvSpPr>
          <p:spPr>
            <a:xfrm>
              <a:off x="4277412" y="2375809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7" name="正方形/長方形 936">
              <a:extLst>
                <a:ext uri="{FF2B5EF4-FFF2-40B4-BE49-F238E27FC236}">
                  <a16:creationId xmlns:a16="http://schemas.microsoft.com/office/drawing/2014/main" id="{9BDF59E9-CBB9-4AB7-80AF-1BF95A8F30D5}"/>
                </a:ext>
              </a:extLst>
            </p:cNvPr>
            <p:cNvSpPr/>
            <p:nvPr/>
          </p:nvSpPr>
          <p:spPr>
            <a:xfrm>
              <a:off x="4204906" y="2377882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38" name="グループ化 937">
            <a:extLst>
              <a:ext uri="{FF2B5EF4-FFF2-40B4-BE49-F238E27FC236}">
                <a16:creationId xmlns:a16="http://schemas.microsoft.com/office/drawing/2014/main" id="{1F4F7C9D-185E-4BD0-BFF2-753D718392D8}"/>
              </a:ext>
            </a:extLst>
          </p:cNvPr>
          <p:cNvGrpSpPr/>
          <p:nvPr/>
        </p:nvGrpSpPr>
        <p:grpSpPr>
          <a:xfrm>
            <a:off x="3178020" y="3392547"/>
            <a:ext cx="681499" cy="90000"/>
            <a:chOff x="3178020" y="2495550"/>
            <a:chExt cx="681499" cy="90000"/>
          </a:xfrm>
        </p:grpSpPr>
        <p:sp>
          <p:nvSpPr>
            <p:cNvPr id="939" name="正方形/長方形 938">
              <a:extLst>
                <a:ext uri="{FF2B5EF4-FFF2-40B4-BE49-F238E27FC236}">
                  <a16:creationId xmlns:a16="http://schemas.microsoft.com/office/drawing/2014/main" id="{E87F7C26-CC43-4881-B013-B1D3FAF53E70}"/>
                </a:ext>
              </a:extLst>
            </p:cNvPr>
            <p:cNvSpPr/>
            <p:nvPr/>
          </p:nvSpPr>
          <p:spPr>
            <a:xfrm>
              <a:off x="3298031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0" name="正方形/長方形 939">
              <a:extLst>
                <a:ext uri="{FF2B5EF4-FFF2-40B4-BE49-F238E27FC236}">
                  <a16:creationId xmlns:a16="http://schemas.microsoft.com/office/drawing/2014/main" id="{7E81DC75-A8A0-48DA-8ABE-9C25DBD65258}"/>
                </a:ext>
              </a:extLst>
            </p:cNvPr>
            <p:cNvSpPr/>
            <p:nvPr/>
          </p:nvSpPr>
          <p:spPr>
            <a:xfrm>
              <a:off x="3415190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1" name="正方形/長方形 940">
              <a:extLst>
                <a:ext uri="{FF2B5EF4-FFF2-40B4-BE49-F238E27FC236}">
                  <a16:creationId xmlns:a16="http://schemas.microsoft.com/office/drawing/2014/main" id="{B5722BF0-E30D-403A-89B9-42BFA289CA6D}"/>
                </a:ext>
              </a:extLst>
            </p:cNvPr>
            <p:cNvSpPr/>
            <p:nvPr/>
          </p:nvSpPr>
          <p:spPr>
            <a:xfrm>
              <a:off x="3532349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2" name="正方形/長方形 941">
              <a:extLst>
                <a:ext uri="{FF2B5EF4-FFF2-40B4-BE49-F238E27FC236}">
                  <a16:creationId xmlns:a16="http://schemas.microsoft.com/office/drawing/2014/main" id="{7A048FDB-D1CB-438E-AE8B-4417AA36316B}"/>
                </a:ext>
              </a:extLst>
            </p:cNvPr>
            <p:cNvSpPr/>
            <p:nvPr/>
          </p:nvSpPr>
          <p:spPr>
            <a:xfrm>
              <a:off x="3649508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3" name="正方形/長方形 942">
              <a:extLst>
                <a:ext uri="{FF2B5EF4-FFF2-40B4-BE49-F238E27FC236}">
                  <a16:creationId xmlns:a16="http://schemas.microsoft.com/office/drawing/2014/main" id="{D6129F00-5905-42E4-937E-AA8F911B4B1E}"/>
                </a:ext>
              </a:extLst>
            </p:cNvPr>
            <p:cNvSpPr/>
            <p:nvPr/>
          </p:nvSpPr>
          <p:spPr>
            <a:xfrm>
              <a:off x="3769519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4" name="正方形/長方形 943">
              <a:extLst>
                <a:ext uri="{FF2B5EF4-FFF2-40B4-BE49-F238E27FC236}">
                  <a16:creationId xmlns:a16="http://schemas.microsoft.com/office/drawing/2014/main" id="{8970FF25-55B5-40FB-B785-FAE68E44A3A0}"/>
                </a:ext>
              </a:extLst>
            </p:cNvPr>
            <p:cNvSpPr/>
            <p:nvPr/>
          </p:nvSpPr>
          <p:spPr>
            <a:xfrm>
              <a:off x="3178020" y="2495550"/>
              <a:ext cx="90000" cy="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45" name="グループ化 944">
            <a:extLst>
              <a:ext uri="{FF2B5EF4-FFF2-40B4-BE49-F238E27FC236}">
                <a16:creationId xmlns:a16="http://schemas.microsoft.com/office/drawing/2014/main" id="{EDA76741-17DD-4B29-97DA-55E2BA302662}"/>
              </a:ext>
            </a:extLst>
          </p:cNvPr>
          <p:cNvGrpSpPr/>
          <p:nvPr/>
        </p:nvGrpSpPr>
        <p:grpSpPr>
          <a:xfrm>
            <a:off x="4132155" y="3651366"/>
            <a:ext cx="199257" cy="61288"/>
            <a:chOff x="4132155" y="2455819"/>
            <a:chExt cx="199257" cy="61288"/>
          </a:xfrm>
        </p:grpSpPr>
        <p:sp>
          <p:nvSpPr>
            <p:cNvPr id="946" name="正方形/長方形 945">
              <a:extLst>
                <a:ext uri="{FF2B5EF4-FFF2-40B4-BE49-F238E27FC236}">
                  <a16:creationId xmlns:a16="http://schemas.microsoft.com/office/drawing/2014/main" id="{B787C455-0FB7-4DFE-9EE1-0E68B0C9412B}"/>
                </a:ext>
              </a:extLst>
            </p:cNvPr>
            <p:cNvSpPr/>
            <p:nvPr/>
          </p:nvSpPr>
          <p:spPr>
            <a:xfrm>
              <a:off x="4132155" y="2463107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7" name="正方形/長方形 946">
              <a:extLst>
                <a:ext uri="{FF2B5EF4-FFF2-40B4-BE49-F238E27FC236}">
                  <a16:creationId xmlns:a16="http://schemas.microsoft.com/office/drawing/2014/main" id="{F9C01005-5710-4054-9AE6-1BC21A381DF6}"/>
                </a:ext>
              </a:extLst>
            </p:cNvPr>
            <p:cNvSpPr/>
            <p:nvPr/>
          </p:nvSpPr>
          <p:spPr>
            <a:xfrm>
              <a:off x="4209052" y="2458622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8" name="正方形/長方形 947">
              <a:extLst>
                <a:ext uri="{FF2B5EF4-FFF2-40B4-BE49-F238E27FC236}">
                  <a16:creationId xmlns:a16="http://schemas.microsoft.com/office/drawing/2014/main" id="{31C6FAF7-98FB-4BFD-9548-A0C75A20D2A7}"/>
                </a:ext>
              </a:extLst>
            </p:cNvPr>
            <p:cNvSpPr/>
            <p:nvPr/>
          </p:nvSpPr>
          <p:spPr>
            <a:xfrm>
              <a:off x="4277412" y="2455819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49" name="グループ化 948">
            <a:extLst>
              <a:ext uri="{FF2B5EF4-FFF2-40B4-BE49-F238E27FC236}">
                <a16:creationId xmlns:a16="http://schemas.microsoft.com/office/drawing/2014/main" id="{EC643155-5E98-4197-976C-A7276501A13C}"/>
              </a:ext>
            </a:extLst>
          </p:cNvPr>
          <p:cNvGrpSpPr/>
          <p:nvPr/>
        </p:nvGrpSpPr>
        <p:grpSpPr>
          <a:xfrm>
            <a:off x="4132155" y="3815819"/>
            <a:ext cx="199257" cy="61288"/>
            <a:chOff x="4132155" y="2455819"/>
            <a:chExt cx="199257" cy="61288"/>
          </a:xfrm>
        </p:grpSpPr>
        <p:sp>
          <p:nvSpPr>
            <p:cNvPr id="950" name="正方形/長方形 949">
              <a:extLst>
                <a:ext uri="{FF2B5EF4-FFF2-40B4-BE49-F238E27FC236}">
                  <a16:creationId xmlns:a16="http://schemas.microsoft.com/office/drawing/2014/main" id="{B73C0A38-64BD-4984-9C30-D7E0E7581A44}"/>
                </a:ext>
              </a:extLst>
            </p:cNvPr>
            <p:cNvSpPr/>
            <p:nvPr/>
          </p:nvSpPr>
          <p:spPr>
            <a:xfrm>
              <a:off x="4132155" y="2463107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51" name="正方形/長方形 950">
              <a:extLst>
                <a:ext uri="{FF2B5EF4-FFF2-40B4-BE49-F238E27FC236}">
                  <a16:creationId xmlns:a16="http://schemas.microsoft.com/office/drawing/2014/main" id="{6F787A7C-AA18-4160-98E9-360377AE9AB4}"/>
                </a:ext>
              </a:extLst>
            </p:cNvPr>
            <p:cNvSpPr/>
            <p:nvPr/>
          </p:nvSpPr>
          <p:spPr>
            <a:xfrm>
              <a:off x="4209052" y="2458622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52" name="正方形/長方形 951">
              <a:extLst>
                <a:ext uri="{FF2B5EF4-FFF2-40B4-BE49-F238E27FC236}">
                  <a16:creationId xmlns:a16="http://schemas.microsoft.com/office/drawing/2014/main" id="{1CB76DFF-F70A-4B21-835A-86D012BFE549}"/>
                </a:ext>
              </a:extLst>
            </p:cNvPr>
            <p:cNvSpPr/>
            <p:nvPr/>
          </p:nvSpPr>
          <p:spPr>
            <a:xfrm>
              <a:off x="4277412" y="2455819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58" name="正方形/長方形 957">
            <a:extLst>
              <a:ext uri="{FF2B5EF4-FFF2-40B4-BE49-F238E27FC236}">
                <a16:creationId xmlns:a16="http://schemas.microsoft.com/office/drawing/2014/main" id="{A0783753-8452-4274-882F-5BAC88FCBCA5}"/>
              </a:ext>
            </a:extLst>
          </p:cNvPr>
          <p:cNvSpPr/>
          <p:nvPr/>
        </p:nvSpPr>
        <p:spPr>
          <a:xfrm>
            <a:off x="4273266" y="3736739"/>
            <a:ext cx="54000" cy="5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9" name="正方形/長方形 958">
            <a:extLst>
              <a:ext uri="{FF2B5EF4-FFF2-40B4-BE49-F238E27FC236}">
                <a16:creationId xmlns:a16="http://schemas.microsoft.com/office/drawing/2014/main" id="{739EB1CF-F45A-4FEB-9D60-09B89501CEDA}"/>
              </a:ext>
            </a:extLst>
          </p:cNvPr>
          <p:cNvSpPr/>
          <p:nvPr/>
        </p:nvSpPr>
        <p:spPr>
          <a:xfrm>
            <a:off x="4127121" y="3736739"/>
            <a:ext cx="54000" cy="5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0" name="正方形/長方形 959">
            <a:extLst>
              <a:ext uri="{FF2B5EF4-FFF2-40B4-BE49-F238E27FC236}">
                <a16:creationId xmlns:a16="http://schemas.microsoft.com/office/drawing/2014/main" id="{26747FE4-4C8A-4BBE-BD3E-E3E1261BE8CA}"/>
              </a:ext>
            </a:extLst>
          </p:cNvPr>
          <p:cNvSpPr/>
          <p:nvPr/>
        </p:nvSpPr>
        <p:spPr>
          <a:xfrm>
            <a:off x="4273266" y="4048999"/>
            <a:ext cx="54000" cy="5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1" name="正方形/長方形 960">
            <a:extLst>
              <a:ext uri="{FF2B5EF4-FFF2-40B4-BE49-F238E27FC236}">
                <a16:creationId xmlns:a16="http://schemas.microsoft.com/office/drawing/2014/main" id="{B5668F87-6283-4055-AE72-E6DB995F7A79}"/>
              </a:ext>
            </a:extLst>
          </p:cNvPr>
          <p:cNvSpPr/>
          <p:nvPr/>
        </p:nvSpPr>
        <p:spPr>
          <a:xfrm>
            <a:off x="4133699" y="4048999"/>
            <a:ext cx="54000" cy="5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962" name="グループ化 961">
            <a:extLst>
              <a:ext uri="{FF2B5EF4-FFF2-40B4-BE49-F238E27FC236}">
                <a16:creationId xmlns:a16="http://schemas.microsoft.com/office/drawing/2014/main" id="{264077E4-D6DD-404E-8524-9C2812CA0034}"/>
              </a:ext>
            </a:extLst>
          </p:cNvPr>
          <p:cNvGrpSpPr/>
          <p:nvPr/>
        </p:nvGrpSpPr>
        <p:grpSpPr>
          <a:xfrm>
            <a:off x="4132155" y="3899748"/>
            <a:ext cx="199257" cy="61288"/>
            <a:chOff x="4132155" y="2455819"/>
            <a:chExt cx="199257" cy="61288"/>
          </a:xfrm>
        </p:grpSpPr>
        <p:sp>
          <p:nvSpPr>
            <p:cNvPr id="963" name="正方形/長方形 962">
              <a:extLst>
                <a:ext uri="{FF2B5EF4-FFF2-40B4-BE49-F238E27FC236}">
                  <a16:creationId xmlns:a16="http://schemas.microsoft.com/office/drawing/2014/main" id="{07623248-8B11-4255-9FF6-7B20217BEA75}"/>
                </a:ext>
              </a:extLst>
            </p:cNvPr>
            <p:cNvSpPr/>
            <p:nvPr/>
          </p:nvSpPr>
          <p:spPr>
            <a:xfrm>
              <a:off x="4132155" y="2463107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64" name="正方形/長方形 963">
              <a:extLst>
                <a:ext uri="{FF2B5EF4-FFF2-40B4-BE49-F238E27FC236}">
                  <a16:creationId xmlns:a16="http://schemas.microsoft.com/office/drawing/2014/main" id="{139A2C7B-5BCD-45C9-8994-9B49B5C6822E}"/>
                </a:ext>
              </a:extLst>
            </p:cNvPr>
            <p:cNvSpPr/>
            <p:nvPr/>
          </p:nvSpPr>
          <p:spPr>
            <a:xfrm>
              <a:off x="4209052" y="2458622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65" name="正方形/長方形 964">
              <a:extLst>
                <a:ext uri="{FF2B5EF4-FFF2-40B4-BE49-F238E27FC236}">
                  <a16:creationId xmlns:a16="http://schemas.microsoft.com/office/drawing/2014/main" id="{CBD65A5A-760B-4E31-882C-AFF98217D6E4}"/>
                </a:ext>
              </a:extLst>
            </p:cNvPr>
            <p:cNvSpPr/>
            <p:nvPr/>
          </p:nvSpPr>
          <p:spPr>
            <a:xfrm>
              <a:off x="4277412" y="2455819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66" name="グループ化 965">
            <a:extLst>
              <a:ext uri="{FF2B5EF4-FFF2-40B4-BE49-F238E27FC236}">
                <a16:creationId xmlns:a16="http://schemas.microsoft.com/office/drawing/2014/main" id="{FC06A902-5058-4475-945B-1F8D3C7D673D}"/>
              </a:ext>
            </a:extLst>
          </p:cNvPr>
          <p:cNvGrpSpPr/>
          <p:nvPr/>
        </p:nvGrpSpPr>
        <p:grpSpPr>
          <a:xfrm>
            <a:off x="4132155" y="3973384"/>
            <a:ext cx="199257" cy="61288"/>
            <a:chOff x="4132155" y="2455819"/>
            <a:chExt cx="199257" cy="61288"/>
          </a:xfrm>
        </p:grpSpPr>
        <p:sp>
          <p:nvSpPr>
            <p:cNvPr id="967" name="正方形/長方形 966">
              <a:extLst>
                <a:ext uri="{FF2B5EF4-FFF2-40B4-BE49-F238E27FC236}">
                  <a16:creationId xmlns:a16="http://schemas.microsoft.com/office/drawing/2014/main" id="{7F1CE946-13DE-4E17-9A4D-3D96CA9A3F5C}"/>
                </a:ext>
              </a:extLst>
            </p:cNvPr>
            <p:cNvSpPr/>
            <p:nvPr/>
          </p:nvSpPr>
          <p:spPr>
            <a:xfrm>
              <a:off x="4132155" y="2463107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68" name="正方形/長方形 967">
              <a:extLst>
                <a:ext uri="{FF2B5EF4-FFF2-40B4-BE49-F238E27FC236}">
                  <a16:creationId xmlns:a16="http://schemas.microsoft.com/office/drawing/2014/main" id="{CC7BD633-736F-4056-938F-86625E131C47}"/>
                </a:ext>
              </a:extLst>
            </p:cNvPr>
            <p:cNvSpPr/>
            <p:nvPr/>
          </p:nvSpPr>
          <p:spPr>
            <a:xfrm>
              <a:off x="4209052" y="2458622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69" name="正方形/長方形 968">
              <a:extLst>
                <a:ext uri="{FF2B5EF4-FFF2-40B4-BE49-F238E27FC236}">
                  <a16:creationId xmlns:a16="http://schemas.microsoft.com/office/drawing/2014/main" id="{A21385F0-0910-4979-8B59-DFEDBCF9026E}"/>
                </a:ext>
              </a:extLst>
            </p:cNvPr>
            <p:cNvSpPr/>
            <p:nvPr/>
          </p:nvSpPr>
          <p:spPr>
            <a:xfrm>
              <a:off x="4277412" y="2455819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53" name="グループ化 952">
            <a:extLst>
              <a:ext uri="{FF2B5EF4-FFF2-40B4-BE49-F238E27FC236}">
                <a16:creationId xmlns:a16="http://schemas.microsoft.com/office/drawing/2014/main" id="{470C3914-5E1D-4FB4-A5B0-06956AEEA7A1}"/>
              </a:ext>
            </a:extLst>
          </p:cNvPr>
          <p:cNvGrpSpPr/>
          <p:nvPr/>
        </p:nvGrpSpPr>
        <p:grpSpPr>
          <a:xfrm>
            <a:off x="3871889" y="3889371"/>
            <a:ext cx="249107" cy="236521"/>
            <a:chOff x="3870696" y="2502365"/>
            <a:chExt cx="249107" cy="236521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954" name="正方形/長方形 953">
              <a:extLst>
                <a:ext uri="{FF2B5EF4-FFF2-40B4-BE49-F238E27FC236}">
                  <a16:creationId xmlns:a16="http://schemas.microsoft.com/office/drawing/2014/main" id="{3151865B-6D6D-441E-8141-C06182EB89C0}"/>
                </a:ext>
              </a:extLst>
            </p:cNvPr>
            <p:cNvSpPr/>
            <p:nvPr/>
          </p:nvSpPr>
          <p:spPr>
            <a:xfrm>
              <a:off x="3870696" y="2585550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55" name="正方形/長方形 954">
              <a:extLst>
                <a:ext uri="{FF2B5EF4-FFF2-40B4-BE49-F238E27FC236}">
                  <a16:creationId xmlns:a16="http://schemas.microsoft.com/office/drawing/2014/main" id="{9E4C0837-058E-474F-A0AF-3B69B0E305AE}"/>
                </a:ext>
              </a:extLst>
            </p:cNvPr>
            <p:cNvSpPr/>
            <p:nvPr/>
          </p:nvSpPr>
          <p:spPr>
            <a:xfrm>
              <a:off x="3953661" y="253276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56" name="正方形/長方形 955">
              <a:extLst>
                <a:ext uri="{FF2B5EF4-FFF2-40B4-BE49-F238E27FC236}">
                  <a16:creationId xmlns:a16="http://schemas.microsoft.com/office/drawing/2014/main" id="{D9C731CF-D26F-4E30-B91B-B19ECF828992}"/>
                </a:ext>
              </a:extLst>
            </p:cNvPr>
            <p:cNvSpPr/>
            <p:nvPr/>
          </p:nvSpPr>
          <p:spPr>
            <a:xfrm>
              <a:off x="4037884" y="2502365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57" name="正方形/長方形 956">
              <a:extLst>
                <a:ext uri="{FF2B5EF4-FFF2-40B4-BE49-F238E27FC236}">
                  <a16:creationId xmlns:a16="http://schemas.microsoft.com/office/drawing/2014/main" id="{49294DEC-E37B-4790-9D39-8010919C7B1C}"/>
                </a:ext>
              </a:extLst>
            </p:cNvPr>
            <p:cNvSpPr/>
            <p:nvPr/>
          </p:nvSpPr>
          <p:spPr>
            <a:xfrm>
              <a:off x="4047803" y="2598623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0" name="正方形/長方形 969">
              <a:extLst>
                <a:ext uri="{FF2B5EF4-FFF2-40B4-BE49-F238E27FC236}">
                  <a16:creationId xmlns:a16="http://schemas.microsoft.com/office/drawing/2014/main" id="{F6E2F1D5-D161-43C3-B06E-5710494C7EEC}"/>
                </a:ext>
              </a:extLst>
            </p:cNvPr>
            <p:cNvSpPr/>
            <p:nvPr/>
          </p:nvSpPr>
          <p:spPr>
            <a:xfrm>
              <a:off x="3870696" y="2666886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71" name="グループ化 970">
            <a:extLst>
              <a:ext uri="{FF2B5EF4-FFF2-40B4-BE49-F238E27FC236}">
                <a16:creationId xmlns:a16="http://schemas.microsoft.com/office/drawing/2014/main" id="{2559C0A1-1052-4E60-9422-939D1F0D786D}"/>
              </a:ext>
            </a:extLst>
          </p:cNvPr>
          <p:cNvGrpSpPr/>
          <p:nvPr/>
        </p:nvGrpSpPr>
        <p:grpSpPr>
          <a:xfrm>
            <a:off x="3870834" y="3711539"/>
            <a:ext cx="249107" cy="236521"/>
            <a:chOff x="3870696" y="2502365"/>
            <a:chExt cx="249107" cy="236521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972" name="正方形/長方形 971">
              <a:extLst>
                <a:ext uri="{FF2B5EF4-FFF2-40B4-BE49-F238E27FC236}">
                  <a16:creationId xmlns:a16="http://schemas.microsoft.com/office/drawing/2014/main" id="{21958384-6AEA-42B2-85DA-A046A6F9EE99}"/>
                </a:ext>
              </a:extLst>
            </p:cNvPr>
            <p:cNvSpPr/>
            <p:nvPr/>
          </p:nvSpPr>
          <p:spPr>
            <a:xfrm>
              <a:off x="3870696" y="2585550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3" name="正方形/長方形 972">
              <a:extLst>
                <a:ext uri="{FF2B5EF4-FFF2-40B4-BE49-F238E27FC236}">
                  <a16:creationId xmlns:a16="http://schemas.microsoft.com/office/drawing/2014/main" id="{403E3ABD-84AD-407F-812A-E497ABFD53B7}"/>
                </a:ext>
              </a:extLst>
            </p:cNvPr>
            <p:cNvSpPr/>
            <p:nvPr/>
          </p:nvSpPr>
          <p:spPr>
            <a:xfrm>
              <a:off x="3953661" y="253276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4" name="正方形/長方形 973">
              <a:extLst>
                <a:ext uri="{FF2B5EF4-FFF2-40B4-BE49-F238E27FC236}">
                  <a16:creationId xmlns:a16="http://schemas.microsoft.com/office/drawing/2014/main" id="{9E6C4CF7-85A3-4DE5-8A85-DBEE16E0E812}"/>
                </a:ext>
              </a:extLst>
            </p:cNvPr>
            <p:cNvSpPr/>
            <p:nvPr/>
          </p:nvSpPr>
          <p:spPr>
            <a:xfrm>
              <a:off x="4037884" y="2502365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5" name="正方形/長方形 974">
              <a:extLst>
                <a:ext uri="{FF2B5EF4-FFF2-40B4-BE49-F238E27FC236}">
                  <a16:creationId xmlns:a16="http://schemas.microsoft.com/office/drawing/2014/main" id="{576D0DBE-2E10-4C37-A394-11F11A253F44}"/>
                </a:ext>
              </a:extLst>
            </p:cNvPr>
            <p:cNvSpPr/>
            <p:nvPr/>
          </p:nvSpPr>
          <p:spPr>
            <a:xfrm>
              <a:off x="4047803" y="2598623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6" name="正方形/長方形 975">
              <a:extLst>
                <a:ext uri="{FF2B5EF4-FFF2-40B4-BE49-F238E27FC236}">
                  <a16:creationId xmlns:a16="http://schemas.microsoft.com/office/drawing/2014/main" id="{29654591-CCEB-4643-87D3-5177E6CDD3FE}"/>
                </a:ext>
              </a:extLst>
            </p:cNvPr>
            <p:cNvSpPr/>
            <p:nvPr/>
          </p:nvSpPr>
          <p:spPr>
            <a:xfrm>
              <a:off x="3870696" y="2666886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77" name="グループ化 976">
            <a:extLst>
              <a:ext uri="{FF2B5EF4-FFF2-40B4-BE49-F238E27FC236}">
                <a16:creationId xmlns:a16="http://schemas.microsoft.com/office/drawing/2014/main" id="{88DD2446-AF6C-4229-8510-E5ABC8479DFF}"/>
              </a:ext>
            </a:extLst>
          </p:cNvPr>
          <p:cNvGrpSpPr/>
          <p:nvPr/>
        </p:nvGrpSpPr>
        <p:grpSpPr>
          <a:xfrm>
            <a:off x="3864406" y="4194866"/>
            <a:ext cx="249107" cy="236521"/>
            <a:chOff x="3870696" y="2502365"/>
            <a:chExt cx="249107" cy="236521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978" name="正方形/長方形 977">
              <a:extLst>
                <a:ext uri="{FF2B5EF4-FFF2-40B4-BE49-F238E27FC236}">
                  <a16:creationId xmlns:a16="http://schemas.microsoft.com/office/drawing/2014/main" id="{0468B8BA-7CDA-41F0-9767-5B3EAC8AC2F9}"/>
                </a:ext>
              </a:extLst>
            </p:cNvPr>
            <p:cNvSpPr/>
            <p:nvPr/>
          </p:nvSpPr>
          <p:spPr>
            <a:xfrm>
              <a:off x="3870696" y="2585550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9" name="正方形/長方形 978">
              <a:extLst>
                <a:ext uri="{FF2B5EF4-FFF2-40B4-BE49-F238E27FC236}">
                  <a16:creationId xmlns:a16="http://schemas.microsoft.com/office/drawing/2014/main" id="{0E5D481B-8093-40BA-92E7-0802937B8EF5}"/>
                </a:ext>
              </a:extLst>
            </p:cNvPr>
            <p:cNvSpPr/>
            <p:nvPr/>
          </p:nvSpPr>
          <p:spPr>
            <a:xfrm>
              <a:off x="3953661" y="253276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0" name="正方形/長方形 979">
              <a:extLst>
                <a:ext uri="{FF2B5EF4-FFF2-40B4-BE49-F238E27FC236}">
                  <a16:creationId xmlns:a16="http://schemas.microsoft.com/office/drawing/2014/main" id="{78D43CFB-0252-45E7-B556-CCFB204C7F96}"/>
                </a:ext>
              </a:extLst>
            </p:cNvPr>
            <p:cNvSpPr/>
            <p:nvPr/>
          </p:nvSpPr>
          <p:spPr>
            <a:xfrm>
              <a:off x="4037884" y="2502365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1" name="正方形/長方形 980">
              <a:extLst>
                <a:ext uri="{FF2B5EF4-FFF2-40B4-BE49-F238E27FC236}">
                  <a16:creationId xmlns:a16="http://schemas.microsoft.com/office/drawing/2014/main" id="{E0975A42-333B-4FC3-98D8-14E63AD324C5}"/>
                </a:ext>
              </a:extLst>
            </p:cNvPr>
            <p:cNvSpPr/>
            <p:nvPr/>
          </p:nvSpPr>
          <p:spPr>
            <a:xfrm>
              <a:off x="4047803" y="2598623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2" name="正方形/長方形 981">
              <a:extLst>
                <a:ext uri="{FF2B5EF4-FFF2-40B4-BE49-F238E27FC236}">
                  <a16:creationId xmlns:a16="http://schemas.microsoft.com/office/drawing/2014/main" id="{D35873B9-CAFE-4E08-9DB8-FD6B39D5D367}"/>
                </a:ext>
              </a:extLst>
            </p:cNvPr>
            <p:cNvSpPr/>
            <p:nvPr/>
          </p:nvSpPr>
          <p:spPr>
            <a:xfrm>
              <a:off x="3870696" y="2666886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83" name="グループ化 982">
            <a:extLst>
              <a:ext uri="{FF2B5EF4-FFF2-40B4-BE49-F238E27FC236}">
                <a16:creationId xmlns:a16="http://schemas.microsoft.com/office/drawing/2014/main" id="{BC347836-B000-468F-ADE8-B9D3683D0EA0}"/>
              </a:ext>
            </a:extLst>
          </p:cNvPr>
          <p:cNvGrpSpPr/>
          <p:nvPr/>
        </p:nvGrpSpPr>
        <p:grpSpPr>
          <a:xfrm>
            <a:off x="3864271" y="4384581"/>
            <a:ext cx="249107" cy="236521"/>
            <a:chOff x="3870696" y="2502365"/>
            <a:chExt cx="249107" cy="236521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984" name="正方形/長方形 983">
              <a:extLst>
                <a:ext uri="{FF2B5EF4-FFF2-40B4-BE49-F238E27FC236}">
                  <a16:creationId xmlns:a16="http://schemas.microsoft.com/office/drawing/2014/main" id="{770837A5-0CEA-4324-BAE9-75C23604E69E}"/>
                </a:ext>
              </a:extLst>
            </p:cNvPr>
            <p:cNvSpPr/>
            <p:nvPr/>
          </p:nvSpPr>
          <p:spPr>
            <a:xfrm>
              <a:off x="3870696" y="2585550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5" name="正方形/長方形 984">
              <a:extLst>
                <a:ext uri="{FF2B5EF4-FFF2-40B4-BE49-F238E27FC236}">
                  <a16:creationId xmlns:a16="http://schemas.microsoft.com/office/drawing/2014/main" id="{DF3A91B4-99B3-428B-BC90-9FDC41CD34E3}"/>
                </a:ext>
              </a:extLst>
            </p:cNvPr>
            <p:cNvSpPr/>
            <p:nvPr/>
          </p:nvSpPr>
          <p:spPr>
            <a:xfrm>
              <a:off x="3953661" y="253276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6" name="正方形/長方形 985">
              <a:extLst>
                <a:ext uri="{FF2B5EF4-FFF2-40B4-BE49-F238E27FC236}">
                  <a16:creationId xmlns:a16="http://schemas.microsoft.com/office/drawing/2014/main" id="{45B1E7C0-C155-4CE1-BBE0-D5D552EEB9F5}"/>
                </a:ext>
              </a:extLst>
            </p:cNvPr>
            <p:cNvSpPr/>
            <p:nvPr/>
          </p:nvSpPr>
          <p:spPr>
            <a:xfrm>
              <a:off x="4037884" y="2502365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7" name="正方形/長方形 986">
              <a:extLst>
                <a:ext uri="{FF2B5EF4-FFF2-40B4-BE49-F238E27FC236}">
                  <a16:creationId xmlns:a16="http://schemas.microsoft.com/office/drawing/2014/main" id="{16CEA495-4DF3-4FE3-9AC0-432237EB4268}"/>
                </a:ext>
              </a:extLst>
            </p:cNvPr>
            <p:cNvSpPr/>
            <p:nvPr/>
          </p:nvSpPr>
          <p:spPr>
            <a:xfrm>
              <a:off x="4047803" y="2598623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8" name="正方形/長方形 987">
              <a:extLst>
                <a:ext uri="{FF2B5EF4-FFF2-40B4-BE49-F238E27FC236}">
                  <a16:creationId xmlns:a16="http://schemas.microsoft.com/office/drawing/2014/main" id="{21E2C7A6-32AB-4F99-A535-D6FA11F25D21}"/>
                </a:ext>
              </a:extLst>
            </p:cNvPr>
            <p:cNvSpPr/>
            <p:nvPr/>
          </p:nvSpPr>
          <p:spPr>
            <a:xfrm>
              <a:off x="3870696" y="2666886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89" name="正方形/長方形 988">
            <a:extLst>
              <a:ext uri="{FF2B5EF4-FFF2-40B4-BE49-F238E27FC236}">
                <a16:creationId xmlns:a16="http://schemas.microsoft.com/office/drawing/2014/main" id="{86B3E483-C61F-47FB-92E9-698EFA87AE2E}"/>
              </a:ext>
            </a:extLst>
          </p:cNvPr>
          <p:cNvSpPr/>
          <p:nvPr/>
        </p:nvSpPr>
        <p:spPr>
          <a:xfrm>
            <a:off x="3947432" y="4015034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0" name="正方形/長方形 989">
            <a:extLst>
              <a:ext uri="{FF2B5EF4-FFF2-40B4-BE49-F238E27FC236}">
                <a16:creationId xmlns:a16="http://schemas.microsoft.com/office/drawing/2014/main" id="{A6314EDE-4970-4449-AF12-3D060C0F5EA1}"/>
              </a:ext>
            </a:extLst>
          </p:cNvPr>
          <p:cNvSpPr/>
          <p:nvPr/>
        </p:nvSpPr>
        <p:spPr>
          <a:xfrm>
            <a:off x="3950055" y="3837919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1" name="正方形/長方形 990">
            <a:extLst>
              <a:ext uri="{FF2B5EF4-FFF2-40B4-BE49-F238E27FC236}">
                <a16:creationId xmlns:a16="http://schemas.microsoft.com/office/drawing/2014/main" id="{5CFBE08C-CD60-48ED-996B-8121B5D0E568}"/>
              </a:ext>
            </a:extLst>
          </p:cNvPr>
          <p:cNvSpPr/>
          <p:nvPr/>
        </p:nvSpPr>
        <p:spPr>
          <a:xfrm>
            <a:off x="3953348" y="4319354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2" name="正方形/長方形 991">
            <a:extLst>
              <a:ext uri="{FF2B5EF4-FFF2-40B4-BE49-F238E27FC236}">
                <a16:creationId xmlns:a16="http://schemas.microsoft.com/office/drawing/2014/main" id="{B61283A6-B7F8-47BA-AF2F-1FD679435F9E}"/>
              </a:ext>
            </a:extLst>
          </p:cNvPr>
          <p:cNvSpPr/>
          <p:nvPr/>
        </p:nvSpPr>
        <p:spPr>
          <a:xfrm>
            <a:off x="3953661" y="4510023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3" name="正方形/長方形 992">
            <a:extLst>
              <a:ext uri="{FF2B5EF4-FFF2-40B4-BE49-F238E27FC236}">
                <a16:creationId xmlns:a16="http://schemas.microsoft.com/office/drawing/2014/main" id="{8FA201FF-8F2C-4DDC-9F56-3B7854D41180}"/>
              </a:ext>
            </a:extLst>
          </p:cNvPr>
          <p:cNvSpPr/>
          <p:nvPr/>
        </p:nvSpPr>
        <p:spPr>
          <a:xfrm>
            <a:off x="4042217" y="4776573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4" name="正方形/長方形 993">
            <a:extLst>
              <a:ext uri="{FF2B5EF4-FFF2-40B4-BE49-F238E27FC236}">
                <a16:creationId xmlns:a16="http://schemas.microsoft.com/office/drawing/2014/main" id="{7B8D4714-46C1-4A6F-9049-CAE408F40C2D}"/>
              </a:ext>
            </a:extLst>
          </p:cNvPr>
          <p:cNvSpPr/>
          <p:nvPr/>
        </p:nvSpPr>
        <p:spPr>
          <a:xfrm>
            <a:off x="4045725" y="4583447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5" name="正方形/長方形 994">
            <a:extLst>
              <a:ext uri="{FF2B5EF4-FFF2-40B4-BE49-F238E27FC236}">
                <a16:creationId xmlns:a16="http://schemas.microsoft.com/office/drawing/2014/main" id="{1310A280-FE8A-4AD9-9876-657565E4546E}"/>
              </a:ext>
            </a:extLst>
          </p:cNvPr>
          <p:cNvSpPr/>
          <p:nvPr/>
        </p:nvSpPr>
        <p:spPr>
          <a:xfrm>
            <a:off x="4042524" y="4091099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6" name="正方形/長方形 995">
            <a:extLst>
              <a:ext uri="{FF2B5EF4-FFF2-40B4-BE49-F238E27FC236}">
                <a16:creationId xmlns:a16="http://schemas.microsoft.com/office/drawing/2014/main" id="{21D5CA79-D1D7-4CCD-94A6-29DAADD72630}"/>
              </a:ext>
            </a:extLst>
          </p:cNvPr>
          <p:cNvSpPr/>
          <p:nvPr/>
        </p:nvSpPr>
        <p:spPr>
          <a:xfrm>
            <a:off x="3953661" y="4622597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7" name="正方形/長方形 996">
            <a:extLst>
              <a:ext uri="{FF2B5EF4-FFF2-40B4-BE49-F238E27FC236}">
                <a16:creationId xmlns:a16="http://schemas.microsoft.com/office/drawing/2014/main" id="{CF48FCA2-804A-4788-B57A-111C274011FC}"/>
              </a:ext>
            </a:extLst>
          </p:cNvPr>
          <p:cNvSpPr/>
          <p:nvPr/>
        </p:nvSpPr>
        <p:spPr>
          <a:xfrm>
            <a:off x="3875087" y="4658102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8" name="正方形/長方形 997">
            <a:extLst>
              <a:ext uri="{FF2B5EF4-FFF2-40B4-BE49-F238E27FC236}">
                <a16:creationId xmlns:a16="http://schemas.microsoft.com/office/drawing/2014/main" id="{6F7D6C89-D8E1-4AE0-BC26-07864B7E8F36}"/>
              </a:ext>
            </a:extLst>
          </p:cNvPr>
          <p:cNvSpPr/>
          <p:nvPr/>
        </p:nvSpPr>
        <p:spPr>
          <a:xfrm>
            <a:off x="3875236" y="4770202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9" name="正方形/長方形 998">
            <a:extLst>
              <a:ext uri="{FF2B5EF4-FFF2-40B4-BE49-F238E27FC236}">
                <a16:creationId xmlns:a16="http://schemas.microsoft.com/office/drawing/2014/main" id="{A5F48490-A494-470E-A3DE-40BDCCE97D58}"/>
              </a:ext>
            </a:extLst>
          </p:cNvPr>
          <p:cNvSpPr/>
          <p:nvPr/>
        </p:nvSpPr>
        <p:spPr>
          <a:xfrm>
            <a:off x="3875087" y="4862117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0" name="正方形/長方形 999">
            <a:extLst>
              <a:ext uri="{FF2B5EF4-FFF2-40B4-BE49-F238E27FC236}">
                <a16:creationId xmlns:a16="http://schemas.microsoft.com/office/drawing/2014/main" id="{317686EA-768F-466D-95A3-4EE940A0E182}"/>
              </a:ext>
            </a:extLst>
          </p:cNvPr>
          <p:cNvSpPr/>
          <p:nvPr/>
        </p:nvSpPr>
        <p:spPr>
          <a:xfrm>
            <a:off x="3871889" y="4953649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1" name="正方形/長方形 1000">
            <a:extLst>
              <a:ext uri="{FF2B5EF4-FFF2-40B4-BE49-F238E27FC236}">
                <a16:creationId xmlns:a16="http://schemas.microsoft.com/office/drawing/2014/main" id="{9AA46384-2391-47AA-829C-5D1D8EAF929A}"/>
              </a:ext>
            </a:extLst>
          </p:cNvPr>
          <p:cNvSpPr/>
          <p:nvPr/>
        </p:nvSpPr>
        <p:spPr>
          <a:xfrm>
            <a:off x="3865056" y="5062108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2" name="正方形/長方形 1001">
            <a:extLst>
              <a:ext uri="{FF2B5EF4-FFF2-40B4-BE49-F238E27FC236}">
                <a16:creationId xmlns:a16="http://schemas.microsoft.com/office/drawing/2014/main" id="{09C10648-46EE-40D1-B7FD-F6BD25E1389E}"/>
              </a:ext>
            </a:extLst>
          </p:cNvPr>
          <p:cNvSpPr/>
          <p:nvPr/>
        </p:nvSpPr>
        <p:spPr>
          <a:xfrm>
            <a:off x="3866604" y="5160667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EF3A6235-71C2-463B-8803-05EDFDE88CBB}"/>
              </a:ext>
            </a:extLst>
          </p:cNvPr>
          <p:cNvGrpSpPr/>
          <p:nvPr/>
        </p:nvGrpSpPr>
        <p:grpSpPr>
          <a:xfrm>
            <a:off x="5305622" y="4275068"/>
            <a:ext cx="355224" cy="55196"/>
            <a:chOff x="5305622" y="4275068"/>
            <a:chExt cx="355224" cy="55196"/>
          </a:xfrm>
        </p:grpSpPr>
        <p:sp>
          <p:nvSpPr>
            <p:cNvPr id="1004" name="正方形/長方形 1003">
              <a:extLst>
                <a:ext uri="{FF2B5EF4-FFF2-40B4-BE49-F238E27FC236}">
                  <a16:creationId xmlns:a16="http://schemas.microsoft.com/office/drawing/2014/main" id="{2DD7AFBE-119E-4A23-BDB6-2C484488B4F9}"/>
                </a:ext>
              </a:extLst>
            </p:cNvPr>
            <p:cNvSpPr/>
            <p:nvPr/>
          </p:nvSpPr>
          <p:spPr>
            <a:xfrm>
              <a:off x="5305622" y="4276264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05" name="正方形/長方形 1004">
              <a:extLst>
                <a:ext uri="{FF2B5EF4-FFF2-40B4-BE49-F238E27FC236}">
                  <a16:creationId xmlns:a16="http://schemas.microsoft.com/office/drawing/2014/main" id="{7931FDF0-697C-4384-A272-2C5E7532EEDC}"/>
                </a:ext>
              </a:extLst>
            </p:cNvPr>
            <p:cNvSpPr/>
            <p:nvPr/>
          </p:nvSpPr>
          <p:spPr>
            <a:xfrm>
              <a:off x="5382519" y="4275068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06" name="正方形/長方形 1005">
              <a:extLst>
                <a:ext uri="{FF2B5EF4-FFF2-40B4-BE49-F238E27FC236}">
                  <a16:creationId xmlns:a16="http://schemas.microsoft.com/office/drawing/2014/main" id="{C062FA44-222E-4A7A-B50B-B335A7A47DB5}"/>
                </a:ext>
              </a:extLst>
            </p:cNvPr>
            <p:cNvSpPr/>
            <p:nvPr/>
          </p:nvSpPr>
          <p:spPr>
            <a:xfrm>
              <a:off x="5450879" y="4275554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07" name="正方形/長方形 1006">
              <a:extLst>
                <a:ext uri="{FF2B5EF4-FFF2-40B4-BE49-F238E27FC236}">
                  <a16:creationId xmlns:a16="http://schemas.microsoft.com/office/drawing/2014/main" id="{2D567305-06B5-48FF-91AF-E38A4B379F3A}"/>
                </a:ext>
              </a:extLst>
            </p:cNvPr>
            <p:cNvSpPr/>
            <p:nvPr/>
          </p:nvSpPr>
          <p:spPr>
            <a:xfrm>
              <a:off x="5535222" y="4275068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08" name="正方形/長方形 1007">
              <a:extLst>
                <a:ext uri="{FF2B5EF4-FFF2-40B4-BE49-F238E27FC236}">
                  <a16:creationId xmlns:a16="http://schemas.microsoft.com/office/drawing/2014/main" id="{97B38996-95B3-4327-9724-0547B0AE42C8}"/>
                </a:ext>
              </a:extLst>
            </p:cNvPr>
            <p:cNvSpPr/>
            <p:nvPr/>
          </p:nvSpPr>
          <p:spPr>
            <a:xfrm>
              <a:off x="5606846" y="4275068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EC95394C-DFF7-463A-A6A5-DF9E9F9533BA}"/>
              </a:ext>
            </a:extLst>
          </p:cNvPr>
          <p:cNvGrpSpPr/>
          <p:nvPr/>
        </p:nvGrpSpPr>
        <p:grpSpPr>
          <a:xfrm>
            <a:off x="5535222" y="4593159"/>
            <a:ext cx="125624" cy="54000"/>
            <a:chOff x="5535222" y="4593159"/>
            <a:chExt cx="125624" cy="54000"/>
          </a:xfrm>
        </p:grpSpPr>
        <p:sp>
          <p:nvSpPr>
            <p:cNvPr id="1009" name="正方形/長方形 1008">
              <a:extLst>
                <a:ext uri="{FF2B5EF4-FFF2-40B4-BE49-F238E27FC236}">
                  <a16:creationId xmlns:a16="http://schemas.microsoft.com/office/drawing/2014/main" id="{12F17998-306F-4322-A507-C8D21CB87C6F}"/>
                </a:ext>
              </a:extLst>
            </p:cNvPr>
            <p:cNvSpPr/>
            <p:nvPr/>
          </p:nvSpPr>
          <p:spPr>
            <a:xfrm>
              <a:off x="5535222" y="459315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10" name="正方形/長方形 1009">
              <a:extLst>
                <a:ext uri="{FF2B5EF4-FFF2-40B4-BE49-F238E27FC236}">
                  <a16:creationId xmlns:a16="http://schemas.microsoft.com/office/drawing/2014/main" id="{CFB89B82-DE79-47D7-87B0-BCC25960A0BD}"/>
                </a:ext>
              </a:extLst>
            </p:cNvPr>
            <p:cNvSpPr/>
            <p:nvPr/>
          </p:nvSpPr>
          <p:spPr>
            <a:xfrm>
              <a:off x="5606846" y="459315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11" name="正方形/長方形 1010">
            <a:extLst>
              <a:ext uri="{FF2B5EF4-FFF2-40B4-BE49-F238E27FC236}">
                <a16:creationId xmlns:a16="http://schemas.microsoft.com/office/drawing/2014/main" id="{E9B3F02C-2F1C-4FEE-889F-94E0160A8084}"/>
              </a:ext>
            </a:extLst>
          </p:cNvPr>
          <p:cNvSpPr/>
          <p:nvPr/>
        </p:nvSpPr>
        <p:spPr>
          <a:xfrm>
            <a:off x="5454952" y="4903233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2" name="正方形/長方形 1011">
            <a:extLst>
              <a:ext uri="{FF2B5EF4-FFF2-40B4-BE49-F238E27FC236}">
                <a16:creationId xmlns:a16="http://schemas.microsoft.com/office/drawing/2014/main" id="{8F594702-C69D-4C4C-B41B-6A04E95D7A21}"/>
              </a:ext>
            </a:extLst>
          </p:cNvPr>
          <p:cNvSpPr/>
          <p:nvPr/>
        </p:nvSpPr>
        <p:spPr>
          <a:xfrm>
            <a:off x="5587771" y="4903233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3" name="正方形/長方形 1012">
            <a:extLst>
              <a:ext uri="{FF2B5EF4-FFF2-40B4-BE49-F238E27FC236}">
                <a16:creationId xmlns:a16="http://schemas.microsoft.com/office/drawing/2014/main" id="{2A96B35C-AD72-4E57-9179-67C2B968DDFA}"/>
              </a:ext>
            </a:extLst>
          </p:cNvPr>
          <p:cNvSpPr/>
          <p:nvPr/>
        </p:nvSpPr>
        <p:spPr>
          <a:xfrm>
            <a:off x="5301939" y="4903233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14" name="グループ化 1013">
            <a:extLst>
              <a:ext uri="{FF2B5EF4-FFF2-40B4-BE49-F238E27FC236}">
                <a16:creationId xmlns:a16="http://schemas.microsoft.com/office/drawing/2014/main" id="{C5EA04F1-15C4-4437-8EA0-8ABAB193BE2B}"/>
              </a:ext>
            </a:extLst>
          </p:cNvPr>
          <p:cNvGrpSpPr/>
          <p:nvPr/>
        </p:nvGrpSpPr>
        <p:grpSpPr>
          <a:xfrm>
            <a:off x="5306350" y="4588552"/>
            <a:ext cx="125624" cy="54000"/>
            <a:chOff x="5535222" y="4593159"/>
            <a:chExt cx="125624" cy="54000"/>
          </a:xfrm>
        </p:grpSpPr>
        <p:sp>
          <p:nvSpPr>
            <p:cNvPr id="1015" name="正方形/長方形 1014">
              <a:extLst>
                <a:ext uri="{FF2B5EF4-FFF2-40B4-BE49-F238E27FC236}">
                  <a16:creationId xmlns:a16="http://schemas.microsoft.com/office/drawing/2014/main" id="{13B4C687-AAB7-4ACD-84E7-01643DBFB184}"/>
                </a:ext>
              </a:extLst>
            </p:cNvPr>
            <p:cNvSpPr/>
            <p:nvPr/>
          </p:nvSpPr>
          <p:spPr>
            <a:xfrm>
              <a:off x="5535222" y="459315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16" name="正方形/長方形 1015">
              <a:extLst>
                <a:ext uri="{FF2B5EF4-FFF2-40B4-BE49-F238E27FC236}">
                  <a16:creationId xmlns:a16="http://schemas.microsoft.com/office/drawing/2014/main" id="{99ECE92E-7645-4593-B470-58B0178F5FEF}"/>
                </a:ext>
              </a:extLst>
            </p:cNvPr>
            <p:cNvSpPr/>
            <p:nvPr/>
          </p:nvSpPr>
          <p:spPr>
            <a:xfrm>
              <a:off x="5606846" y="459315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17" name="グループ化 1016">
            <a:extLst>
              <a:ext uri="{FF2B5EF4-FFF2-40B4-BE49-F238E27FC236}">
                <a16:creationId xmlns:a16="http://schemas.microsoft.com/office/drawing/2014/main" id="{BBEB6EDB-5A5B-4DFE-BE2C-D2863408B111}"/>
              </a:ext>
            </a:extLst>
          </p:cNvPr>
          <p:cNvGrpSpPr/>
          <p:nvPr/>
        </p:nvGrpSpPr>
        <p:grpSpPr>
          <a:xfrm>
            <a:off x="5305622" y="4359784"/>
            <a:ext cx="355224" cy="55196"/>
            <a:chOff x="5305622" y="4275068"/>
            <a:chExt cx="355224" cy="55196"/>
          </a:xfrm>
        </p:grpSpPr>
        <p:sp>
          <p:nvSpPr>
            <p:cNvPr id="1018" name="正方形/長方形 1017">
              <a:extLst>
                <a:ext uri="{FF2B5EF4-FFF2-40B4-BE49-F238E27FC236}">
                  <a16:creationId xmlns:a16="http://schemas.microsoft.com/office/drawing/2014/main" id="{8AD10196-46AF-476D-AD99-951441416588}"/>
                </a:ext>
              </a:extLst>
            </p:cNvPr>
            <p:cNvSpPr/>
            <p:nvPr/>
          </p:nvSpPr>
          <p:spPr>
            <a:xfrm>
              <a:off x="5305622" y="4276264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19" name="正方形/長方形 1018">
              <a:extLst>
                <a:ext uri="{FF2B5EF4-FFF2-40B4-BE49-F238E27FC236}">
                  <a16:creationId xmlns:a16="http://schemas.microsoft.com/office/drawing/2014/main" id="{AF272214-5FDD-435B-B2F9-58350FFE64F6}"/>
                </a:ext>
              </a:extLst>
            </p:cNvPr>
            <p:cNvSpPr/>
            <p:nvPr/>
          </p:nvSpPr>
          <p:spPr>
            <a:xfrm>
              <a:off x="5382519" y="4275068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0" name="正方形/長方形 1019">
              <a:extLst>
                <a:ext uri="{FF2B5EF4-FFF2-40B4-BE49-F238E27FC236}">
                  <a16:creationId xmlns:a16="http://schemas.microsoft.com/office/drawing/2014/main" id="{7153F519-B362-48DC-9F24-CD3B291CEC20}"/>
                </a:ext>
              </a:extLst>
            </p:cNvPr>
            <p:cNvSpPr/>
            <p:nvPr/>
          </p:nvSpPr>
          <p:spPr>
            <a:xfrm>
              <a:off x="5450879" y="4275554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1" name="正方形/長方形 1020">
              <a:extLst>
                <a:ext uri="{FF2B5EF4-FFF2-40B4-BE49-F238E27FC236}">
                  <a16:creationId xmlns:a16="http://schemas.microsoft.com/office/drawing/2014/main" id="{24D42A9F-056F-4DE0-877C-1AB0CE1A1536}"/>
                </a:ext>
              </a:extLst>
            </p:cNvPr>
            <p:cNvSpPr/>
            <p:nvPr/>
          </p:nvSpPr>
          <p:spPr>
            <a:xfrm>
              <a:off x="5535222" y="4275068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2" name="正方形/長方形 1021">
              <a:extLst>
                <a:ext uri="{FF2B5EF4-FFF2-40B4-BE49-F238E27FC236}">
                  <a16:creationId xmlns:a16="http://schemas.microsoft.com/office/drawing/2014/main" id="{8D5C4EDF-527D-4DB0-9C2A-EDA0F0922E47}"/>
                </a:ext>
              </a:extLst>
            </p:cNvPr>
            <p:cNvSpPr/>
            <p:nvPr/>
          </p:nvSpPr>
          <p:spPr>
            <a:xfrm>
              <a:off x="5606846" y="4275068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23" name="グループ化 1022">
            <a:extLst>
              <a:ext uri="{FF2B5EF4-FFF2-40B4-BE49-F238E27FC236}">
                <a16:creationId xmlns:a16="http://schemas.microsoft.com/office/drawing/2014/main" id="{27262722-A97F-49B7-B278-97870CAD2838}"/>
              </a:ext>
            </a:extLst>
          </p:cNvPr>
          <p:cNvGrpSpPr/>
          <p:nvPr/>
        </p:nvGrpSpPr>
        <p:grpSpPr>
          <a:xfrm>
            <a:off x="5305622" y="4433812"/>
            <a:ext cx="355224" cy="55196"/>
            <a:chOff x="5305622" y="4275068"/>
            <a:chExt cx="355224" cy="55196"/>
          </a:xfrm>
        </p:grpSpPr>
        <p:sp>
          <p:nvSpPr>
            <p:cNvPr id="1024" name="正方形/長方形 1023">
              <a:extLst>
                <a:ext uri="{FF2B5EF4-FFF2-40B4-BE49-F238E27FC236}">
                  <a16:creationId xmlns:a16="http://schemas.microsoft.com/office/drawing/2014/main" id="{4EDC6848-7008-432D-AE51-201776FCDD86}"/>
                </a:ext>
              </a:extLst>
            </p:cNvPr>
            <p:cNvSpPr/>
            <p:nvPr/>
          </p:nvSpPr>
          <p:spPr>
            <a:xfrm>
              <a:off x="5305622" y="4276264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5" name="正方形/長方形 1024">
              <a:extLst>
                <a:ext uri="{FF2B5EF4-FFF2-40B4-BE49-F238E27FC236}">
                  <a16:creationId xmlns:a16="http://schemas.microsoft.com/office/drawing/2014/main" id="{5F3D26FB-15A0-44A5-B3D5-C5966B8B8CBA}"/>
                </a:ext>
              </a:extLst>
            </p:cNvPr>
            <p:cNvSpPr/>
            <p:nvPr/>
          </p:nvSpPr>
          <p:spPr>
            <a:xfrm>
              <a:off x="5382519" y="4275068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6" name="正方形/長方形 1025">
              <a:extLst>
                <a:ext uri="{FF2B5EF4-FFF2-40B4-BE49-F238E27FC236}">
                  <a16:creationId xmlns:a16="http://schemas.microsoft.com/office/drawing/2014/main" id="{A5792088-A001-4AD4-B2C4-AA05F94C6ED8}"/>
                </a:ext>
              </a:extLst>
            </p:cNvPr>
            <p:cNvSpPr/>
            <p:nvPr/>
          </p:nvSpPr>
          <p:spPr>
            <a:xfrm>
              <a:off x="5450879" y="4275554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7" name="正方形/長方形 1026">
              <a:extLst>
                <a:ext uri="{FF2B5EF4-FFF2-40B4-BE49-F238E27FC236}">
                  <a16:creationId xmlns:a16="http://schemas.microsoft.com/office/drawing/2014/main" id="{BA294277-40E1-41DA-9791-B699E8A2591D}"/>
                </a:ext>
              </a:extLst>
            </p:cNvPr>
            <p:cNvSpPr/>
            <p:nvPr/>
          </p:nvSpPr>
          <p:spPr>
            <a:xfrm>
              <a:off x="5535222" y="4275068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8" name="正方形/長方形 1027">
              <a:extLst>
                <a:ext uri="{FF2B5EF4-FFF2-40B4-BE49-F238E27FC236}">
                  <a16:creationId xmlns:a16="http://schemas.microsoft.com/office/drawing/2014/main" id="{0C416DC2-0426-4F5C-8A91-CEC947ABCD75}"/>
                </a:ext>
              </a:extLst>
            </p:cNvPr>
            <p:cNvSpPr/>
            <p:nvPr/>
          </p:nvSpPr>
          <p:spPr>
            <a:xfrm>
              <a:off x="5606846" y="4275068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29" name="グループ化 1028">
            <a:extLst>
              <a:ext uri="{FF2B5EF4-FFF2-40B4-BE49-F238E27FC236}">
                <a16:creationId xmlns:a16="http://schemas.microsoft.com/office/drawing/2014/main" id="{5DF466C6-33C6-42B5-A989-7E19D307B926}"/>
              </a:ext>
            </a:extLst>
          </p:cNvPr>
          <p:cNvGrpSpPr/>
          <p:nvPr/>
        </p:nvGrpSpPr>
        <p:grpSpPr>
          <a:xfrm>
            <a:off x="5305622" y="4511713"/>
            <a:ext cx="355224" cy="55196"/>
            <a:chOff x="5305622" y="4275068"/>
            <a:chExt cx="355224" cy="55196"/>
          </a:xfrm>
        </p:grpSpPr>
        <p:sp>
          <p:nvSpPr>
            <p:cNvPr id="1030" name="正方形/長方形 1029">
              <a:extLst>
                <a:ext uri="{FF2B5EF4-FFF2-40B4-BE49-F238E27FC236}">
                  <a16:creationId xmlns:a16="http://schemas.microsoft.com/office/drawing/2014/main" id="{92BC60C1-9AED-4C61-A911-25C938F8BFC5}"/>
                </a:ext>
              </a:extLst>
            </p:cNvPr>
            <p:cNvSpPr/>
            <p:nvPr/>
          </p:nvSpPr>
          <p:spPr>
            <a:xfrm>
              <a:off x="5305622" y="4276264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1" name="正方形/長方形 1030">
              <a:extLst>
                <a:ext uri="{FF2B5EF4-FFF2-40B4-BE49-F238E27FC236}">
                  <a16:creationId xmlns:a16="http://schemas.microsoft.com/office/drawing/2014/main" id="{5F12E5A6-FAB3-47DF-96C2-3110322C63E4}"/>
                </a:ext>
              </a:extLst>
            </p:cNvPr>
            <p:cNvSpPr/>
            <p:nvPr/>
          </p:nvSpPr>
          <p:spPr>
            <a:xfrm>
              <a:off x="5382519" y="4275068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2" name="正方形/長方形 1031">
              <a:extLst>
                <a:ext uri="{FF2B5EF4-FFF2-40B4-BE49-F238E27FC236}">
                  <a16:creationId xmlns:a16="http://schemas.microsoft.com/office/drawing/2014/main" id="{A9E98BA9-95A4-4166-B3D1-89612BABC687}"/>
                </a:ext>
              </a:extLst>
            </p:cNvPr>
            <p:cNvSpPr/>
            <p:nvPr/>
          </p:nvSpPr>
          <p:spPr>
            <a:xfrm>
              <a:off x="5450879" y="4275554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3" name="正方形/長方形 1032">
              <a:extLst>
                <a:ext uri="{FF2B5EF4-FFF2-40B4-BE49-F238E27FC236}">
                  <a16:creationId xmlns:a16="http://schemas.microsoft.com/office/drawing/2014/main" id="{26190412-9FFF-4434-9A94-3CC822B806D3}"/>
                </a:ext>
              </a:extLst>
            </p:cNvPr>
            <p:cNvSpPr/>
            <p:nvPr/>
          </p:nvSpPr>
          <p:spPr>
            <a:xfrm>
              <a:off x="5535222" y="4275068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4" name="正方形/長方形 1033">
              <a:extLst>
                <a:ext uri="{FF2B5EF4-FFF2-40B4-BE49-F238E27FC236}">
                  <a16:creationId xmlns:a16="http://schemas.microsoft.com/office/drawing/2014/main" id="{AE4EB48B-85C3-4475-9CD0-9751E3343264}"/>
                </a:ext>
              </a:extLst>
            </p:cNvPr>
            <p:cNvSpPr/>
            <p:nvPr/>
          </p:nvSpPr>
          <p:spPr>
            <a:xfrm>
              <a:off x="5606846" y="4275068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35" name="グループ化 1034">
            <a:extLst>
              <a:ext uri="{FF2B5EF4-FFF2-40B4-BE49-F238E27FC236}">
                <a16:creationId xmlns:a16="http://schemas.microsoft.com/office/drawing/2014/main" id="{FCB8C599-9F55-4F3C-A7D4-F75DE5C81A99}"/>
              </a:ext>
            </a:extLst>
          </p:cNvPr>
          <p:cNvGrpSpPr/>
          <p:nvPr/>
        </p:nvGrpSpPr>
        <p:grpSpPr>
          <a:xfrm>
            <a:off x="5305622" y="4820272"/>
            <a:ext cx="355224" cy="55196"/>
            <a:chOff x="5305622" y="4275068"/>
            <a:chExt cx="355224" cy="55196"/>
          </a:xfrm>
        </p:grpSpPr>
        <p:sp>
          <p:nvSpPr>
            <p:cNvPr id="1036" name="正方形/長方形 1035">
              <a:extLst>
                <a:ext uri="{FF2B5EF4-FFF2-40B4-BE49-F238E27FC236}">
                  <a16:creationId xmlns:a16="http://schemas.microsoft.com/office/drawing/2014/main" id="{75BFA53F-DEBE-4AD1-ADDF-F14E30E868B5}"/>
                </a:ext>
              </a:extLst>
            </p:cNvPr>
            <p:cNvSpPr/>
            <p:nvPr/>
          </p:nvSpPr>
          <p:spPr>
            <a:xfrm>
              <a:off x="5305622" y="4276264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7" name="正方形/長方形 1036">
              <a:extLst>
                <a:ext uri="{FF2B5EF4-FFF2-40B4-BE49-F238E27FC236}">
                  <a16:creationId xmlns:a16="http://schemas.microsoft.com/office/drawing/2014/main" id="{8CAF2AD0-6472-46B7-B655-D46BDA01E910}"/>
                </a:ext>
              </a:extLst>
            </p:cNvPr>
            <p:cNvSpPr/>
            <p:nvPr/>
          </p:nvSpPr>
          <p:spPr>
            <a:xfrm>
              <a:off x="5382519" y="4275068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8" name="正方形/長方形 1037">
              <a:extLst>
                <a:ext uri="{FF2B5EF4-FFF2-40B4-BE49-F238E27FC236}">
                  <a16:creationId xmlns:a16="http://schemas.microsoft.com/office/drawing/2014/main" id="{F89A0AB9-ACB6-4CD3-9B24-36A07DD380F0}"/>
                </a:ext>
              </a:extLst>
            </p:cNvPr>
            <p:cNvSpPr/>
            <p:nvPr/>
          </p:nvSpPr>
          <p:spPr>
            <a:xfrm>
              <a:off x="5450879" y="4275554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9" name="正方形/長方形 1038">
              <a:extLst>
                <a:ext uri="{FF2B5EF4-FFF2-40B4-BE49-F238E27FC236}">
                  <a16:creationId xmlns:a16="http://schemas.microsoft.com/office/drawing/2014/main" id="{9A4204C4-D595-4CDF-B602-D9A50DC05924}"/>
                </a:ext>
              </a:extLst>
            </p:cNvPr>
            <p:cNvSpPr/>
            <p:nvPr/>
          </p:nvSpPr>
          <p:spPr>
            <a:xfrm>
              <a:off x="5535222" y="4275068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40" name="正方形/長方形 1039">
              <a:extLst>
                <a:ext uri="{FF2B5EF4-FFF2-40B4-BE49-F238E27FC236}">
                  <a16:creationId xmlns:a16="http://schemas.microsoft.com/office/drawing/2014/main" id="{DD1380B9-09E2-4717-B524-91AF980E2F54}"/>
                </a:ext>
              </a:extLst>
            </p:cNvPr>
            <p:cNvSpPr/>
            <p:nvPr/>
          </p:nvSpPr>
          <p:spPr>
            <a:xfrm>
              <a:off x="5606846" y="4275068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41" name="正方形/長方形 1040">
            <a:extLst>
              <a:ext uri="{FF2B5EF4-FFF2-40B4-BE49-F238E27FC236}">
                <a16:creationId xmlns:a16="http://schemas.microsoft.com/office/drawing/2014/main" id="{2003663C-492C-470C-9712-4FAFACFEF7D5}"/>
              </a:ext>
            </a:extLst>
          </p:cNvPr>
          <p:cNvSpPr/>
          <p:nvPr/>
        </p:nvSpPr>
        <p:spPr>
          <a:xfrm>
            <a:off x="4273266" y="4295866"/>
            <a:ext cx="54000" cy="5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2" name="正方形/長方形 1041">
            <a:extLst>
              <a:ext uri="{FF2B5EF4-FFF2-40B4-BE49-F238E27FC236}">
                <a16:creationId xmlns:a16="http://schemas.microsoft.com/office/drawing/2014/main" id="{37B771A0-5558-4039-B06C-050136FA4F35}"/>
              </a:ext>
            </a:extLst>
          </p:cNvPr>
          <p:cNvSpPr/>
          <p:nvPr/>
        </p:nvSpPr>
        <p:spPr>
          <a:xfrm>
            <a:off x="4133699" y="4295866"/>
            <a:ext cx="54000" cy="5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3" name="正方形/長方形 1042">
            <a:extLst>
              <a:ext uri="{FF2B5EF4-FFF2-40B4-BE49-F238E27FC236}">
                <a16:creationId xmlns:a16="http://schemas.microsoft.com/office/drawing/2014/main" id="{4366840C-BDF7-4F4D-AAFA-5326E23035C9}"/>
              </a:ext>
            </a:extLst>
          </p:cNvPr>
          <p:cNvSpPr/>
          <p:nvPr/>
        </p:nvSpPr>
        <p:spPr>
          <a:xfrm>
            <a:off x="4273266" y="4445717"/>
            <a:ext cx="54000" cy="5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4" name="正方形/長方形 1043">
            <a:extLst>
              <a:ext uri="{FF2B5EF4-FFF2-40B4-BE49-F238E27FC236}">
                <a16:creationId xmlns:a16="http://schemas.microsoft.com/office/drawing/2014/main" id="{5602300C-75CB-455E-B083-A762A478AEDE}"/>
              </a:ext>
            </a:extLst>
          </p:cNvPr>
          <p:cNvSpPr/>
          <p:nvPr/>
        </p:nvSpPr>
        <p:spPr>
          <a:xfrm>
            <a:off x="4133699" y="4445717"/>
            <a:ext cx="54000" cy="5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45" name="グループ化 1044">
            <a:extLst>
              <a:ext uri="{FF2B5EF4-FFF2-40B4-BE49-F238E27FC236}">
                <a16:creationId xmlns:a16="http://schemas.microsoft.com/office/drawing/2014/main" id="{1E462089-C694-41F1-9243-9A4758E09C5B}"/>
              </a:ext>
            </a:extLst>
          </p:cNvPr>
          <p:cNvGrpSpPr/>
          <p:nvPr/>
        </p:nvGrpSpPr>
        <p:grpSpPr>
          <a:xfrm>
            <a:off x="4132155" y="4136995"/>
            <a:ext cx="199257" cy="61288"/>
            <a:chOff x="4132155" y="2455819"/>
            <a:chExt cx="199257" cy="61288"/>
          </a:xfrm>
        </p:grpSpPr>
        <p:sp>
          <p:nvSpPr>
            <p:cNvPr id="1046" name="正方形/長方形 1045">
              <a:extLst>
                <a:ext uri="{FF2B5EF4-FFF2-40B4-BE49-F238E27FC236}">
                  <a16:creationId xmlns:a16="http://schemas.microsoft.com/office/drawing/2014/main" id="{F2240B6E-9CC9-4167-B4D9-7EB09A24C8DC}"/>
                </a:ext>
              </a:extLst>
            </p:cNvPr>
            <p:cNvSpPr/>
            <p:nvPr/>
          </p:nvSpPr>
          <p:spPr>
            <a:xfrm>
              <a:off x="4132155" y="2463107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47" name="正方形/長方形 1046">
              <a:extLst>
                <a:ext uri="{FF2B5EF4-FFF2-40B4-BE49-F238E27FC236}">
                  <a16:creationId xmlns:a16="http://schemas.microsoft.com/office/drawing/2014/main" id="{FC940F50-DF0B-4DF9-9784-304B0B8B58FE}"/>
                </a:ext>
              </a:extLst>
            </p:cNvPr>
            <p:cNvSpPr/>
            <p:nvPr/>
          </p:nvSpPr>
          <p:spPr>
            <a:xfrm>
              <a:off x="4209052" y="2458622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48" name="正方形/長方形 1047">
              <a:extLst>
                <a:ext uri="{FF2B5EF4-FFF2-40B4-BE49-F238E27FC236}">
                  <a16:creationId xmlns:a16="http://schemas.microsoft.com/office/drawing/2014/main" id="{ED379A76-D66C-43E8-9C2D-0A770E64BD4A}"/>
                </a:ext>
              </a:extLst>
            </p:cNvPr>
            <p:cNvSpPr/>
            <p:nvPr/>
          </p:nvSpPr>
          <p:spPr>
            <a:xfrm>
              <a:off x="4277412" y="2455819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49" name="グループ化 1048">
            <a:extLst>
              <a:ext uri="{FF2B5EF4-FFF2-40B4-BE49-F238E27FC236}">
                <a16:creationId xmlns:a16="http://schemas.microsoft.com/office/drawing/2014/main" id="{29704E11-CCA1-4F14-8482-AED5C0CFC026}"/>
              </a:ext>
            </a:extLst>
          </p:cNvPr>
          <p:cNvGrpSpPr/>
          <p:nvPr/>
        </p:nvGrpSpPr>
        <p:grpSpPr>
          <a:xfrm>
            <a:off x="4132155" y="4213603"/>
            <a:ext cx="199257" cy="61288"/>
            <a:chOff x="4132155" y="2455819"/>
            <a:chExt cx="199257" cy="61288"/>
          </a:xfrm>
        </p:grpSpPr>
        <p:sp>
          <p:nvSpPr>
            <p:cNvPr id="1050" name="正方形/長方形 1049">
              <a:extLst>
                <a:ext uri="{FF2B5EF4-FFF2-40B4-BE49-F238E27FC236}">
                  <a16:creationId xmlns:a16="http://schemas.microsoft.com/office/drawing/2014/main" id="{0E96B83C-71C8-4913-918E-387FF6FB10A3}"/>
                </a:ext>
              </a:extLst>
            </p:cNvPr>
            <p:cNvSpPr/>
            <p:nvPr/>
          </p:nvSpPr>
          <p:spPr>
            <a:xfrm>
              <a:off x="4132155" y="2463107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1" name="正方形/長方形 1050">
              <a:extLst>
                <a:ext uri="{FF2B5EF4-FFF2-40B4-BE49-F238E27FC236}">
                  <a16:creationId xmlns:a16="http://schemas.microsoft.com/office/drawing/2014/main" id="{F37EE5D3-F1B1-42AD-B32B-1682091B54DE}"/>
                </a:ext>
              </a:extLst>
            </p:cNvPr>
            <p:cNvSpPr/>
            <p:nvPr/>
          </p:nvSpPr>
          <p:spPr>
            <a:xfrm>
              <a:off x="4209052" y="2458622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2" name="正方形/長方形 1051">
              <a:extLst>
                <a:ext uri="{FF2B5EF4-FFF2-40B4-BE49-F238E27FC236}">
                  <a16:creationId xmlns:a16="http://schemas.microsoft.com/office/drawing/2014/main" id="{F91BAC0D-1C52-42DB-8129-6ED8A6A1E9EE}"/>
                </a:ext>
              </a:extLst>
            </p:cNvPr>
            <p:cNvSpPr/>
            <p:nvPr/>
          </p:nvSpPr>
          <p:spPr>
            <a:xfrm>
              <a:off x="4277412" y="2455819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53" name="グループ化 1052">
            <a:extLst>
              <a:ext uri="{FF2B5EF4-FFF2-40B4-BE49-F238E27FC236}">
                <a16:creationId xmlns:a16="http://schemas.microsoft.com/office/drawing/2014/main" id="{1460D8D4-6B04-4F61-83FC-D037BFD70CD7}"/>
              </a:ext>
            </a:extLst>
          </p:cNvPr>
          <p:cNvGrpSpPr/>
          <p:nvPr/>
        </p:nvGrpSpPr>
        <p:grpSpPr>
          <a:xfrm>
            <a:off x="4132155" y="4375819"/>
            <a:ext cx="199257" cy="61288"/>
            <a:chOff x="4132155" y="2455819"/>
            <a:chExt cx="199257" cy="61288"/>
          </a:xfrm>
        </p:grpSpPr>
        <p:sp>
          <p:nvSpPr>
            <p:cNvPr id="1054" name="正方形/長方形 1053">
              <a:extLst>
                <a:ext uri="{FF2B5EF4-FFF2-40B4-BE49-F238E27FC236}">
                  <a16:creationId xmlns:a16="http://schemas.microsoft.com/office/drawing/2014/main" id="{0D926994-9B98-4375-A138-71FFEE5FEE7B}"/>
                </a:ext>
              </a:extLst>
            </p:cNvPr>
            <p:cNvSpPr/>
            <p:nvPr/>
          </p:nvSpPr>
          <p:spPr>
            <a:xfrm>
              <a:off x="4132155" y="2463107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5" name="正方形/長方形 1054">
              <a:extLst>
                <a:ext uri="{FF2B5EF4-FFF2-40B4-BE49-F238E27FC236}">
                  <a16:creationId xmlns:a16="http://schemas.microsoft.com/office/drawing/2014/main" id="{B09326E0-7AAE-46DA-938F-3E8A2B009E83}"/>
                </a:ext>
              </a:extLst>
            </p:cNvPr>
            <p:cNvSpPr/>
            <p:nvPr/>
          </p:nvSpPr>
          <p:spPr>
            <a:xfrm>
              <a:off x="4209052" y="2458622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6" name="正方形/長方形 1055">
              <a:extLst>
                <a:ext uri="{FF2B5EF4-FFF2-40B4-BE49-F238E27FC236}">
                  <a16:creationId xmlns:a16="http://schemas.microsoft.com/office/drawing/2014/main" id="{BE4558FA-BE7C-4F17-AD00-28A24947237C}"/>
                </a:ext>
              </a:extLst>
            </p:cNvPr>
            <p:cNvSpPr/>
            <p:nvPr/>
          </p:nvSpPr>
          <p:spPr>
            <a:xfrm>
              <a:off x="4277412" y="2455819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57" name="グループ化 1056">
            <a:extLst>
              <a:ext uri="{FF2B5EF4-FFF2-40B4-BE49-F238E27FC236}">
                <a16:creationId xmlns:a16="http://schemas.microsoft.com/office/drawing/2014/main" id="{1D0F6374-A63B-4268-B809-C7AE758297AB}"/>
              </a:ext>
            </a:extLst>
          </p:cNvPr>
          <p:cNvGrpSpPr/>
          <p:nvPr/>
        </p:nvGrpSpPr>
        <p:grpSpPr>
          <a:xfrm>
            <a:off x="4132155" y="4518073"/>
            <a:ext cx="199257" cy="61288"/>
            <a:chOff x="4132155" y="2455819"/>
            <a:chExt cx="199257" cy="61288"/>
          </a:xfrm>
        </p:grpSpPr>
        <p:sp>
          <p:nvSpPr>
            <p:cNvPr id="1058" name="正方形/長方形 1057">
              <a:extLst>
                <a:ext uri="{FF2B5EF4-FFF2-40B4-BE49-F238E27FC236}">
                  <a16:creationId xmlns:a16="http://schemas.microsoft.com/office/drawing/2014/main" id="{93B19A28-0A4F-4B3A-B977-0D1D4B1230FC}"/>
                </a:ext>
              </a:extLst>
            </p:cNvPr>
            <p:cNvSpPr/>
            <p:nvPr/>
          </p:nvSpPr>
          <p:spPr>
            <a:xfrm>
              <a:off x="4132155" y="2463107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9" name="正方形/長方形 1058">
              <a:extLst>
                <a:ext uri="{FF2B5EF4-FFF2-40B4-BE49-F238E27FC236}">
                  <a16:creationId xmlns:a16="http://schemas.microsoft.com/office/drawing/2014/main" id="{9340D332-B3C8-4863-B5D0-A25C9319FF3D}"/>
                </a:ext>
              </a:extLst>
            </p:cNvPr>
            <p:cNvSpPr/>
            <p:nvPr/>
          </p:nvSpPr>
          <p:spPr>
            <a:xfrm>
              <a:off x="4209052" y="2458622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0" name="正方形/長方形 1059">
              <a:extLst>
                <a:ext uri="{FF2B5EF4-FFF2-40B4-BE49-F238E27FC236}">
                  <a16:creationId xmlns:a16="http://schemas.microsoft.com/office/drawing/2014/main" id="{88B72C05-075A-46A3-BF28-C0C55F721959}"/>
                </a:ext>
              </a:extLst>
            </p:cNvPr>
            <p:cNvSpPr/>
            <p:nvPr/>
          </p:nvSpPr>
          <p:spPr>
            <a:xfrm>
              <a:off x="4277412" y="2455819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61" name="グループ化 1060">
            <a:extLst>
              <a:ext uri="{FF2B5EF4-FFF2-40B4-BE49-F238E27FC236}">
                <a16:creationId xmlns:a16="http://schemas.microsoft.com/office/drawing/2014/main" id="{745D8390-F387-4E80-B4BD-FA2A91DF6151}"/>
              </a:ext>
            </a:extLst>
          </p:cNvPr>
          <p:cNvGrpSpPr/>
          <p:nvPr/>
        </p:nvGrpSpPr>
        <p:grpSpPr>
          <a:xfrm>
            <a:off x="4132155" y="4693069"/>
            <a:ext cx="199257" cy="61288"/>
            <a:chOff x="4132155" y="2455819"/>
            <a:chExt cx="199257" cy="61288"/>
          </a:xfrm>
        </p:grpSpPr>
        <p:sp>
          <p:nvSpPr>
            <p:cNvPr id="1062" name="正方形/長方形 1061">
              <a:extLst>
                <a:ext uri="{FF2B5EF4-FFF2-40B4-BE49-F238E27FC236}">
                  <a16:creationId xmlns:a16="http://schemas.microsoft.com/office/drawing/2014/main" id="{68F96A96-D581-43D2-BABD-F6E8B5EC4DDB}"/>
                </a:ext>
              </a:extLst>
            </p:cNvPr>
            <p:cNvSpPr/>
            <p:nvPr/>
          </p:nvSpPr>
          <p:spPr>
            <a:xfrm>
              <a:off x="4132155" y="2463107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3" name="正方形/長方形 1062">
              <a:extLst>
                <a:ext uri="{FF2B5EF4-FFF2-40B4-BE49-F238E27FC236}">
                  <a16:creationId xmlns:a16="http://schemas.microsoft.com/office/drawing/2014/main" id="{127BDA49-B1B6-475E-98CA-F38E652EDE2E}"/>
                </a:ext>
              </a:extLst>
            </p:cNvPr>
            <p:cNvSpPr/>
            <p:nvPr/>
          </p:nvSpPr>
          <p:spPr>
            <a:xfrm>
              <a:off x="4209052" y="2458622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4" name="正方形/長方形 1063">
              <a:extLst>
                <a:ext uri="{FF2B5EF4-FFF2-40B4-BE49-F238E27FC236}">
                  <a16:creationId xmlns:a16="http://schemas.microsoft.com/office/drawing/2014/main" id="{398B802F-0F9B-485A-9D6C-7A01EF142A75}"/>
                </a:ext>
              </a:extLst>
            </p:cNvPr>
            <p:cNvSpPr/>
            <p:nvPr/>
          </p:nvSpPr>
          <p:spPr>
            <a:xfrm>
              <a:off x="4277412" y="2455819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65" name="グループ化 1064">
            <a:extLst>
              <a:ext uri="{FF2B5EF4-FFF2-40B4-BE49-F238E27FC236}">
                <a16:creationId xmlns:a16="http://schemas.microsoft.com/office/drawing/2014/main" id="{0B223745-6BF2-4F66-8C46-6C833B64B9C6}"/>
              </a:ext>
            </a:extLst>
          </p:cNvPr>
          <p:cNvGrpSpPr/>
          <p:nvPr/>
        </p:nvGrpSpPr>
        <p:grpSpPr>
          <a:xfrm>
            <a:off x="4132155" y="4928749"/>
            <a:ext cx="199257" cy="61288"/>
            <a:chOff x="4132155" y="2455819"/>
            <a:chExt cx="199257" cy="61288"/>
          </a:xfrm>
        </p:grpSpPr>
        <p:sp>
          <p:nvSpPr>
            <p:cNvPr id="1066" name="正方形/長方形 1065">
              <a:extLst>
                <a:ext uri="{FF2B5EF4-FFF2-40B4-BE49-F238E27FC236}">
                  <a16:creationId xmlns:a16="http://schemas.microsoft.com/office/drawing/2014/main" id="{F0A57D19-943C-4648-B336-E470D213EC4D}"/>
                </a:ext>
              </a:extLst>
            </p:cNvPr>
            <p:cNvSpPr/>
            <p:nvPr/>
          </p:nvSpPr>
          <p:spPr>
            <a:xfrm>
              <a:off x="4132155" y="2463107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7" name="正方形/長方形 1066">
              <a:extLst>
                <a:ext uri="{FF2B5EF4-FFF2-40B4-BE49-F238E27FC236}">
                  <a16:creationId xmlns:a16="http://schemas.microsoft.com/office/drawing/2014/main" id="{27B7EAC7-1051-44DC-B4A4-FEEFCD0F6427}"/>
                </a:ext>
              </a:extLst>
            </p:cNvPr>
            <p:cNvSpPr/>
            <p:nvPr/>
          </p:nvSpPr>
          <p:spPr>
            <a:xfrm>
              <a:off x="4209052" y="2458622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8" name="正方形/長方形 1067">
              <a:extLst>
                <a:ext uri="{FF2B5EF4-FFF2-40B4-BE49-F238E27FC236}">
                  <a16:creationId xmlns:a16="http://schemas.microsoft.com/office/drawing/2014/main" id="{21D57431-242D-45A0-B5AD-8EFBECCAEA46}"/>
                </a:ext>
              </a:extLst>
            </p:cNvPr>
            <p:cNvSpPr/>
            <p:nvPr/>
          </p:nvSpPr>
          <p:spPr>
            <a:xfrm>
              <a:off x="4277412" y="2455819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69" name="グループ化 1068">
            <a:extLst>
              <a:ext uri="{FF2B5EF4-FFF2-40B4-BE49-F238E27FC236}">
                <a16:creationId xmlns:a16="http://schemas.microsoft.com/office/drawing/2014/main" id="{2304BEEB-5B5F-4490-96A1-F1086378F4BF}"/>
              </a:ext>
            </a:extLst>
          </p:cNvPr>
          <p:cNvGrpSpPr/>
          <p:nvPr/>
        </p:nvGrpSpPr>
        <p:grpSpPr>
          <a:xfrm>
            <a:off x="4132155" y="5009108"/>
            <a:ext cx="199257" cy="61288"/>
            <a:chOff x="4132155" y="2455819"/>
            <a:chExt cx="199257" cy="61288"/>
          </a:xfrm>
        </p:grpSpPr>
        <p:sp>
          <p:nvSpPr>
            <p:cNvPr id="1070" name="正方形/長方形 1069">
              <a:extLst>
                <a:ext uri="{FF2B5EF4-FFF2-40B4-BE49-F238E27FC236}">
                  <a16:creationId xmlns:a16="http://schemas.microsoft.com/office/drawing/2014/main" id="{EAAC95B1-1C5B-4176-B5FD-E59BDECEAC1E}"/>
                </a:ext>
              </a:extLst>
            </p:cNvPr>
            <p:cNvSpPr/>
            <p:nvPr/>
          </p:nvSpPr>
          <p:spPr>
            <a:xfrm>
              <a:off x="4132155" y="2463107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1" name="正方形/長方形 1070">
              <a:extLst>
                <a:ext uri="{FF2B5EF4-FFF2-40B4-BE49-F238E27FC236}">
                  <a16:creationId xmlns:a16="http://schemas.microsoft.com/office/drawing/2014/main" id="{F4646530-A50D-4126-8729-093F23F51DA6}"/>
                </a:ext>
              </a:extLst>
            </p:cNvPr>
            <p:cNvSpPr/>
            <p:nvPr/>
          </p:nvSpPr>
          <p:spPr>
            <a:xfrm>
              <a:off x="4209052" y="2458622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2" name="正方形/長方形 1071">
              <a:extLst>
                <a:ext uri="{FF2B5EF4-FFF2-40B4-BE49-F238E27FC236}">
                  <a16:creationId xmlns:a16="http://schemas.microsoft.com/office/drawing/2014/main" id="{AB74DBBE-8D4B-4E26-A8AA-A7743B79AD97}"/>
                </a:ext>
              </a:extLst>
            </p:cNvPr>
            <p:cNvSpPr/>
            <p:nvPr/>
          </p:nvSpPr>
          <p:spPr>
            <a:xfrm>
              <a:off x="4277412" y="2455819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73" name="グループ化 1072">
            <a:extLst>
              <a:ext uri="{FF2B5EF4-FFF2-40B4-BE49-F238E27FC236}">
                <a16:creationId xmlns:a16="http://schemas.microsoft.com/office/drawing/2014/main" id="{CA8F5CF3-9234-4886-888C-9D36B22852B3}"/>
              </a:ext>
            </a:extLst>
          </p:cNvPr>
          <p:cNvGrpSpPr/>
          <p:nvPr/>
        </p:nvGrpSpPr>
        <p:grpSpPr>
          <a:xfrm>
            <a:off x="2879345" y="5386966"/>
            <a:ext cx="636635" cy="133473"/>
            <a:chOff x="2879345" y="3846463"/>
            <a:chExt cx="636635" cy="133473"/>
          </a:xfrm>
        </p:grpSpPr>
        <p:grpSp>
          <p:nvGrpSpPr>
            <p:cNvPr id="1074" name="グループ化 1073">
              <a:extLst>
                <a:ext uri="{FF2B5EF4-FFF2-40B4-BE49-F238E27FC236}">
                  <a16:creationId xmlns:a16="http://schemas.microsoft.com/office/drawing/2014/main" id="{4F77D41C-7758-4AA5-AB8D-6AB600865644}"/>
                </a:ext>
              </a:extLst>
            </p:cNvPr>
            <p:cNvGrpSpPr/>
            <p:nvPr/>
          </p:nvGrpSpPr>
          <p:grpSpPr>
            <a:xfrm>
              <a:off x="3327131" y="3846463"/>
              <a:ext cx="188849" cy="133473"/>
              <a:chOff x="2917361" y="2640913"/>
              <a:chExt cx="188849" cy="133473"/>
            </a:xfrm>
            <a:solidFill>
              <a:schemeClr val="bg2">
                <a:lumMod val="90000"/>
              </a:schemeClr>
            </a:solidFill>
          </p:grpSpPr>
          <p:sp>
            <p:nvSpPr>
              <p:cNvPr id="1089" name="正方形/長方形 1088">
                <a:extLst>
                  <a:ext uri="{FF2B5EF4-FFF2-40B4-BE49-F238E27FC236}">
                    <a16:creationId xmlns:a16="http://schemas.microsoft.com/office/drawing/2014/main" id="{EDA47F08-A996-466F-9337-74BC2EE300DC}"/>
                  </a:ext>
                </a:extLst>
              </p:cNvPr>
              <p:cNvSpPr/>
              <p:nvPr/>
            </p:nvSpPr>
            <p:spPr>
              <a:xfrm>
                <a:off x="291736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90" name="正方形/長方形 1089">
                <a:extLst>
                  <a:ext uri="{FF2B5EF4-FFF2-40B4-BE49-F238E27FC236}">
                    <a16:creationId xmlns:a16="http://schemas.microsoft.com/office/drawing/2014/main" id="{F7AF4F88-99C9-4582-92A7-69E6F4DE1BB8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91" name="正方形/長方形 1090">
                <a:extLst>
                  <a:ext uri="{FF2B5EF4-FFF2-40B4-BE49-F238E27FC236}">
                    <a16:creationId xmlns:a16="http://schemas.microsoft.com/office/drawing/2014/main" id="{64048FBA-6E5C-43A8-95AE-892DB4DA85F9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92" name="正方形/長方形 1091">
                <a:extLst>
                  <a:ext uri="{FF2B5EF4-FFF2-40B4-BE49-F238E27FC236}">
                    <a16:creationId xmlns:a16="http://schemas.microsoft.com/office/drawing/2014/main" id="{DB9311C5-7139-4801-96B2-FEFAF35DC9E1}"/>
                  </a:ext>
                </a:extLst>
              </p:cNvPr>
              <p:cNvSpPr/>
              <p:nvPr/>
            </p:nvSpPr>
            <p:spPr>
              <a:xfrm>
                <a:off x="2982931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075" name="グループ化 1074">
              <a:extLst>
                <a:ext uri="{FF2B5EF4-FFF2-40B4-BE49-F238E27FC236}">
                  <a16:creationId xmlns:a16="http://schemas.microsoft.com/office/drawing/2014/main" id="{576618CD-0773-4ADA-8FBD-283240DEF130}"/>
                </a:ext>
              </a:extLst>
            </p:cNvPr>
            <p:cNvGrpSpPr/>
            <p:nvPr/>
          </p:nvGrpSpPr>
          <p:grpSpPr>
            <a:xfrm>
              <a:off x="3258066" y="3846463"/>
              <a:ext cx="123279" cy="133473"/>
              <a:chOff x="2982931" y="2640913"/>
              <a:chExt cx="123279" cy="133473"/>
            </a:xfrm>
            <a:solidFill>
              <a:schemeClr val="bg2">
                <a:lumMod val="90000"/>
              </a:schemeClr>
            </a:solidFill>
          </p:grpSpPr>
          <p:sp>
            <p:nvSpPr>
              <p:cNvPr id="1086" name="正方形/長方形 1085">
                <a:extLst>
                  <a:ext uri="{FF2B5EF4-FFF2-40B4-BE49-F238E27FC236}">
                    <a16:creationId xmlns:a16="http://schemas.microsoft.com/office/drawing/2014/main" id="{4411BCFB-D232-48E7-B7D4-7FA02A758B20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87" name="正方形/長方形 1086">
                <a:extLst>
                  <a:ext uri="{FF2B5EF4-FFF2-40B4-BE49-F238E27FC236}">
                    <a16:creationId xmlns:a16="http://schemas.microsoft.com/office/drawing/2014/main" id="{AA2AF426-8ED8-4900-A857-EF51935278EB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88" name="正方形/長方形 1087">
                <a:extLst>
                  <a:ext uri="{FF2B5EF4-FFF2-40B4-BE49-F238E27FC236}">
                    <a16:creationId xmlns:a16="http://schemas.microsoft.com/office/drawing/2014/main" id="{C7C7C8A5-84DD-4DA9-B737-6F1BFBE59105}"/>
                  </a:ext>
                </a:extLst>
              </p:cNvPr>
              <p:cNvSpPr/>
              <p:nvPr/>
            </p:nvSpPr>
            <p:spPr>
              <a:xfrm>
                <a:off x="2982931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076" name="グループ化 1075">
              <a:extLst>
                <a:ext uri="{FF2B5EF4-FFF2-40B4-BE49-F238E27FC236}">
                  <a16:creationId xmlns:a16="http://schemas.microsoft.com/office/drawing/2014/main" id="{00E34BCF-F550-477F-B5F4-D6ADEA28C4FA}"/>
                </a:ext>
              </a:extLst>
            </p:cNvPr>
            <p:cNvGrpSpPr/>
            <p:nvPr/>
          </p:nvGrpSpPr>
          <p:grpSpPr>
            <a:xfrm>
              <a:off x="2962541" y="3846463"/>
              <a:ext cx="264706" cy="133473"/>
              <a:chOff x="2841504" y="2640913"/>
              <a:chExt cx="264706" cy="133473"/>
            </a:xfrm>
            <a:solidFill>
              <a:schemeClr val="bg2">
                <a:lumMod val="90000"/>
              </a:schemeClr>
            </a:solidFill>
          </p:grpSpPr>
          <p:sp>
            <p:nvSpPr>
              <p:cNvPr id="1082" name="正方形/長方形 1081">
                <a:extLst>
                  <a:ext uri="{FF2B5EF4-FFF2-40B4-BE49-F238E27FC236}">
                    <a16:creationId xmlns:a16="http://schemas.microsoft.com/office/drawing/2014/main" id="{955D95A2-7DB9-4680-B3D0-2042EF1E4401}"/>
                  </a:ext>
                </a:extLst>
              </p:cNvPr>
              <p:cNvSpPr/>
              <p:nvPr/>
            </p:nvSpPr>
            <p:spPr>
              <a:xfrm>
                <a:off x="3052210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83" name="正方形/長方形 1082">
                <a:extLst>
                  <a:ext uri="{FF2B5EF4-FFF2-40B4-BE49-F238E27FC236}">
                    <a16:creationId xmlns:a16="http://schemas.microsoft.com/office/drawing/2014/main" id="{5A387EBA-FA49-422F-AF42-7D66CF79BEB1}"/>
                  </a:ext>
                </a:extLst>
              </p:cNvPr>
              <p:cNvSpPr/>
              <p:nvPr/>
            </p:nvSpPr>
            <p:spPr>
              <a:xfrm>
                <a:off x="2841504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84" name="正方形/長方形 1083">
                <a:extLst>
                  <a:ext uri="{FF2B5EF4-FFF2-40B4-BE49-F238E27FC236}">
                    <a16:creationId xmlns:a16="http://schemas.microsoft.com/office/drawing/2014/main" id="{BFB4409A-4A58-4994-AEAF-1E6C80667F03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85" name="正方形/長方形 1084">
                <a:extLst>
                  <a:ext uri="{FF2B5EF4-FFF2-40B4-BE49-F238E27FC236}">
                    <a16:creationId xmlns:a16="http://schemas.microsoft.com/office/drawing/2014/main" id="{ECF999E8-FEF4-40DB-B9F5-0CC8EC48E19F}"/>
                  </a:ext>
                </a:extLst>
              </p:cNvPr>
              <p:cNvSpPr/>
              <p:nvPr/>
            </p:nvSpPr>
            <p:spPr>
              <a:xfrm>
                <a:off x="2982931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077" name="正方形/長方形 1076">
              <a:extLst>
                <a:ext uri="{FF2B5EF4-FFF2-40B4-BE49-F238E27FC236}">
                  <a16:creationId xmlns:a16="http://schemas.microsoft.com/office/drawing/2014/main" id="{A74AA249-BAF2-41FE-9A02-FFC95B89ED7D}"/>
                </a:ext>
              </a:extLst>
            </p:cNvPr>
            <p:cNvSpPr/>
            <p:nvPr/>
          </p:nvSpPr>
          <p:spPr>
            <a:xfrm>
              <a:off x="3038612" y="3846463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8" name="正方形/長方形 1077">
              <a:extLst>
                <a:ext uri="{FF2B5EF4-FFF2-40B4-BE49-F238E27FC236}">
                  <a16:creationId xmlns:a16="http://schemas.microsoft.com/office/drawing/2014/main" id="{10A0B3CA-EAD0-4787-A934-2818E6E82A2E}"/>
                </a:ext>
              </a:extLst>
            </p:cNvPr>
            <p:cNvSpPr/>
            <p:nvPr/>
          </p:nvSpPr>
          <p:spPr>
            <a:xfrm>
              <a:off x="3038612" y="392593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9" name="正方形/長方形 1078">
              <a:extLst>
                <a:ext uri="{FF2B5EF4-FFF2-40B4-BE49-F238E27FC236}">
                  <a16:creationId xmlns:a16="http://schemas.microsoft.com/office/drawing/2014/main" id="{75D1084F-E2FE-424B-A2BF-1C6190F72763}"/>
                </a:ext>
              </a:extLst>
            </p:cNvPr>
            <p:cNvSpPr/>
            <p:nvPr/>
          </p:nvSpPr>
          <p:spPr>
            <a:xfrm>
              <a:off x="2969333" y="392593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0" name="正方形/長方形 1079">
              <a:extLst>
                <a:ext uri="{FF2B5EF4-FFF2-40B4-BE49-F238E27FC236}">
                  <a16:creationId xmlns:a16="http://schemas.microsoft.com/office/drawing/2014/main" id="{1A8E8053-0FF6-48D2-AAE3-31FA74372F09}"/>
                </a:ext>
              </a:extLst>
            </p:cNvPr>
            <p:cNvSpPr/>
            <p:nvPr/>
          </p:nvSpPr>
          <p:spPr>
            <a:xfrm>
              <a:off x="2879345" y="3846463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1" name="正方形/長方形 1080">
              <a:extLst>
                <a:ext uri="{FF2B5EF4-FFF2-40B4-BE49-F238E27FC236}">
                  <a16:creationId xmlns:a16="http://schemas.microsoft.com/office/drawing/2014/main" id="{F26B1D99-FBFE-4608-999B-B063332E78F2}"/>
                </a:ext>
              </a:extLst>
            </p:cNvPr>
            <p:cNvSpPr/>
            <p:nvPr/>
          </p:nvSpPr>
          <p:spPr>
            <a:xfrm>
              <a:off x="2879345" y="392593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93" name="グループ化 1092">
            <a:extLst>
              <a:ext uri="{FF2B5EF4-FFF2-40B4-BE49-F238E27FC236}">
                <a16:creationId xmlns:a16="http://schemas.microsoft.com/office/drawing/2014/main" id="{6461C94E-798D-4701-A019-97F379A66947}"/>
              </a:ext>
            </a:extLst>
          </p:cNvPr>
          <p:cNvGrpSpPr/>
          <p:nvPr/>
        </p:nvGrpSpPr>
        <p:grpSpPr>
          <a:xfrm>
            <a:off x="2879345" y="5626964"/>
            <a:ext cx="636635" cy="133473"/>
            <a:chOff x="2879345" y="3846463"/>
            <a:chExt cx="636635" cy="133473"/>
          </a:xfrm>
        </p:grpSpPr>
        <p:grpSp>
          <p:nvGrpSpPr>
            <p:cNvPr id="1094" name="グループ化 1093">
              <a:extLst>
                <a:ext uri="{FF2B5EF4-FFF2-40B4-BE49-F238E27FC236}">
                  <a16:creationId xmlns:a16="http://schemas.microsoft.com/office/drawing/2014/main" id="{AC63BC65-A135-49F6-9690-3482664CE426}"/>
                </a:ext>
              </a:extLst>
            </p:cNvPr>
            <p:cNvGrpSpPr/>
            <p:nvPr/>
          </p:nvGrpSpPr>
          <p:grpSpPr>
            <a:xfrm>
              <a:off x="3392701" y="3846463"/>
              <a:ext cx="123279" cy="133473"/>
              <a:chOff x="2982931" y="2640913"/>
              <a:chExt cx="123279" cy="133473"/>
            </a:xfrm>
            <a:solidFill>
              <a:schemeClr val="bg2">
                <a:lumMod val="90000"/>
              </a:schemeClr>
            </a:solidFill>
          </p:grpSpPr>
          <p:sp>
            <p:nvSpPr>
              <p:cNvPr id="1109" name="正方形/長方形 1108">
                <a:extLst>
                  <a:ext uri="{FF2B5EF4-FFF2-40B4-BE49-F238E27FC236}">
                    <a16:creationId xmlns:a16="http://schemas.microsoft.com/office/drawing/2014/main" id="{03775146-2C3A-4E45-9BA5-EA669583AE3B}"/>
                  </a:ext>
                </a:extLst>
              </p:cNvPr>
              <p:cNvSpPr/>
              <p:nvPr/>
            </p:nvSpPr>
            <p:spPr>
              <a:xfrm>
                <a:off x="3052210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10" name="正方形/長方形 1109">
                <a:extLst>
                  <a:ext uri="{FF2B5EF4-FFF2-40B4-BE49-F238E27FC236}">
                    <a16:creationId xmlns:a16="http://schemas.microsoft.com/office/drawing/2014/main" id="{04D1CFA2-F987-4FD0-9F79-79358ECDC731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11" name="正方形/長方形 1110">
                <a:extLst>
                  <a:ext uri="{FF2B5EF4-FFF2-40B4-BE49-F238E27FC236}">
                    <a16:creationId xmlns:a16="http://schemas.microsoft.com/office/drawing/2014/main" id="{0D373AD6-7482-433A-85EB-6FC791D482D3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12" name="正方形/長方形 1111">
                <a:extLst>
                  <a:ext uri="{FF2B5EF4-FFF2-40B4-BE49-F238E27FC236}">
                    <a16:creationId xmlns:a16="http://schemas.microsoft.com/office/drawing/2014/main" id="{58C2E0DA-D465-42A5-AEC8-225F539460C7}"/>
                  </a:ext>
                </a:extLst>
              </p:cNvPr>
              <p:cNvSpPr/>
              <p:nvPr/>
            </p:nvSpPr>
            <p:spPr>
              <a:xfrm>
                <a:off x="2982931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095" name="グループ化 1094">
              <a:extLst>
                <a:ext uri="{FF2B5EF4-FFF2-40B4-BE49-F238E27FC236}">
                  <a16:creationId xmlns:a16="http://schemas.microsoft.com/office/drawing/2014/main" id="{A017B18C-186E-40FE-9FD1-59C26C32627A}"/>
                </a:ext>
              </a:extLst>
            </p:cNvPr>
            <p:cNvGrpSpPr/>
            <p:nvPr/>
          </p:nvGrpSpPr>
          <p:grpSpPr>
            <a:xfrm>
              <a:off x="3258066" y="3846463"/>
              <a:ext cx="123279" cy="133473"/>
              <a:chOff x="2982931" y="2640913"/>
              <a:chExt cx="123279" cy="133473"/>
            </a:xfrm>
            <a:solidFill>
              <a:schemeClr val="bg2">
                <a:lumMod val="90000"/>
              </a:schemeClr>
            </a:solidFill>
          </p:grpSpPr>
          <p:sp>
            <p:nvSpPr>
              <p:cNvPr id="1106" name="正方形/長方形 1105">
                <a:extLst>
                  <a:ext uri="{FF2B5EF4-FFF2-40B4-BE49-F238E27FC236}">
                    <a16:creationId xmlns:a16="http://schemas.microsoft.com/office/drawing/2014/main" id="{22587548-7BCF-45EC-ABDE-A493A814A9AE}"/>
                  </a:ext>
                </a:extLst>
              </p:cNvPr>
              <p:cNvSpPr/>
              <p:nvPr/>
            </p:nvSpPr>
            <p:spPr>
              <a:xfrm>
                <a:off x="3042133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07" name="正方形/長方形 1106">
                <a:extLst>
                  <a:ext uri="{FF2B5EF4-FFF2-40B4-BE49-F238E27FC236}">
                    <a16:creationId xmlns:a16="http://schemas.microsoft.com/office/drawing/2014/main" id="{22D012DE-75CC-45B6-A29A-22870E501A66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08" name="正方形/長方形 1107">
                <a:extLst>
                  <a:ext uri="{FF2B5EF4-FFF2-40B4-BE49-F238E27FC236}">
                    <a16:creationId xmlns:a16="http://schemas.microsoft.com/office/drawing/2014/main" id="{34C20425-6CDB-4553-838B-C9B768096F58}"/>
                  </a:ext>
                </a:extLst>
              </p:cNvPr>
              <p:cNvSpPr/>
              <p:nvPr/>
            </p:nvSpPr>
            <p:spPr>
              <a:xfrm>
                <a:off x="2982931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096" name="グループ化 1095">
              <a:extLst>
                <a:ext uri="{FF2B5EF4-FFF2-40B4-BE49-F238E27FC236}">
                  <a16:creationId xmlns:a16="http://schemas.microsoft.com/office/drawing/2014/main" id="{AEB2F76A-92E0-4960-A5C9-E4F4B846E186}"/>
                </a:ext>
              </a:extLst>
            </p:cNvPr>
            <p:cNvGrpSpPr/>
            <p:nvPr/>
          </p:nvGrpSpPr>
          <p:grpSpPr>
            <a:xfrm>
              <a:off x="3103968" y="3846463"/>
              <a:ext cx="123279" cy="133473"/>
              <a:chOff x="2982931" y="2640913"/>
              <a:chExt cx="123279" cy="133473"/>
            </a:xfrm>
            <a:solidFill>
              <a:schemeClr val="bg2">
                <a:lumMod val="90000"/>
              </a:schemeClr>
            </a:solidFill>
          </p:grpSpPr>
          <p:sp>
            <p:nvSpPr>
              <p:cNvPr id="1102" name="正方形/長方形 1101">
                <a:extLst>
                  <a:ext uri="{FF2B5EF4-FFF2-40B4-BE49-F238E27FC236}">
                    <a16:creationId xmlns:a16="http://schemas.microsoft.com/office/drawing/2014/main" id="{F3980C82-A21B-428B-8260-AC7E400AEA44}"/>
                  </a:ext>
                </a:extLst>
              </p:cNvPr>
              <p:cNvSpPr/>
              <p:nvPr/>
            </p:nvSpPr>
            <p:spPr>
              <a:xfrm>
                <a:off x="3052210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03" name="正方形/長方形 1102">
                <a:extLst>
                  <a:ext uri="{FF2B5EF4-FFF2-40B4-BE49-F238E27FC236}">
                    <a16:creationId xmlns:a16="http://schemas.microsoft.com/office/drawing/2014/main" id="{C57CEBB5-018E-45E8-AC73-B2BBFCC67F57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04" name="正方形/長方形 1103">
                <a:extLst>
                  <a:ext uri="{FF2B5EF4-FFF2-40B4-BE49-F238E27FC236}">
                    <a16:creationId xmlns:a16="http://schemas.microsoft.com/office/drawing/2014/main" id="{287FFB06-960D-41C0-9F8D-61293A436BDB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05" name="正方形/長方形 1104">
                <a:extLst>
                  <a:ext uri="{FF2B5EF4-FFF2-40B4-BE49-F238E27FC236}">
                    <a16:creationId xmlns:a16="http://schemas.microsoft.com/office/drawing/2014/main" id="{3E5FF8CC-988C-4C6A-98FF-3056732AD5AA}"/>
                  </a:ext>
                </a:extLst>
              </p:cNvPr>
              <p:cNvSpPr/>
              <p:nvPr/>
            </p:nvSpPr>
            <p:spPr>
              <a:xfrm>
                <a:off x="2982931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097" name="正方形/長方形 1096">
              <a:extLst>
                <a:ext uri="{FF2B5EF4-FFF2-40B4-BE49-F238E27FC236}">
                  <a16:creationId xmlns:a16="http://schemas.microsoft.com/office/drawing/2014/main" id="{589D6039-4644-42DC-9256-06FEAE8D7033}"/>
                </a:ext>
              </a:extLst>
            </p:cNvPr>
            <p:cNvSpPr/>
            <p:nvPr/>
          </p:nvSpPr>
          <p:spPr>
            <a:xfrm>
              <a:off x="2966254" y="3846463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8" name="正方形/長方形 1097">
              <a:extLst>
                <a:ext uri="{FF2B5EF4-FFF2-40B4-BE49-F238E27FC236}">
                  <a16:creationId xmlns:a16="http://schemas.microsoft.com/office/drawing/2014/main" id="{4CEB2D0A-3219-4CDC-ADA8-D1CA1F8CE483}"/>
                </a:ext>
              </a:extLst>
            </p:cNvPr>
            <p:cNvSpPr/>
            <p:nvPr/>
          </p:nvSpPr>
          <p:spPr>
            <a:xfrm>
              <a:off x="3038612" y="392593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9" name="正方形/長方形 1098">
              <a:extLst>
                <a:ext uri="{FF2B5EF4-FFF2-40B4-BE49-F238E27FC236}">
                  <a16:creationId xmlns:a16="http://schemas.microsoft.com/office/drawing/2014/main" id="{D8DD4B50-F08B-4C3F-87A6-69CE5BED9657}"/>
                </a:ext>
              </a:extLst>
            </p:cNvPr>
            <p:cNvSpPr/>
            <p:nvPr/>
          </p:nvSpPr>
          <p:spPr>
            <a:xfrm>
              <a:off x="2969333" y="392593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0" name="正方形/長方形 1099">
              <a:extLst>
                <a:ext uri="{FF2B5EF4-FFF2-40B4-BE49-F238E27FC236}">
                  <a16:creationId xmlns:a16="http://schemas.microsoft.com/office/drawing/2014/main" id="{DCCAEE3C-D1EC-4BFE-B855-D77C4DF0F31E}"/>
                </a:ext>
              </a:extLst>
            </p:cNvPr>
            <p:cNvSpPr/>
            <p:nvPr/>
          </p:nvSpPr>
          <p:spPr>
            <a:xfrm>
              <a:off x="2879345" y="3846463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1" name="正方形/長方形 1100">
              <a:extLst>
                <a:ext uri="{FF2B5EF4-FFF2-40B4-BE49-F238E27FC236}">
                  <a16:creationId xmlns:a16="http://schemas.microsoft.com/office/drawing/2014/main" id="{27E41E08-8835-45EB-A3BA-C74A07B33208}"/>
                </a:ext>
              </a:extLst>
            </p:cNvPr>
            <p:cNvSpPr/>
            <p:nvPr/>
          </p:nvSpPr>
          <p:spPr>
            <a:xfrm>
              <a:off x="2879345" y="392593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34" name="グループ化 1133">
            <a:extLst>
              <a:ext uri="{FF2B5EF4-FFF2-40B4-BE49-F238E27FC236}">
                <a16:creationId xmlns:a16="http://schemas.microsoft.com/office/drawing/2014/main" id="{E7AE4A0C-C9E0-4B28-85AD-AE741821571B}"/>
              </a:ext>
            </a:extLst>
          </p:cNvPr>
          <p:cNvGrpSpPr/>
          <p:nvPr/>
        </p:nvGrpSpPr>
        <p:grpSpPr>
          <a:xfrm>
            <a:off x="2879345" y="5081258"/>
            <a:ext cx="636635" cy="133473"/>
            <a:chOff x="2879345" y="3846463"/>
            <a:chExt cx="636635" cy="133473"/>
          </a:xfrm>
        </p:grpSpPr>
        <p:grpSp>
          <p:nvGrpSpPr>
            <p:cNvPr id="1135" name="グループ化 1134">
              <a:extLst>
                <a:ext uri="{FF2B5EF4-FFF2-40B4-BE49-F238E27FC236}">
                  <a16:creationId xmlns:a16="http://schemas.microsoft.com/office/drawing/2014/main" id="{1C4A25F1-420F-4D7A-B839-424B94591B7D}"/>
                </a:ext>
              </a:extLst>
            </p:cNvPr>
            <p:cNvGrpSpPr/>
            <p:nvPr/>
          </p:nvGrpSpPr>
          <p:grpSpPr>
            <a:xfrm>
              <a:off x="3392701" y="3846463"/>
              <a:ext cx="123279" cy="133473"/>
              <a:chOff x="2982931" y="2640913"/>
              <a:chExt cx="123279" cy="133473"/>
            </a:xfrm>
            <a:solidFill>
              <a:schemeClr val="bg2">
                <a:lumMod val="90000"/>
              </a:schemeClr>
            </a:solidFill>
          </p:grpSpPr>
          <p:sp>
            <p:nvSpPr>
              <p:cNvPr id="1150" name="正方形/長方形 1149">
                <a:extLst>
                  <a:ext uri="{FF2B5EF4-FFF2-40B4-BE49-F238E27FC236}">
                    <a16:creationId xmlns:a16="http://schemas.microsoft.com/office/drawing/2014/main" id="{DC110CCD-EB59-4F8B-A0DE-B8BF4D2A92E7}"/>
                  </a:ext>
                </a:extLst>
              </p:cNvPr>
              <p:cNvSpPr/>
              <p:nvPr/>
            </p:nvSpPr>
            <p:spPr>
              <a:xfrm>
                <a:off x="3052210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51" name="正方形/長方形 1150">
                <a:extLst>
                  <a:ext uri="{FF2B5EF4-FFF2-40B4-BE49-F238E27FC236}">
                    <a16:creationId xmlns:a16="http://schemas.microsoft.com/office/drawing/2014/main" id="{B5801526-E4FA-48DD-B197-22D98566CB87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52" name="正方形/長方形 1151">
                <a:extLst>
                  <a:ext uri="{FF2B5EF4-FFF2-40B4-BE49-F238E27FC236}">
                    <a16:creationId xmlns:a16="http://schemas.microsoft.com/office/drawing/2014/main" id="{F821AC50-D75D-4968-976B-48F3C4BB3FA4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53" name="正方形/長方形 1152">
                <a:extLst>
                  <a:ext uri="{FF2B5EF4-FFF2-40B4-BE49-F238E27FC236}">
                    <a16:creationId xmlns:a16="http://schemas.microsoft.com/office/drawing/2014/main" id="{E5D175B4-CE4A-4E93-B5B2-245334EE347B}"/>
                  </a:ext>
                </a:extLst>
              </p:cNvPr>
              <p:cNvSpPr/>
              <p:nvPr/>
            </p:nvSpPr>
            <p:spPr>
              <a:xfrm>
                <a:off x="2982931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136" name="グループ化 1135">
              <a:extLst>
                <a:ext uri="{FF2B5EF4-FFF2-40B4-BE49-F238E27FC236}">
                  <a16:creationId xmlns:a16="http://schemas.microsoft.com/office/drawing/2014/main" id="{2F3E199B-341A-4003-8FD0-5FEFCE634D65}"/>
                </a:ext>
              </a:extLst>
            </p:cNvPr>
            <p:cNvGrpSpPr/>
            <p:nvPr/>
          </p:nvGrpSpPr>
          <p:grpSpPr>
            <a:xfrm>
              <a:off x="3258066" y="3846463"/>
              <a:ext cx="123279" cy="133473"/>
              <a:chOff x="2982931" y="2640913"/>
              <a:chExt cx="123279" cy="133473"/>
            </a:xfrm>
            <a:solidFill>
              <a:schemeClr val="bg2">
                <a:lumMod val="90000"/>
              </a:schemeClr>
            </a:solidFill>
          </p:grpSpPr>
          <p:sp>
            <p:nvSpPr>
              <p:cNvPr id="1147" name="正方形/長方形 1146">
                <a:extLst>
                  <a:ext uri="{FF2B5EF4-FFF2-40B4-BE49-F238E27FC236}">
                    <a16:creationId xmlns:a16="http://schemas.microsoft.com/office/drawing/2014/main" id="{B16CD9FA-C2B6-4FBF-931B-D8BC297F0152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48" name="正方形/長方形 1147">
                <a:extLst>
                  <a:ext uri="{FF2B5EF4-FFF2-40B4-BE49-F238E27FC236}">
                    <a16:creationId xmlns:a16="http://schemas.microsoft.com/office/drawing/2014/main" id="{293A600D-7492-4D1F-AEBA-B3AF894C217D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49" name="正方形/長方形 1148">
                <a:extLst>
                  <a:ext uri="{FF2B5EF4-FFF2-40B4-BE49-F238E27FC236}">
                    <a16:creationId xmlns:a16="http://schemas.microsoft.com/office/drawing/2014/main" id="{EBE8CB2C-DD6D-41E7-85A4-C537AFBA35CE}"/>
                  </a:ext>
                </a:extLst>
              </p:cNvPr>
              <p:cNvSpPr/>
              <p:nvPr/>
            </p:nvSpPr>
            <p:spPr>
              <a:xfrm>
                <a:off x="2982931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137" name="グループ化 1136">
              <a:extLst>
                <a:ext uri="{FF2B5EF4-FFF2-40B4-BE49-F238E27FC236}">
                  <a16:creationId xmlns:a16="http://schemas.microsoft.com/office/drawing/2014/main" id="{97AA754B-3864-466B-AF24-AA29B3917CEB}"/>
                </a:ext>
              </a:extLst>
            </p:cNvPr>
            <p:cNvGrpSpPr/>
            <p:nvPr/>
          </p:nvGrpSpPr>
          <p:grpSpPr>
            <a:xfrm>
              <a:off x="3103968" y="3846463"/>
              <a:ext cx="123279" cy="133473"/>
              <a:chOff x="2982931" y="2640913"/>
              <a:chExt cx="123279" cy="133473"/>
            </a:xfrm>
            <a:solidFill>
              <a:schemeClr val="bg2">
                <a:lumMod val="90000"/>
              </a:schemeClr>
            </a:solidFill>
          </p:grpSpPr>
          <p:sp>
            <p:nvSpPr>
              <p:cNvPr id="1143" name="正方形/長方形 1142">
                <a:extLst>
                  <a:ext uri="{FF2B5EF4-FFF2-40B4-BE49-F238E27FC236}">
                    <a16:creationId xmlns:a16="http://schemas.microsoft.com/office/drawing/2014/main" id="{743C2F78-B1E2-4E18-9B9B-EF8A54F1F2E9}"/>
                  </a:ext>
                </a:extLst>
              </p:cNvPr>
              <p:cNvSpPr/>
              <p:nvPr/>
            </p:nvSpPr>
            <p:spPr>
              <a:xfrm>
                <a:off x="3052210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44" name="正方形/長方形 1143">
                <a:extLst>
                  <a:ext uri="{FF2B5EF4-FFF2-40B4-BE49-F238E27FC236}">
                    <a16:creationId xmlns:a16="http://schemas.microsoft.com/office/drawing/2014/main" id="{8E59AC1A-8C9F-4551-A1C7-20EF03F73C32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45" name="正方形/長方形 1144">
                <a:extLst>
                  <a:ext uri="{FF2B5EF4-FFF2-40B4-BE49-F238E27FC236}">
                    <a16:creationId xmlns:a16="http://schemas.microsoft.com/office/drawing/2014/main" id="{68F3C89F-EDDC-4105-B57D-BDC3C9EEE3D8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46" name="正方形/長方形 1145">
                <a:extLst>
                  <a:ext uri="{FF2B5EF4-FFF2-40B4-BE49-F238E27FC236}">
                    <a16:creationId xmlns:a16="http://schemas.microsoft.com/office/drawing/2014/main" id="{16E9AAD4-F9C9-4C08-9296-844172F1E94F}"/>
                  </a:ext>
                </a:extLst>
              </p:cNvPr>
              <p:cNvSpPr/>
              <p:nvPr/>
            </p:nvSpPr>
            <p:spPr>
              <a:xfrm>
                <a:off x="2982931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138" name="正方形/長方形 1137">
              <a:extLst>
                <a:ext uri="{FF2B5EF4-FFF2-40B4-BE49-F238E27FC236}">
                  <a16:creationId xmlns:a16="http://schemas.microsoft.com/office/drawing/2014/main" id="{F7266E08-F09C-41E7-9D06-8A49D8597DF5}"/>
                </a:ext>
              </a:extLst>
            </p:cNvPr>
            <p:cNvSpPr/>
            <p:nvPr/>
          </p:nvSpPr>
          <p:spPr>
            <a:xfrm>
              <a:off x="3038612" y="3846463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9" name="正方形/長方形 1138">
              <a:extLst>
                <a:ext uri="{FF2B5EF4-FFF2-40B4-BE49-F238E27FC236}">
                  <a16:creationId xmlns:a16="http://schemas.microsoft.com/office/drawing/2014/main" id="{DD0A93C8-9377-48D7-A65B-24A3B6C96B1C}"/>
                </a:ext>
              </a:extLst>
            </p:cNvPr>
            <p:cNvSpPr/>
            <p:nvPr/>
          </p:nvSpPr>
          <p:spPr>
            <a:xfrm>
              <a:off x="3038612" y="392593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0" name="正方形/長方形 1139">
              <a:extLst>
                <a:ext uri="{FF2B5EF4-FFF2-40B4-BE49-F238E27FC236}">
                  <a16:creationId xmlns:a16="http://schemas.microsoft.com/office/drawing/2014/main" id="{F6D8F97C-A9F1-4B5A-AA3D-27A414CDEAEC}"/>
                </a:ext>
              </a:extLst>
            </p:cNvPr>
            <p:cNvSpPr/>
            <p:nvPr/>
          </p:nvSpPr>
          <p:spPr>
            <a:xfrm>
              <a:off x="2969333" y="392593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1" name="正方形/長方形 1140">
              <a:extLst>
                <a:ext uri="{FF2B5EF4-FFF2-40B4-BE49-F238E27FC236}">
                  <a16:creationId xmlns:a16="http://schemas.microsoft.com/office/drawing/2014/main" id="{3AB37EF6-999B-432E-A82E-01251D70DAEF}"/>
                </a:ext>
              </a:extLst>
            </p:cNvPr>
            <p:cNvSpPr/>
            <p:nvPr/>
          </p:nvSpPr>
          <p:spPr>
            <a:xfrm>
              <a:off x="2879345" y="3846463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2" name="正方形/長方形 1141">
              <a:extLst>
                <a:ext uri="{FF2B5EF4-FFF2-40B4-BE49-F238E27FC236}">
                  <a16:creationId xmlns:a16="http://schemas.microsoft.com/office/drawing/2014/main" id="{6565CBF5-139C-4E45-9E3D-E7F307026216}"/>
                </a:ext>
              </a:extLst>
            </p:cNvPr>
            <p:cNvSpPr/>
            <p:nvPr/>
          </p:nvSpPr>
          <p:spPr>
            <a:xfrm>
              <a:off x="2879345" y="392593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54" name="グループ化 1153">
            <a:extLst>
              <a:ext uri="{FF2B5EF4-FFF2-40B4-BE49-F238E27FC236}">
                <a16:creationId xmlns:a16="http://schemas.microsoft.com/office/drawing/2014/main" id="{D9F6B739-1EEC-47CC-90BB-6BBC982CEBFD}"/>
              </a:ext>
            </a:extLst>
          </p:cNvPr>
          <p:cNvGrpSpPr/>
          <p:nvPr/>
        </p:nvGrpSpPr>
        <p:grpSpPr>
          <a:xfrm>
            <a:off x="2875640" y="5238572"/>
            <a:ext cx="636635" cy="133473"/>
            <a:chOff x="2879345" y="3846463"/>
            <a:chExt cx="636635" cy="133473"/>
          </a:xfrm>
        </p:grpSpPr>
        <p:grpSp>
          <p:nvGrpSpPr>
            <p:cNvPr id="1155" name="グループ化 1154">
              <a:extLst>
                <a:ext uri="{FF2B5EF4-FFF2-40B4-BE49-F238E27FC236}">
                  <a16:creationId xmlns:a16="http://schemas.microsoft.com/office/drawing/2014/main" id="{86AF59AF-449E-4841-B9C4-A11FD2ECC654}"/>
                </a:ext>
              </a:extLst>
            </p:cNvPr>
            <p:cNvGrpSpPr/>
            <p:nvPr/>
          </p:nvGrpSpPr>
          <p:grpSpPr>
            <a:xfrm>
              <a:off x="3392701" y="3846463"/>
              <a:ext cx="123279" cy="133473"/>
              <a:chOff x="2982931" y="2640913"/>
              <a:chExt cx="123279" cy="133473"/>
            </a:xfrm>
            <a:solidFill>
              <a:schemeClr val="bg2">
                <a:lumMod val="90000"/>
              </a:schemeClr>
            </a:solidFill>
          </p:grpSpPr>
          <p:sp>
            <p:nvSpPr>
              <p:cNvPr id="1170" name="正方形/長方形 1169">
                <a:extLst>
                  <a:ext uri="{FF2B5EF4-FFF2-40B4-BE49-F238E27FC236}">
                    <a16:creationId xmlns:a16="http://schemas.microsoft.com/office/drawing/2014/main" id="{2FCF914A-BE19-4704-AF04-AEFD31A7BEFF}"/>
                  </a:ext>
                </a:extLst>
              </p:cNvPr>
              <p:cNvSpPr/>
              <p:nvPr/>
            </p:nvSpPr>
            <p:spPr>
              <a:xfrm>
                <a:off x="3052210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71" name="正方形/長方形 1170">
                <a:extLst>
                  <a:ext uri="{FF2B5EF4-FFF2-40B4-BE49-F238E27FC236}">
                    <a16:creationId xmlns:a16="http://schemas.microsoft.com/office/drawing/2014/main" id="{2000798A-C567-411B-9DC5-81243474D0A3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72" name="正方形/長方形 1171">
                <a:extLst>
                  <a:ext uri="{FF2B5EF4-FFF2-40B4-BE49-F238E27FC236}">
                    <a16:creationId xmlns:a16="http://schemas.microsoft.com/office/drawing/2014/main" id="{F3EAB789-97BA-4108-BB61-065EC22B76D9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73" name="正方形/長方形 1172">
                <a:extLst>
                  <a:ext uri="{FF2B5EF4-FFF2-40B4-BE49-F238E27FC236}">
                    <a16:creationId xmlns:a16="http://schemas.microsoft.com/office/drawing/2014/main" id="{F0A2BDA2-6D70-4EA3-B35C-144A976DF0E0}"/>
                  </a:ext>
                </a:extLst>
              </p:cNvPr>
              <p:cNvSpPr/>
              <p:nvPr/>
            </p:nvSpPr>
            <p:spPr>
              <a:xfrm>
                <a:off x="2982931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156" name="グループ化 1155">
              <a:extLst>
                <a:ext uri="{FF2B5EF4-FFF2-40B4-BE49-F238E27FC236}">
                  <a16:creationId xmlns:a16="http://schemas.microsoft.com/office/drawing/2014/main" id="{C78569E4-5819-4ABC-BED9-C160C5BE6AFB}"/>
                </a:ext>
              </a:extLst>
            </p:cNvPr>
            <p:cNvGrpSpPr/>
            <p:nvPr/>
          </p:nvGrpSpPr>
          <p:grpSpPr>
            <a:xfrm>
              <a:off x="3258066" y="3846463"/>
              <a:ext cx="123279" cy="133473"/>
              <a:chOff x="2982931" y="2640913"/>
              <a:chExt cx="123279" cy="133473"/>
            </a:xfrm>
            <a:solidFill>
              <a:schemeClr val="bg2">
                <a:lumMod val="90000"/>
              </a:schemeClr>
            </a:solidFill>
          </p:grpSpPr>
          <p:sp>
            <p:nvSpPr>
              <p:cNvPr id="1167" name="正方形/長方形 1166">
                <a:extLst>
                  <a:ext uri="{FF2B5EF4-FFF2-40B4-BE49-F238E27FC236}">
                    <a16:creationId xmlns:a16="http://schemas.microsoft.com/office/drawing/2014/main" id="{2A4200D1-8C29-49E8-A098-8587F99EBB99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68" name="正方形/長方形 1167">
                <a:extLst>
                  <a:ext uri="{FF2B5EF4-FFF2-40B4-BE49-F238E27FC236}">
                    <a16:creationId xmlns:a16="http://schemas.microsoft.com/office/drawing/2014/main" id="{7694D9D0-221B-4A3B-8D30-311495558817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157" name="グループ化 1156">
              <a:extLst>
                <a:ext uri="{FF2B5EF4-FFF2-40B4-BE49-F238E27FC236}">
                  <a16:creationId xmlns:a16="http://schemas.microsoft.com/office/drawing/2014/main" id="{E59C876B-8589-4D56-BA4D-470298B61B40}"/>
                </a:ext>
              </a:extLst>
            </p:cNvPr>
            <p:cNvGrpSpPr/>
            <p:nvPr/>
          </p:nvGrpSpPr>
          <p:grpSpPr>
            <a:xfrm>
              <a:off x="3103968" y="3846463"/>
              <a:ext cx="123279" cy="133473"/>
              <a:chOff x="2982931" y="2640913"/>
              <a:chExt cx="123279" cy="133473"/>
            </a:xfrm>
            <a:solidFill>
              <a:schemeClr val="bg2">
                <a:lumMod val="90000"/>
              </a:schemeClr>
            </a:solidFill>
          </p:grpSpPr>
          <p:sp>
            <p:nvSpPr>
              <p:cNvPr id="1163" name="正方形/長方形 1162">
                <a:extLst>
                  <a:ext uri="{FF2B5EF4-FFF2-40B4-BE49-F238E27FC236}">
                    <a16:creationId xmlns:a16="http://schemas.microsoft.com/office/drawing/2014/main" id="{0F9BFCBD-A65D-4A87-B234-DE6D200A751A}"/>
                  </a:ext>
                </a:extLst>
              </p:cNvPr>
              <p:cNvSpPr/>
              <p:nvPr/>
            </p:nvSpPr>
            <p:spPr>
              <a:xfrm>
                <a:off x="3052210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64" name="正方形/長方形 1163">
                <a:extLst>
                  <a:ext uri="{FF2B5EF4-FFF2-40B4-BE49-F238E27FC236}">
                    <a16:creationId xmlns:a16="http://schemas.microsoft.com/office/drawing/2014/main" id="{4F391D5C-6F32-449E-B93A-3A2B630E5989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66" name="正方形/長方形 1165">
                <a:extLst>
                  <a:ext uri="{FF2B5EF4-FFF2-40B4-BE49-F238E27FC236}">
                    <a16:creationId xmlns:a16="http://schemas.microsoft.com/office/drawing/2014/main" id="{46316F0A-D50A-44DB-9E7E-579D5FB56DFD}"/>
                  </a:ext>
                </a:extLst>
              </p:cNvPr>
              <p:cNvSpPr/>
              <p:nvPr/>
            </p:nvSpPr>
            <p:spPr>
              <a:xfrm>
                <a:off x="2982931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158" name="正方形/長方形 1157">
              <a:extLst>
                <a:ext uri="{FF2B5EF4-FFF2-40B4-BE49-F238E27FC236}">
                  <a16:creationId xmlns:a16="http://schemas.microsoft.com/office/drawing/2014/main" id="{A401D628-B63A-4A2F-85A3-D3A0305A01EA}"/>
                </a:ext>
              </a:extLst>
            </p:cNvPr>
            <p:cNvSpPr/>
            <p:nvPr/>
          </p:nvSpPr>
          <p:spPr>
            <a:xfrm>
              <a:off x="3038612" y="3846463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0" name="正方形/長方形 1159">
              <a:extLst>
                <a:ext uri="{FF2B5EF4-FFF2-40B4-BE49-F238E27FC236}">
                  <a16:creationId xmlns:a16="http://schemas.microsoft.com/office/drawing/2014/main" id="{AA20E0DE-5C61-45F8-BD3C-05590BE12DC9}"/>
                </a:ext>
              </a:extLst>
            </p:cNvPr>
            <p:cNvSpPr/>
            <p:nvPr/>
          </p:nvSpPr>
          <p:spPr>
            <a:xfrm>
              <a:off x="2969333" y="392593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1" name="正方形/長方形 1160">
              <a:extLst>
                <a:ext uri="{FF2B5EF4-FFF2-40B4-BE49-F238E27FC236}">
                  <a16:creationId xmlns:a16="http://schemas.microsoft.com/office/drawing/2014/main" id="{E121C44C-D444-41C7-90DD-DCB35F5BFD47}"/>
                </a:ext>
              </a:extLst>
            </p:cNvPr>
            <p:cNvSpPr/>
            <p:nvPr/>
          </p:nvSpPr>
          <p:spPr>
            <a:xfrm>
              <a:off x="2879345" y="3846463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2" name="正方形/長方形 1161">
              <a:extLst>
                <a:ext uri="{FF2B5EF4-FFF2-40B4-BE49-F238E27FC236}">
                  <a16:creationId xmlns:a16="http://schemas.microsoft.com/office/drawing/2014/main" id="{2A187802-1924-4463-A6BF-3CE44D93CC27}"/>
                </a:ext>
              </a:extLst>
            </p:cNvPr>
            <p:cNvSpPr/>
            <p:nvPr/>
          </p:nvSpPr>
          <p:spPr>
            <a:xfrm>
              <a:off x="2879345" y="392593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74" name="グループ化 1173">
            <a:extLst>
              <a:ext uri="{FF2B5EF4-FFF2-40B4-BE49-F238E27FC236}">
                <a16:creationId xmlns:a16="http://schemas.microsoft.com/office/drawing/2014/main" id="{C35EF1EB-2422-45A5-A7A3-FE7415BFE632}"/>
              </a:ext>
            </a:extLst>
          </p:cNvPr>
          <p:cNvGrpSpPr/>
          <p:nvPr/>
        </p:nvGrpSpPr>
        <p:grpSpPr>
          <a:xfrm>
            <a:off x="2879345" y="5780576"/>
            <a:ext cx="636635" cy="133473"/>
            <a:chOff x="2879345" y="3846463"/>
            <a:chExt cx="636635" cy="133473"/>
          </a:xfrm>
        </p:grpSpPr>
        <p:grpSp>
          <p:nvGrpSpPr>
            <p:cNvPr id="1175" name="グループ化 1174">
              <a:extLst>
                <a:ext uri="{FF2B5EF4-FFF2-40B4-BE49-F238E27FC236}">
                  <a16:creationId xmlns:a16="http://schemas.microsoft.com/office/drawing/2014/main" id="{4791B145-0E3E-4358-AC43-856E6453FA6A}"/>
                </a:ext>
              </a:extLst>
            </p:cNvPr>
            <p:cNvGrpSpPr/>
            <p:nvPr/>
          </p:nvGrpSpPr>
          <p:grpSpPr>
            <a:xfrm>
              <a:off x="3392701" y="3846463"/>
              <a:ext cx="123279" cy="133473"/>
              <a:chOff x="2982931" y="2640913"/>
              <a:chExt cx="123279" cy="133473"/>
            </a:xfrm>
            <a:solidFill>
              <a:schemeClr val="bg2">
                <a:lumMod val="90000"/>
              </a:schemeClr>
            </a:solidFill>
          </p:grpSpPr>
          <p:sp>
            <p:nvSpPr>
              <p:cNvPr id="1191" name="正方形/長方形 1190">
                <a:extLst>
                  <a:ext uri="{FF2B5EF4-FFF2-40B4-BE49-F238E27FC236}">
                    <a16:creationId xmlns:a16="http://schemas.microsoft.com/office/drawing/2014/main" id="{A4B72B39-BF01-4A2A-AD68-E6A98C3D75BC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92" name="正方形/長方形 1191">
                <a:extLst>
                  <a:ext uri="{FF2B5EF4-FFF2-40B4-BE49-F238E27FC236}">
                    <a16:creationId xmlns:a16="http://schemas.microsoft.com/office/drawing/2014/main" id="{97F38F9D-1ADF-4D01-87E3-86E454C22993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93" name="正方形/長方形 1192">
                <a:extLst>
                  <a:ext uri="{FF2B5EF4-FFF2-40B4-BE49-F238E27FC236}">
                    <a16:creationId xmlns:a16="http://schemas.microsoft.com/office/drawing/2014/main" id="{70C05EC9-5DC6-46D4-8F61-3B8799572940}"/>
                  </a:ext>
                </a:extLst>
              </p:cNvPr>
              <p:cNvSpPr/>
              <p:nvPr/>
            </p:nvSpPr>
            <p:spPr>
              <a:xfrm>
                <a:off x="2982931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176" name="グループ化 1175">
              <a:extLst>
                <a:ext uri="{FF2B5EF4-FFF2-40B4-BE49-F238E27FC236}">
                  <a16:creationId xmlns:a16="http://schemas.microsoft.com/office/drawing/2014/main" id="{50DBDA52-B4E5-432B-84DC-0230D2DFCB82}"/>
                </a:ext>
              </a:extLst>
            </p:cNvPr>
            <p:cNvGrpSpPr/>
            <p:nvPr/>
          </p:nvGrpSpPr>
          <p:grpSpPr>
            <a:xfrm>
              <a:off x="3258066" y="3846463"/>
              <a:ext cx="123279" cy="133473"/>
              <a:chOff x="2982931" y="2640913"/>
              <a:chExt cx="123279" cy="133473"/>
            </a:xfrm>
            <a:solidFill>
              <a:schemeClr val="bg2">
                <a:lumMod val="90000"/>
              </a:schemeClr>
            </a:solidFill>
          </p:grpSpPr>
          <p:sp>
            <p:nvSpPr>
              <p:cNvPr id="1187" name="正方形/長方形 1186">
                <a:extLst>
                  <a:ext uri="{FF2B5EF4-FFF2-40B4-BE49-F238E27FC236}">
                    <a16:creationId xmlns:a16="http://schemas.microsoft.com/office/drawing/2014/main" id="{DC97EBFA-8BF9-42A4-B438-5FB298D85F99}"/>
                  </a:ext>
                </a:extLst>
              </p:cNvPr>
              <p:cNvSpPr/>
              <p:nvPr/>
            </p:nvSpPr>
            <p:spPr>
              <a:xfrm>
                <a:off x="2982931" y="2640913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88" name="正方形/長方形 1187">
                <a:extLst>
                  <a:ext uri="{FF2B5EF4-FFF2-40B4-BE49-F238E27FC236}">
                    <a16:creationId xmlns:a16="http://schemas.microsoft.com/office/drawing/2014/main" id="{6BD2C2EC-7F4B-416A-AB1F-8468CFCC11E5}"/>
                  </a:ext>
                </a:extLst>
              </p:cNvPr>
              <p:cNvSpPr/>
              <p:nvPr/>
            </p:nvSpPr>
            <p:spPr>
              <a:xfrm>
                <a:off x="3052210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89" name="正方形/長方形 1188">
                <a:extLst>
                  <a:ext uri="{FF2B5EF4-FFF2-40B4-BE49-F238E27FC236}">
                    <a16:creationId xmlns:a16="http://schemas.microsoft.com/office/drawing/2014/main" id="{90CFFB65-ED4F-466B-900D-E1F948A1AB37}"/>
                  </a:ext>
                </a:extLst>
              </p:cNvPr>
              <p:cNvSpPr/>
              <p:nvPr/>
            </p:nvSpPr>
            <p:spPr>
              <a:xfrm>
                <a:off x="2982931" y="2720386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185" name="正方形/長方形 1184">
              <a:extLst>
                <a:ext uri="{FF2B5EF4-FFF2-40B4-BE49-F238E27FC236}">
                  <a16:creationId xmlns:a16="http://schemas.microsoft.com/office/drawing/2014/main" id="{6204A8BF-034B-427A-A3E9-A0D5B5D96364}"/>
                </a:ext>
              </a:extLst>
            </p:cNvPr>
            <p:cNvSpPr/>
            <p:nvPr/>
          </p:nvSpPr>
          <p:spPr>
            <a:xfrm>
              <a:off x="3173247" y="392593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78" name="正方形/長方形 1177">
              <a:extLst>
                <a:ext uri="{FF2B5EF4-FFF2-40B4-BE49-F238E27FC236}">
                  <a16:creationId xmlns:a16="http://schemas.microsoft.com/office/drawing/2014/main" id="{D8D21739-7A60-4A1E-BA83-AD22E9FF6E37}"/>
                </a:ext>
              </a:extLst>
            </p:cNvPr>
            <p:cNvSpPr/>
            <p:nvPr/>
          </p:nvSpPr>
          <p:spPr>
            <a:xfrm>
              <a:off x="3038612" y="3846463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79" name="正方形/長方形 1178">
              <a:extLst>
                <a:ext uri="{FF2B5EF4-FFF2-40B4-BE49-F238E27FC236}">
                  <a16:creationId xmlns:a16="http://schemas.microsoft.com/office/drawing/2014/main" id="{4A10C420-9E23-42CE-A5E2-29C53D2BB53A}"/>
                </a:ext>
              </a:extLst>
            </p:cNvPr>
            <p:cNvSpPr/>
            <p:nvPr/>
          </p:nvSpPr>
          <p:spPr>
            <a:xfrm>
              <a:off x="3038612" y="392593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80" name="正方形/長方形 1179">
              <a:extLst>
                <a:ext uri="{FF2B5EF4-FFF2-40B4-BE49-F238E27FC236}">
                  <a16:creationId xmlns:a16="http://schemas.microsoft.com/office/drawing/2014/main" id="{E914CD89-A6DD-4BC5-AE7E-6726248DD4B6}"/>
                </a:ext>
              </a:extLst>
            </p:cNvPr>
            <p:cNvSpPr/>
            <p:nvPr/>
          </p:nvSpPr>
          <p:spPr>
            <a:xfrm>
              <a:off x="2969333" y="3925936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81" name="正方形/長方形 1180">
              <a:extLst>
                <a:ext uri="{FF2B5EF4-FFF2-40B4-BE49-F238E27FC236}">
                  <a16:creationId xmlns:a16="http://schemas.microsoft.com/office/drawing/2014/main" id="{C692AEF9-EA37-4683-869A-D36F61149471}"/>
                </a:ext>
              </a:extLst>
            </p:cNvPr>
            <p:cNvSpPr/>
            <p:nvPr/>
          </p:nvSpPr>
          <p:spPr>
            <a:xfrm>
              <a:off x="2879345" y="3846463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94" name="正方形/長方形 1193">
            <a:extLst>
              <a:ext uri="{FF2B5EF4-FFF2-40B4-BE49-F238E27FC236}">
                <a16:creationId xmlns:a16="http://schemas.microsoft.com/office/drawing/2014/main" id="{AC9595F7-7E85-48EE-8A27-E2E058772D9E}"/>
              </a:ext>
            </a:extLst>
          </p:cNvPr>
          <p:cNvSpPr/>
          <p:nvPr/>
        </p:nvSpPr>
        <p:spPr>
          <a:xfrm>
            <a:off x="3179974" y="5937286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95" name="正方形/長方形 1194">
            <a:extLst>
              <a:ext uri="{FF2B5EF4-FFF2-40B4-BE49-F238E27FC236}">
                <a16:creationId xmlns:a16="http://schemas.microsoft.com/office/drawing/2014/main" id="{174F1491-DC6F-476A-B1BE-FB9DC0C16EEB}"/>
              </a:ext>
            </a:extLst>
          </p:cNvPr>
          <p:cNvSpPr/>
          <p:nvPr/>
        </p:nvSpPr>
        <p:spPr>
          <a:xfrm>
            <a:off x="2879427" y="5937286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96" name="正方形/長方形 1195">
            <a:extLst>
              <a:ext uri="{FF2B5EF4-FFF2-40B4-BE49-F238E27FC236}">
                <a16:creationId xmlns:a16="http://schemas.microsoft.com/office/drawing/2014/main" id="{00FE32F9-9F48-4DB7-8B67-0E8EE1BEA2C6}"/>
              </a:ext>
            </a:extLst>
          </p:cNvPr>
          <p:cNvSpPr/>
          <p:nvPr/>
        </p:nvSpPr>
        <p:spPr>
          <a:xfrm>
            <a:off x="2962210" y="5548755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97" name="正方形/長方形 1196">
            <a:extLst>
              <a:ext uri="{FF2B5EF4-FFF2-40B4-BE49-F238E27FC236}">
                <a16:creationId xmlns:a16="http://schemas.microsoft.com/office/drawing/2014/main" id="{362452B7-FDC6-442D-B1A8-7EF779696DC2}"/>
              </a:ext>
            </a:extLst>
          </p:cNvPr>
          <p:cNvSpPr/>
          <p:nvPr/>
        </p:nvSpPr>
        <p:spPr>
          <a:xfrm>
            <a:off x="3106172" y="5548755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98" name="正方形/長方形 1197">
            <a:extLst>
              <a:ext uri="{FF2B5EF4-FFF2-40B4-BE49-F238E27FC236}">
                <a16:creationId xmlns:a16="http://schemas.microsoft.com/office/drawing/2014/main" id="{943E70F5-39BB-477E-BDAB-D14A4BD8892C}"/>
              </a:ext>
            </a:extLst>
          </p:cNvPr>
          <p:cNvSpPr/>
          <p:nvPr/>
        </p:nvSpPr>
        <p:spPr>
          <a:xfrm>
            <a:off x="3332587" y="5548755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99" name="正方形/長方形 1198">
            <a:extLst>
              <a:ext uri="{FF2B5EF4-FFF2-40B4-BE49-F238E27FC236}">
                <a16:creationId xmlns:a16="http://schemas.microsoft.com/office/drawing/2014/main" id="{4E2C9697-544C-42CA-B793-87706A20C62C}"/>
              </a:ext>
            </a:extLst>
          </p:cNvPr>
          <p:cNvSpPr/>
          <p:nvPr/>
        </p:nvSpPr>
        <p:spPr>
          <a:xfrm>
            <a:off x="3474288" y="5539929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0" name="正方形/長方形 1199">
            <a:extLst>
              <a:ext uri="{FF2B5EF4-FFF2-40B4-BE49-F238E27FC236}">
                <a16:creationId xmlns:a16="http://schemas.microsoft.com/office/drawing/2014/main" id="{2E6CCD5D-7053-4B9C-8E84-1B3BDB49B107}"/>
              </a:ext>
            </a:extLst>
          </p:cNvPr>
          <p:cNvSpPr/>
          <p:nvPr/>
        </p:nvSpPr>
        <p:spPr>
          <a:xfrm>
            <a:off x="3485713" y="6087232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1" name="正方形/長方形 1200">
            <a:extLst>
              <a:ext uri="{FF2B5EF4-FFF2-40B4-BE49-F238E27FC236}">
                <a16:creationId xmlns:a16="http://schemas.microsoft.com/office/drawing/2014/main" id="{8E805F7B-E1A0-4A19-9D1A-5E009327E6BA}"/>
              </a:ext>
            </a:extLst>
          </p:cNvPr>
          <p:cNvSpPr/>
          <p:nvPr/>
        </p:nvSpPr>
        <p:spPr>
          <a:xfrm>
            <a:off x="3106172" y="6084042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2" name="正方形/長方形 1201">
            <a:extLst>
              <a:ext uri="{FF2B5EF4-FFF2-40B4-BE49-F238E27FC236}">
                <a16:creationId xmlns:a16="http://schemas.microsoft.com/office/drawing/2014/main" id="{996ABCD7-82C0-45E9-96D1-D84BEE3C1710}"/>
              </a:ext>
            </a:extLst>
          </p:cNvPr>
          <p:cNvSpPr/>
          <p:nvPr/>
        </p:nvSpPr>
        <p:spPr>
          <a:xfrm>
            <a:off x="2885269" y="6073685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3" name="正方形/長方形 1202">
            <a:extLst>
              <a:ext uri="{FF2B5EF4-FFF2-40B4-BE49-F238E27FC236}">
                <a16:creationId xmlns:a16="http://schemas.microsoft.com/office/drawing/2014/main" id="{055AFBA0-63E6-472F-ADAF-4E45A4933CF0}"/>
              </a:ext>
            </a:extLst>
          </p:cNvPr>
          <p:cNvSpPr/>
          <p:nvPr/>
        </p:nvSpPr>
        <p:spPr>
          <a:xfrm>
            <a:off x="2962210" y="6166332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4" name="正方形/長方形 1203">
            <a:extLst>
              <a:ext uri="{FF2B5EF4-FFF2-40B4-BE49-F238E27FC236}">
                <a16:creationId xmlns:a16="http://schemas.microsoft.com/office/drawing/2014/main" id="{7088EDCA-31C4-411A-A55F-ADAA086DF6EE}"/>
              </a:ext>
            </a:extLst>
          </p:cNvPr>
          <p:cNvSpPr/>
          <p:nvPr/>
        </p:nvSpPr>
        <p:spPr>
          <a:xfrm>
            <a:off x="3474288" y="6323632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5" name="正方形/長方形 1204">
            <a:extLst>
              <a:ext uri="{FF2B5EF4-FFF2-40B4-BE49-F238E27FC236}">
                <a16:creationId xmlns:a16="http://schemas.microsoft.com/office/drawing/2014/main" id="{5A606E13-DE60-4333-B771-C08CE5C47B52}"/>
              </a:ext>
            </a:extLst>
          </p:cNvPr>
          <p:cNvSpPr/>
          <p:nvPr/>
        </p:nvSpPr>
        <p:spPr>
          <a:xfrm>
            <a:off x="3476848" y="6155798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6" name="正方形/長方形 1205">
            <a:extLst>
              <a:ext uri="{FF2B5EF4-FFF2-40B4-BE49-F238E27FC236}">
                <a16:creationId xmlns:a16="http://schemas.microsoft.com/office/drawing/2014/main" id="{E89574DE-1403-4406-8673-E3F682AD5774}"/>
              </a:ext>
            </a:extLst>
          </p:cNvPr>
          <p:cNvSpPr/>
          <p:nvPr/>
        </p:nvSpPr>
        <p:spPr>
          <a:xfrm>
            <a:off x="3332587" y="6164203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7" name="正方形/長方形 1206">
            <a:extLst>
              <a:ext uri="{FF2B5EF4-FFF2-40B4-BE49-F238E27FC236}">
                <a16:creationId xmlns:a16="http://schemas.microsoft.com/office/drawing/2014/main" id="{D56ACAB0-DA2C-4620-BAB4-F28DCE207A29}"/>
              </a:ext>
            </a:extLst>
          </p:cNvPr>
          <p:cNvSpPr/>
          <p:nvPr/>
        </p:nvSpPr>
        <p:spPr>
          <a:xfrm>
            <a:off x="3187857" y="6320147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8" name="正方形/長方形 1207">
            <a:extLst>
              <a:ext uri="{FF2B5EF4-FFF2-40B4-BE49-F238E27FC236}">
                <a16:creationId xmlns:a16="http://schemas.microsoft.com/office/drawing/2014/main" id="{4D7799C8-4727-4D32-A6F4-2625CCD5D11C}"/>
              </a:ext>
            </a:extLst>
          </p:cNvPr>
          <p:cNvSpPr/>
          <p:nvPr/>
        </p:nvSpPr>
        <p:spPr>
          <a:xfrm>
            <a:off x="3106172" y="6323134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9" name="正方形/長方形 1208">
            <a:extLst>
              <a:ext uri="{FF2B5EF4-FFF2-40B4-BE49-F238E27FC236}">
                <a16:creationId xmlns:a16="http://schemas.microsoft.com/office/drawing/2014/main" id="{D168453C-CCE7-4E8E-8E3F-5FFD3A164CA2}"/>
              </a:ext>
            </a:extLst>
          </p:cNvPr>
          <p:cNvSpPr/>
          <p:nvPr/>
        </p:nvSpPr>
        <p:spPr>
          <a:xfrm>
            <a:off x="3866604" y="5253536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0" name="正方形/長方形 1209">
            <a:extLst>
              <a:ext uri="{FF2B5EF4-FFF2-40B4-BE49-F238E27FC236}">
                <a16:creationId xmlns:a16="http://schemas.microsoft.com/office/drawing/2014/main" id="{1869B9A4-2BE4-4C03-AD7A-C5CEBEA07638}"/>
              </a:ext>
            </a:extLst>
          </p:cNvPr>
          <p:cNvSpPr/>
          <p:nvPr/>
        </p:nvSpPr>
        <p:spPr>
          <a:xfrm>
            <a:off x="3866604" y="5346405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1" name="正方形/長方形 1210">
            <a:extLst>
              <a:ext uri="{FF2B5EF4-FFF2-40B4-BE49-F238E27FC236}">
                <a16:creationId xmlns:a16="http://schemas.microsoft.com/office/drawing/2014/main" id="{8E878F44-E334-4BBD-A872-795005D77AA3}"/>
              </a:ext>
            </a:extLst>
          </p:cNvPr>
          <p:cNvSpPr/>
          <p:nvPr/>
        </p:nvSpPr>
        <p:spPr>
          <a:xfrm>
            <a:off x="3585906" y="4523532"/>
            <a:ext cx="720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2" name="正方形/長方形 1211">
            <a:extLst>
              <a:ext uri="{FF2B5EF4-FFF2-40B4-BE49-F238E27FC236}">
                <a16:creationId xmlns:a16="http://schemas.microsoft.com/office/drawing/2014/main" id="{53CB262A-8DEA-4290-A72A-9EB32777E648}"/>
              </a:ext>
            </a:extLst>
          </p:cNvPr>
          <p:cNvSpPr/>
          <p:nvPr/>
        </p:nvSpPr>
        <p:spPr>
          <a:xfrm>
            <a:off x="3694508" y="4523532"/>
            <a:ext cx="720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3" name="正方形/長方形 1212">
            <a:extLst>
              <a:ext uri="{FF2B5EF4-FFF2-40B4-BE49-F238E27FC236}">
                <a16:creationId xmlns:a16="http://schemas.microsoft.com/office/drawing/2014/main" id="{DA651DFE-7236-4BEF-A122-DE3EF950099A}"/>
              </a:ext>
            </a:extLst>
          </p:cNvPr>
          <p:cNvSpPr/>
          <p:nvPr/>
        </p:nvSpPr>
        <p:spPr>
          <a:xfrm>
            <a:off x="3585906" y="4613172"/>
            <a:ext cx="720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4" name="正方形/長方形 1213">
            <a:extLst>
              <a:ext uri="{FF2B5EF4-FFF2-40B4-BE49-F238E27FC236}">
                <a16:creationId xmlns:a16="http://schemas.microsoft.com/office/drawing/2014/main" id="{C59B6100-2F74-4F87-A712-10D0B121519C}"/>
              </a:ext>
            </a:extLst>
          </p:cNvPr>
          <p:cNvSpPr/>
          <p:nvPr/>
        </p:nvSpPr>
        <p:spPr>
          <a:xfrm>
            <a:off x="3694508" y="4613172"/>
            <a:ext cx="720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5" name="正方形/長方形 1214">
            <a:extLst>
              <a:ext uri="{FF2B5EF4-FFF2-40B4-BE49-F238E27FC236}">
                <a16:creationId xmlns:a16="http://schemas.microsoft.com/office/drawing/2014/main" id="{C60F26D9-0765-4F16-AA44-3E4A29C4DA4B}"/>
              </a:ext>
            </a:extLst>
          </p:cNvPr>
          <p:cNvSpPr/>
          <p:nvPr/>
        </p:nvSpPr>
        <p:spPr>
          <a:xfrm>
            <a:off x="3585906" y="4696130"/>
            <a:ext cx="720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6" name="正方形/長方形 1215">
            <a:extLst>
              <a:ext uri="{FF2B5EF4-FFF2-40B4-BE49-F238E27FC236}">
                <a16:creationId xmlns:a16="http://schemas.microsoft.com/office/drawing/2014/main" id="{F2432D60-F50D-428E-A728-A04FE302AA42}"/>
              </a:ext>
            </a:extLst>
          </p:cNvPr>
          <p:cNvSpPr/>
          <p:nvPr/>
        </p:nvSpPr>
        <p:spPr>
          <a:xfrm>
            <a:off x="3694508" y="4696130"/>
            <a:ext cx="720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7" name="正方形/長方形 1216">
            <a:extLst>
              <a:ext uri="{FF2B5EF4-FFF2-40B4-BE49-F238E27FC236}">
                <a16:creationId xmlns:a16="http://schemas.microsoft.com/office/drawing/2014/main" id="{8EAF4041-8E8D-4EDE-B7AE-3DFB995CD95F}"/>
              </a:ext>
            </a:extLst>
          </p:cNvPr>
          <p:cNvSpPr/>
          <p:nvPr/>
        </p:nvSpPr>
        <p:spPr>
          <a:xfrm>
            <a:off x="3585906" y="4855955"/>
            <a:ext cx="720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8" name="正方形/長方形 1217">
            <a:extLst>
              <a:ext uri="{FF2B5EF4-FFF2-40B4-BE49-F238E27FC236}">
                <a16:creationId xmlns:a16="http://schemas.microsoft.com/office/drawing/2014/main" id="{56313E70-A400-444B-ACCE-C84571005FF5}"/>
              </a:ext>
            </a:extLst>
          </p:cNvPr>
          <p:cNvSpPr/>
          <p:nvPr/>
        </p:nvSpPr>
        <p:spPr>
          <a:xfrm>
            <a:off x="3694508" y="4855955"/>
            <a:ext cx="720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9" name="正方形/長方形 1218">
            <a:extLst>
              <a:ext uri="{FF2B5EF4-FFF2-40B4-BE49-F238E27FC236}">
                <a16:creationId xmlns:a16="http://schemas.microsoft.com/office/drawing/2014/main" id="{1B9D126F-C95B-4455-BEEB-31B7BD1E26BE}"/>
              </a:ext>
            </a:extLst>
          </p:cNvPr>
          <p:cNvSpPr/>
          <p:nvPr/>
        </p:nvSpPr>
        <p:spPr>
          <a:xfrm>
            <a:off x="3585906" y="4943780"/>
            <a:ext cx="720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0" name="正方形/長方形 1219">
            <a:extLst>
              <a:ext uri="{FF2B5EF4-FFF2-40B4-BE49-F238E27FC236}">
                <a16:creationId xmlns:a16="http://schemas.microsoft.com/office/drawing/2014/main" id="{735A5855-BBCD-458A-9C77-B5269CFE3CF1}"/>
              </a:ext>
            </a:extLst>
          </p:cNvPr>
          <p:cNvSpPr/>
          <p:nvPr/>
        </p:nvSpPr>
        <p:spPr>
          <a:xfrm>
            <a:off x="3694508" y="4943780"/>
            <a:ext cx="720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1" name="正方形/長方形 1220">
            <a:extLst>
              <a:ext uri="{FF2B5EF4-FFF2-40B4-BE49-F238E27FC236}">
                <a16:creationId xmlns:a16="http://schemas.microsoft.com/office/drawing/2014/main" id="{7703DF40-B211-43B9-A41E-73641E455E4C}"/>
              </a:ext>
            </a:extLst>
          </p:cNvPr>
          <p:cNvSpPr/>
          <p:nvPr/>
        </p:nvSpPr>
        <p:spPr>
          <a:xfrm>
            <a:off x="3585906" y="5084996"/>
            <a:ext cx="720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2" name="正方形/長方形 1221">
            <a:extLst>
              <a:ext uri="{FF2B5EF4-FFF2-40B4-BE49-F238E27FC236}">
                <a16:creationId xmlns:a16="http://schemas.microsoft.com/office/drawing/2014/main" id="{1D5679EF-C53A-4F20-9F16-9FEFEFBFE804}"/>
              </a:ext>
            </a:extLst>
          </p:cNvPr>
          <p:cNvSpPr/>
          <p:nvPr/>
        </p:nvSpPr>
        <p:spPr>
          <a:xfrm>
            <a:off x="3694508" y="5084996"/>
            <a:ext cx="720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3" name="正方形/長方形 1222">
            <a:extLst>
              <a:ext uri="{FF2B5EF4-FFF2-40B4-BE49-F238E27FC236}">
                <a16:creationId xmlns:a16="http://schemas.microsoft.com/office/drawing/2014/main" id="{FDB00A7A-C9AA-4EAE-9F0B-A711AE2FE622}"/>
              </a:ext>
            </a:extLst>
          </p:cNvPr>
          <p:cNvSpPr/>
          <p:nvPr/>
        </p:nvSpPr>
        <p:spPr>
          <a:xfrm>
            <a:off x="3588243" y="5027751"/>
            <a:ext cx="72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4" name="正方形/長方形 1223">
            <a:extLst>
              <a:ext uri="{FF2B5EF4-FFF2-40B4-BE49-F238E27FC236}">
                <a16:creationId xmlns:a16="http://schemas.microsoft.com/office/drawing/2014/main" id="{1E2BA696-AEEC-46DA-9136-310AF22E9D75}"/>
              </a:ext>
            </a:extLst>
          </p:cNvPr>
          <p:cNvSpPr/>
          <p:nvPr/>
        </p:nvSpPr>
        <p:spPr>
          <a:xfrm>
            <a:off x="3696845" y="5027751"/>
            <a:ext cx="72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5" name="正方形/長方形 1224">
            <a:extLst>
              <a:ext uri="{FF2B5EF4-FFF2-40B4-BE49-F238E27FC236}">
                <a16:creationId xmlns:a16="http://schemas.microsoft.com/office/drawing/2014/main" id="{9BD78473-AF4F-4EC5-9ED4-BDBFD1478CEC}"/>
              </a:ext>
            </a:extLst>
          </p:cNvPr>
          <p:cNvSpPr/>
          <p:nvPr/>
        </p:nvSpPr>
        <p:spPr>
          <a:xfrm>
            <a:off x="3588243" y="4794042"/>
            <a:ext cx="72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6" name="正方形/長方形 1225">
            <a:extLst>
              <a:ext uri="{FF2B5EF4-FFF2-40B4-BE49-F238E27FC236}">
                <a16:creationId xmlns:a16="http://schemas.microsoft.com/office/drawing/2014/main" id="{04ECD712-3AB1-4CEA-90BD-AB8A9D533A91}"/>
              </a:ext>
            </a:extLst>
          </p:cNvPr>
          <p:cNvSpPr/>
          <p:nvPr/>
        </p:nvSpPr>
        <p:spPr>
          <a:xfrm>
            <a:off x="3696845" y="4794042"/>
            <a:ext cx="72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7" name="正方形/長方形 1226">
            <a:extLst>
              <a:ext uri="{FF2B5EF4-FFF2-40B4-BE49-F238E27FC236}">
                <a16:creationId xmlns:a16="http://schemas.microsoft.com/office/drawing/2014/main" id="{95288671-D4AD-4102-A08B-E5DD0FE04197}"/>
              </a:ext>
            </a:extLst>
          </p:cNvPr>
          <p:cNvSpPr/>
          <p:nvPr/>
        </p:nvSpPr>
        <p:spPr>
          <a:xfrm>
            <a:off x="3588243" y="4467088"/>
            <a:ext cx="72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8" name="正方形/長方形 1227">
            <a:extLst>
              <a:ext uri="{FF2B5EF4-FFF2-40B4-BE49-F238E27FC236}">
                <a16:creationId xmlns:a16="http://schemas.microsoft.com/office/drawing/2014/main" id="{AE277AB4-2F99-4AF5-B3C0-5FC42C3CB56B}"/>
              </a:ext>
            </a:extLst>
          </p:cNvPr>
          <p:cNvSpPr/>
          <p:nvPr/>
        </p:nvSpPr>
        <p:spPr>
          <a:xfrm>
            <a:off x="3696845" y="4467088"/>
            <a:ext cx="72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9" name="正方形/長方形 1228">
            <a:extLst>
              <a:ext uri="{FF2B5EF4-FFF2-40B4-BE49-F238E27FC236}">
                <a16:creationId xmlns:a16="http://schemas.microsoft.com/office/drawing/2014/main" id="{2E0DC52A-7FF8-4B0D-B36C-07B2412D1719}"/>
              </a:ext>
            </a:extLst>
          </p:cNvPr>
          <p:cNvSpPr/>
          <p:nvPr/>
        </p:nvSpPr>
        <p:spPr>
          <a:xfrm>
            <a:off x="3696845" y="5183455"/>
            <a:ext cx="72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0" name="正方形/長方形 1229">
            <a:extLst>
              <a:ext uri="{FF2B5EF4-FFF2-40B4-BE49-F238E27FC236}">
                <a16:creationId xmlns:a16="http://schemas.microsoft.com/office/drawing/2014/main" id="{A08A9DAB-C141-4A96-B33D-07B62CA7D250}"/>
              </a:ext>
            </a:extLst>
          </p:cNvPr>
          <p:cNvSpPr/>
          <p:nvPr/>
        </p:nvSpPr>
        <p:spPr>
          <a:xfrm>
            <a:off x="3585906" y="5247632"/>
            <a:ext cx="720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1" name="正方形/長方形 1230">
            <a:extLst>
              <a:ext uri="{FF2B5EF4-FFF2-40B4-BE49-F238E27FC236}">
                <a16:creationId xmlns:a16="http://schemas.microsoft.com/office/drawing/2014/main" id="{7880DD2E-6132-432F-A305-A0473753E460}"/>
              </a:ext>
            </a:extLst>
          </p:cNvPr>
          <p:cNvSpPr/>
          <p:nvPr/>
        </p:nvSpPr>
        <p:spPr>
          <a:xfrm>
            <a:off x="3694508" y="5247632"/>
            <a:ext cx="720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2" name="正方形/長方形 1231">
            <a:extLst>
              <a:ext uri="{FF2B5EF4-FFF2-40B4-BE49-F238E27FC236}">
                <a16:creationId xmlns:a16="http://schemas.microsoft.com/office/drawing/2014/main" id="{EFA4A93C-6A18-4779-9BD3-04AA1905DA77}"/>
              </a:ext>
            </a:extLst>
          </p:cNvPr>
          <p:cNvSpPr/>
          <p:nvPr/>
        </p:nvSpPr>
        <p:spPr>
          <a:xfrm>
            <a:off x="3585906" y="5422255"/>
            <a:ext cx="720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3" name="正方形/長方形 1232">
            <a:extLst>
              <a:ext uri="{FF2B5EF4-FFF2-40B4-BE49-F238E27FC236}">
                <a16:creationId xmlns:a16="http://schemas.microsoft.com/office/drawing/2014/main" id="{A6AA8893-67AB-46BF-9495-BC9BADE4E884}"/>
              </a:ext>
            </a:extLst>
          </p:cNvPr>
          <p:cNvSpPr/>
          <p:nvPr/>
        </p:nvSpPr>
        <p:spPr>
          <a:xfrm>
            <a:off x="3694508" y="5422255"/>
            <a:ext cx="720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4" name="正方形/長方形 1233">
            <a:extLst>
              <a:ext uri="{FF2B5EF4-FFF2-40B4-BE49-F238E27FC236}">
                <a16:creationId xmlns:a16="http://schemas.microsoft.com/office/drawing/2014/main" id="{92F73B8B-B66C-41B9-A5DC-2170EE043D0C}"/>
              </a:ext>
            </a:extLst>
          </p:cNvPr>
          <p:cNvSpPr/>
          <p:nvPr/>
        </p:nvSpPr>
        <p:spPr>
          <a:xfrm>
            <a:off x="3696845" y="5356629"/>
            <a:ext cx="72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5" name="正方形/長方形 1234">
            <a:extLst>
              <a:ext uri="{FF2B5EF4-FFF2-40B4-BE49-F238E27FC236}">
                <a16:creationId xmlns:a16="http://schemas.microsoft.com/office/drawing/2014/main" id="{BDED6387-36FA-4706-A0AF-162F02C6C747}"/>
              </a:ext>
            </a:extLst>
          </p:cNvPr>
          <p:cNvSpPr/>
          <p:nvPr/>
        </p:nvSpPr>
        <p:spPr>
          <a:xfrm>
            <a:off x="3621385" y="5356552"/>
            <a:ext cx="36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6" name="正方形/長方形 1235">
            <a:extLst>
              <a:ext uri="{FF2B5EF4-FFF2-40B4-BE49-F238E27FC236}">
                <a16:creationId xmlns:a16="http://schemas.microsoft.com/office/drawing/2014/main" id="{7A50AA7E-6D49-41B1-94AD-ADF66DEAF112}"/>
              </a:ext>
            </a:extLst>
          </p:cNvPr>
          <p:cNvSpPr/>
          <p:nvPr/>
        </p:nvSpPr>
        <p:spPr>
          <a:xfrm>
            <a:off x="3255199" y="6016049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7" name="正方形/長方形 1236">
            <a:extLst>
              <a:ext uri="{FF2B5EF4-FFF2-40B4-BE49-F238E27FC236}">
                <a16:creationId xmlns:a16="http://schemas.microsoft.com/office/drawing/2014/main" id="{680D0999-FB27-496A-8291-F90412C67282}"/>
              </a:ext>
            </a:extLst>
          </p:cNvPr>
          <p:cNvSpPr/>
          <p:nvPr/>
        </p:nvSpPr>
        <p:spPr>
          <a:xfrm>
            <a:off x="3328673" y="6019685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8" name="正方形/長方形 1237">
            <a:extLst>
              <a:ext uri="{FF2B5EF4-FFF2-40B4-BE49-F238E27FC236}">
                <a16:creationId xmlns:a16="http://schemas.microsoft.com/office/drawing/2014/main" id="{1339504E-EF46-47EA-B3B5-79D94D3EB9D5}"/>
              </a:ext>
            </a:extLst>
          </p:cNvPr>
          <p:cNvSpPr/>
          <p:nvPr/>
        </p:nvSpPr>
        <p:spPr>
          <a:xfrm>
            <a:off x="3403420" y="6016049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9" name="正方形/長方形 1238">
            <a:extLst>
              <a:ext uri="{FF2B5EF4-FFF2-40B4-BE49-F238E27FC236}">
                <a16:creationId xmlns:a16="http://schemas.microsoft.com/office/drawing/2014/main" id="{07B783F6-AE27-4BDF-8E1A-91F8950106E5}"/>
              </a:ext>
            </a:extLst>
          </p:cNvPr>
          <p:cNvSpPr/>
          <p:nvPr/>
        </p:nvSpPr>
        <p:spPr>
          <a:xfrm>
            <a:off x="3478130" y="6015994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0" name="正方形/長方形 1239">
            <a:extLst>
              <a:ext uri="{FF2B5EF4-FFF2-40B4-BE49-F238E27FC236}">
                <a16:creationId xmlns:a16="http://schemas.microsoft.com/office/drawing/2014/main" id="{9BD8105E-5C0F-44B7-B296-0A94434F292D}"/>
              </a:ext>
            </a:extLst>
          </p:cNvPr>
          <p:cNvSpPr/>
          <p:nvPr/>
        </p:nvSpPr>
        <p:spPr>
          <a:xfrm>
            <a:off x="3103655" y="6007525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1" name="正方形/長方形 1240">
            <a:extLst>
              <a:ext uri="{FF2B5EF4-FFF2-40B4-BE49-F238E27FC236}">
                <a16:creationId xmlns:a16="http://schemas.microsoft.com/office/drawing/2014/main" id="{49A0C9FA-AEF3-4E4D-AA10-40064446020C}"/>
              </a:ext>
            </a:extLst>
          </p:cNvPr>
          <p:cNvSpPr/>
          <p:nvPr/>
        </p:nvSpPr>
        <p:spPr>
          <a:xfrm>
            <a:off x="3027883" y="6007525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2" name="正方形/長方形 1241">
            <a:extLst>
              <a:ext uri="{FF2B5EF4-FFF2-40B4-BE49-F238E27FC236}">
                <a16:creationId xmlns:a16="http://schemas.microsoft.com/office/drawing/2014/main" id="{2273B4E2-F8CC-4056-8CBB-921CC68F4BE1}"/>
              </a:ext>
            </a:extLst>
          </p:cNvPr>
          <p:cNvSpPr/>
          <p:nvPr/>
        </p:nvSpPr>
        <p:spPr>
          <a:xfrm>
            <a:off x="2948706" y="6007525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3" name="正方形/長方形 1242">
            <a:extLst>
              <a:ext uri="{FF2B5EF4-FFF2-40B4-BE49-F238E27FC236}">
                <a16:creationId xmlns:a16="http://schemas.microsoft.com/office/drawing/2014/main" id="{1921133E-2B6A-4F93-B0A9-E96F11BC4161}"/>
              </a:ext>
            </a:extLst>
          </p:cNvPr>
          <p:cNvSpPr/>
          <p:nvPr/>
        </p:nvSpPr>
        <p:spPr>
          <a:xfrm>
            <a:off x="3250975" y="6627808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4" name="正方形/長方形 1243">
            <a:extLst>
              <a:ext uri="{FF2B5EF4-FFF2-40B4-BE49-F238E27FC236}">
                <a16:creationId xmlns:a16="http://schemas.microsoft.com/office/drawing/2014/main" id="{C5F49238-28AD-450A-9524-5EEFAE8A49B9}"/>
              </a:ext>
            </a:extLst>
          </p:cNvPr>
          <p:cNvSpPr/>
          <p:nvPr/>
        </p:nvSpPr>
        <p:spPr>
          <a:xfrm>
            <a:off x="3169290" y="6630795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5" name="正方形/長方形 1244">
            <a:extLst>
              <a:ext uri="{FF2B5EF4-FFF2-40B4-BE49-F238E27FC236}">
                <a16:creationId xmlns:a16="http://schemas.microsoft.com/office/drawing/2014/main" id="{8AFF0D9F-1EF5-4E83-A517-AD7EAB9C3505}"/>
              </a:ext>
            </a:extLst>
          </p:cNvPr>
          <p:cNvSpPr/>
          <p:nvPr/>
        </p:nvSpPr>
        <p:spPr>
          <a:xfrm>
            <a:off x="3402000" y="6477650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6" name="正方形/長方形 1245">
            <a:extLst>
              <a:ext uri="{FF2B5EF4-FFF2-40B4-BE49-F238E27FC236}">
                <a16:creationId xmlns:a16="http://schemas.microsoft.com/office/drawing/2014/main" id="{AF8321A3-2972-4FE1-B8D7-6791764A926B}"/>
              </a:ext>
            </a:extLst>
          </p:cNvPr>
          <p:cNvSpPr/>
          <p:nvPr/>
        </p:nvSpPr>
        <p:spPr>
          <a:xfrm>
            <a:off x="3186212" y="6387747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7" name="正方形/長方形 1246">
            <a:extLst>
              <a:ext uri="{FF2B5EF4-FFF2-40B4-BE49-F238E27FC236}">
                <a16:creationId xmlns:a16="http://schemas.microsoft.com/office/drawing/2014/main" id="{7527B9EF-9005-4EDC-8BA7-0E3FFBCCF5D9}"/>
              </a:ext>
            </a:extLst>
          </p:cNvPr>
          <p:cNvSpPr/>
          <p:nvPr/>
        </p:nvSpPr>
        <p:spPr>
          <a:xfrm>
            <a:off x="3027883" y="6464234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8" name="正方形/長方形 1247">
            <a:extLst>
              <a:ext uri="{FF2B5EF4-FFF2-40B4-BE49-F238E27FC236}">
                <a16:creationId xmlns:a16="http://schemas.microsoft.com/office/drawing/2014/main" id="{ED0D7E43-5D39-4DD9-9614-CA85175EF73F}"/>
              </a:ext>
            </a:extLst>
          </p:cNvPr>
          <p:cNvSpPr/>
          <p:nvPr/>
        </p:nvSpPr>
        <p:spPr>
          <a:xfrm>
            <a:off x="2886976" y="6474470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9" name="正方形/長方形 1248">
            <a:extLst>
              <a:ext uri="{FF2B5EF4-FFF2-40B4-BE49-F238E27FC236}">
                <a16:creationId xmlns:a16="http://schemas.microsoft.com/office/drawing/2014/main" id="{88BCB7B6-13E1-4CA6-9955-4DBD1B62EC63}"/>
              </a:ext>
            </a:extLst>
          </p:cNvPr>
          <p:cNvSpPr/>
          <p:nvPr/>
        </p:nvSpPr>
        <p:spPr>
          <a:xfrm>
            <a:off x="2890002" y="6551686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0" name="正方形/長方形 1249">
            <a:extLst>
              <a:ext uri="{FF2B5EF4-FFF2-40B4-BE49-F238E27FC236}">
                <a16:creationId xmlns:a16="http://schemas.microsoft.com/office/drawing/2014/main" id="{F9C1F072-8E53-42C8-BC02-9A989F693489}"/>
              </a:ext>
            </a:extLst>
          </p:cNvPr>
          <p:cNvSpPr/>
          <p:nvPr/>
        </p:nvSpPr>
        <p:spPr>
          <a:xfrm>
            <a:off x="3186212" y="6158351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1" name="正方形/長方形 1250">
            <a:extLst>
              <a:ext uri="{FF2B5EF4-FFF2-40B4-BE49-F238E27FC236}">
                <a16:creationId xmlns:a16="http://schemas.microsoft.com/office/drawing/2014/main" id="{B06C752C-CC89-47D0-AA8F-784CFEBF3FA5}"/>
              </a:ext>
            </a:extLst>
          </p:cNvPr>
          <p:cNvSpPr/>
          <p:nvPr/>
        </p:nvSpPr>
        <p:spPr>
          <a:xfrm>
            <a:off x="3104527" y="6161338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2" name="正方形/長方形 1251">
            <a:extLst>
              <a:ext uri="{FF2B5EF4-FFF2-40B4-BE49-F238E27FC236}">
                <a16:creationId xmlns:a16="http://schemas.microsoft.com/office/drawing/2014/main" id="{27D320ED-B8EE-4017-A426-14EDC55D7E2B}"/>
              </a:ext>
            </a:extLst>
          </p:cNvPr>
          <p:cNvSpPr/>
          <p:nvPr/>
        </p:nvSpPr>
        <p:spPr>
          <a:xfrm>
            <a:off x="3243625" y="6474470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3" name="正方形/長方形 1252">
            <a:extLst>
              <a:ext uri="{FF2B5EF4-FFF2-40B4-BE49-F238E27FC236}">
                <a16:creationId xmlns:a16="http://schemas.microsoft.com/office/drawing/2014/main" id="{45B02E93-E6D0-4F75-8B8C-A6B19BACF55F}"/>
              </a:ext>
            </a:extLst>
          </p:cNvPr>
          <p:cNvSpPr/>
          <p:nvPr/>
        </p:nvSpPr>
        <p:spPr>
          <a:xfrm>
            <a:off x="3044093" y="6245299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4" name="正方形/長方形 1253">
            <a:extLst>
              <a:ext uri="{FF2B5EF4-FFF2-40B4-BE49-F238E27FC236}">
                <a16:creationId xmlns:a16="http://schemas.microsoft.com/office/drawing/2014/main" id="{CCE3362A-6155-4702-AB8C-3070D539B532}"/>
              </a:ext>
            </a:extLst>
          </p:cNvPr>
          <p:cNvSpPr/>
          <p:nvPr/>
        </p:nvSpPr>
        <p:spPr>
          <a:xfrm>
            <a:off x="2968321" y="6245299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5" name="正方形/長方形 1254">
            <a:extLst>
              <a:ext uri="{FF2B5EF4-FFF2-40B4-BE49-F238E27FC236}">
                <a16:creationId xmlns:a16="http://schemas.microsoft.com/office/drawing/2014/main" id="{683127E0-E75C-4E89-9E7A-2FC90BFFD8E2}"/>
              </a:ext>
            </a:extLst>
          </p:cNvPr>
          <p:cNvSpPr/>
          <p:nvPr/>
        </p:nvSpPr>
        <p:spPr>
          <a:xfrm>
            <a:off x="2889144" y="6245299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6" name="正方形/長方形 1255">
            <a:extLst>
              <a:ext uri="{FF2B5EF4-FFF2-40B4-BE49-F238E27FC236}">
                <a16:creationId xmlns:a16="http://schemas.microsoft.com/office/drawing/2014/main" id="{EEC38DB6-5F6C-4791-B2C3-61F50DC31B88}"/>
              </a:ext>
            </a:extLst>
          </p:cNvPr>
          <p:cNvSpPr/>
          <p:nvPr/>
        </p:nvSpPr>
        <p:spPr>
          <a:xfrm>
            <a:off x="3326693" y="6245299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7" name="正方形/長方形 1256">
            <a:extLst>
              <a:ext uri="{FF2B5EF4-FFF2-40B4-BE49-F238E27FC236}">
                <a16:creationId xmlns:a16="http://schemas.microsoft.com/office/drawing/2014/main" id="{05D12E2C-C334-43ED-93D3-D9E2B0F3B9B1}"/>
              </a:ext>
            </a:extLst>
          </p:cNvPr>
          <p:cNvSpPr/>
          <p:nvPr/>
        </p:nvSpPr>
        <p:spPr>
          <a:xfrm>
            <a:off x="3250921" y="6245299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8" name="正方形/長方形 1257">
            <a:extLst>
              <a:ext uri="{FF2B5EF4-FFF2-40B4-BE49-F238E27FC236}">
                <a16:creationId xmlns:a16="http://schemas.microsoft.com/office/drawing/2014/main" id="{61B54C5D-D232-44F9-A2E8-70DF3118CA2D}"/>
              </a:ext>
            </a:extLst>
          </p:cNvPr>
          <p:cNvSpPr/>
          <p:nvPr/>
        </p:nvSpPr>
        <p:spPr>
          <a:xfrm>
            <a:off x="3171744" y="6245299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9" name="正方形/長方形 1258">
            <a:extLst>
              <a:ext uri="{FF2B5EF4-FFF2-40B4-BE49-F238E27FC236}">
                <a16:creationId xmlns:a16="http://schemas.microsoft.com/office/drawing/2014/main" id="{630F2C1F-6DF8-4D55-97D5-7BC9D9E8A1BF}"/>
              </a:ext>
            </a:extLst>
          </p:cNvPr>
          <p:cNvSpPr/>
          <p:nvPr/>
        </p:nvSpPr>
        <p:spPr>
          <a:xfrm>
            <a:off x="3043797" y="6801560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0" name="正方形/長方形 1259">
            <a:extLst>
              <a:ext uri="{FF2B5EF4-FFF2-40B4-BE49-F238E27FC236}">
                <a16:creationId xmlns:a16="http://schemas.microsoft.com/office/drawing/2014/main" id="{C162B62E-88D7-44C2-B308-B08E37218B19}"/>
              </a:ext>
            </a:extLst>
          </p:cNvPr>
          <p:cNvSpPr/>
          <p:nvPr/>
        </p:nvSpPr>
        <p:spPr>
          <a:xfrm>
            <a:off x="2968025" y="6801560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1" name="正方形/長方形 1260">
            <a:extLst>
              <a:ext uri="{FF2B5EF4-FFF2-40B4-BE49-F238E27FC236}">
                <a16:creationId xmlns:a16="http://schemas.microsoft.com/office/drawing/2014/main" id="{C27BC8F3-1A64-4C0B-BBF1-BDE427C7C2AB}"/>
              </a:ext>
            </a:extLst>
          </p:cNvPr>
          <p:cNvSpPr/>
          <p:nvPr/>
        </p:nvSpPr>
        <p:spPr>
          <a:xfrm>
            <a:off x="2888848" y="6801560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2" name="正方形/長方形 1261">
            <a:extLst>
              <a:ext uri="{FF2B5EF4-FFF2-40B4-BE49-F238E27FC236}">
                <a16:creationId xmlns:a16="http://schemas.microsoft.com/office/drawing/2014/main" id="{3232C3EA-56B7-4142-A3C4-6D18B8FBC7D1}"/>
              </a:ext>
            </a:extLst>
          </p:cNvPr>
          <p:cNvSpPr/>
          <p:nvPr/>
        </p:nvSpPr>
        <p:spPr>
          <a:xfrm>
            <a:off x="3334923" y="6800895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3" name="正方形/長方形 1262">
            <a:extLst>
              <a:ext uri="{FF2B5EF4-FFF2-40B4-BE49-F238E27FC236}">
                <a16:creationId xmlns:a16="http://schemas.microsoft.com/office/drawing/2014/main" id="{FB7C9C90-6A73-465B-AC68-0049026A64E5}"/>
              </a:ext>
            </a:extLst>
          </p:cNvPr>
          <p:cNvSpPr/>
          <p:nvPr/>
        </p:nvSpPr>
        <p:spPr>
          <a:xfrm>
            <a:off x="3259151" y="6800895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4" name="正方形/長方形 1263">
            <a:extLst>
              <a:ext uri="{FF2B5EF4-FFF2-40B4-BE49-F238E27FC236}">
                <a16:creationId xmlns:a16="http://schemas.microsoft.com/office/drawing/2014/main" id="{47FDA251-5AF7-4B81-91DE-40CAC2B8B8A2}"/>
              </a:ext>
            </a:extLst>
          </p:cNvPr>
          <p:cNvSpPr/>
          <p:nvPr/>
        </p:nvSpPr>
        <p:spPr>
          <a:xfrm>
            <a:off x="3179974" y="6800895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5" name="正方形/長方形 1264">
            <a:extLst>
              <a:ext uri="{FF2B5EF4-FFF2-40B4-BE49-F238E27FC236}">
                <a16:creationId xmlns:a16="http://schemas.microsoft.com/office/drawing/2014/main" id="{B0FA7E8D-BE4E-493F-AD9F-B4BC766A620D}"/>
              </a:ext>
            </a:extLst>
          </p:cNvPr>
          <p:cNvSpPr/>
          <p:nvPr/>
        </p:nvSpPr>
        <p:spPr>
          <a:xfrm>
            <a:off x="3402000" y="6244802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6" name="正方形/長方形 1265">
            <a:extLst>
              <a:ext uri="{FF2B5EF4-FFF2-40B4-BE49-F238E27FC236}">
                <a16:creationId xmlns:a16="http://schemas.microsoft.com/office/drawing/2014/main" id="{9D06949D-ED16-4E2D-B703-6287E097772E}"/>
              </a:ext>
            </a:extLst>
          </p:cNvPr>
          <p:cNvSpPr/>
          <p:nvPr/>
        </p:nvSpPr>
        <p:spPr>
          <a:xfrm>
            <a:off x="3394318" y="6635558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7" name="正方形/長方形 1266">
            <a:extLst>
              <a:ext uri="{FF2B5EF4-FFF2-40B4-BE49-F238E27FC236}">
                <a16:creationId xmlns:a16="http://schemas.microsoft.com/office/drawing/2014/main" id="{8E6577AE-BFEB-4FFD-AD9A-AF8AD44A3CF2}"/>
              </a:ext>
            </a:extLst>
          </p:cNvPr>
          <p:cNvSpPr/>
          <p:nvPr/>
        </p:nvSpPr>
        <p:spPr>
          <a:xfrm>
            <a:off x="3399543" y="6800895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8" name="正方形/長方形 1267">
            <a:extLst>
              <a:ext uri="{FF2B5EF4-FFF2-40B4-BE49-F238E27FC236}">
                <a16:creationId xmlns:a16="http://schemas.microsoft.com/office/drawing/2014/main" id="{1C544E92-0E10-4A20-B54C-424495F0A94E}"/>
              </a:ext>
            </a:extLst>
          </p:cNvPr>
          <p:cNvSpPr/>
          <p:nvPr/>
        </p:nvSpPr>
        <p:spPr>
          <a:xfrm>
            <a:off x="3031989" y="6627306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9" name="正方形/長方形 1268">
            <a:extLst>
              <a:ext uri="{FF2B5EF4-FFF2-40B4-BE49-F238E27FC236}">
                <a16:creationId xmlns:a16="http://schemas.microsoft.com/office/drawing/2014/main" id="{F75BCE04-9A7C-420A-B476-91D076CE7435}"/>
              </a:ext>
            </a:extLst>
          </p:cNvPr>
          <p:cNvSpPr/>
          <p:nvPr/>
        </p:nvSpPr>
        <p:spPr>
          <a:xfrm>
            <a:off x="3103655" y="6720795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0" name="正方形/長方形 1269">
            <a:extLst>
              <a:ext uri="{FF2B5EF4-FFF2-40B4-BE49-F238E27FC236}">
                <a16:creationId xmlns:a16="http://schemas.microsoft.com/office/drawing/2014/main" id="{66791898-0EDB-4DF4-AAEA-F34749647988}"/>
              </a:ext>
            </a:extLst>
          </p:cNvPr>
          <p:cNvSpPr/>
          <p:nvPr/>
        </p:nvSpPr>
        <p:spPr>
          <a:xfrm>
            <a:off x="3179555" y="6718142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1" name="正方形/長方形 1270">
            <a:extLst>
              <a:ext uri="{FF2B5EF4-FFF2-40B4-BE49-F238E27FC236}">
                <a16:creationId xmlns:a16="http://schemas.microsoft.com/office/drawing/2014/main" id="{EF761B85-00FB-4220-81BD-0AFCBF822144}"/>
              </a:ext>
            </a:extLst>
          </p:cNvPr>
          <p:cNvSpPr/>
          <p:nvPr/>
        </p:nvSpPr>
        <p:spPr>
          <a:xfrm>
            <a:off x="2886976" y="6724644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2" name="正方形/長方形 1271">
            <a:extLst>
              <a:ext uri="{FF2B5EF4-FFF2-40B4-BE49-F238E27FC236}">
                <a16:creationId xmlns:a16="http://schemas.microsoft.com/office/drawing/2014/main" id="{E133EC88-5F24-4773-A271-AB7EFD790A03}"/>
              </a:ext>
            </a:extLst>
          </p:cNvPr>
          <p:cNvSpPr/>
          <p:nvPr/>
        </p:nvSpPr>
        <p:spPr>
          <a:xfrm>
            <a:off x="3184888" y="6873341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3" name="正方形/長方形 1272">
            <a:extLst>
              <a:ext uri="{FF2B5EF4-FFF2-40B4-BE49-F238E27FC236}">
                <a16:creationId xmlns:a16="http://schemas.microsoft.com/office/drawing/2014/main" id="{66A2270F-2B15-4208-9911-B17538AD0158}"/>
              </a:ext>
            </a:extLst>
          </p:cNvPr>
          <p:cNvSpPr/>
          <p:nvPr/>
        </p:nvSpPr>
        <p:spPr>
          <a:xfrm>
            <a:off x="3185789" y="6949097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4" name="正方形/長方形 1273">
            <a:extLst>
              <a:ext uri="{FF2B5EF4-FFF2-40B4-BE49-F238E27FC236}">
                <a16:creationId xmlns:a16="http://schemas.microsoft.com/office/drawing/2014/main" id="{00F43EBE-5B03-4B3A-A92D-0816E4EB187C}"/>
              </a:ext>
            </a:extLst>
          </p:cNvPr>
          <p:cNvSpPr/>
          <p:nvPr/>
        </p:nvSpPr>
        <p:spPr>
          <a:xfrm>
            <a:off x="3186212" y="7174889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5" name="正方形/長方形 1274">
            <a:extLst>
              <a:ext uri="{FF2B5EF4-FFF2-40B4-BE49-F238E27FC236}">
                <a16:creationId xmlns:a16="http://schemas.microsoft.com/office/drawing/2014/main" id="{1E70E86B-834E-43C4-8824-EFE5B8F4C2AD}"/>
              </a:ext>
            </a:extLst>
          </p:cNvPr>
          <p:cNvSpPr/>
          <p:nvPr/>
        </p:nvSpPr>
        <p:spPr>
          <a:xfrm>
            <a:off x="3583368" y="6617084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6" name="正方形/長方形 1275">
            <a:extLst>
              <a:ext uri="{FF2B5EF4-FFF2-40B4-BE49-F238E27FC236}">
                <a16:creationId xmlns:a16="http://schemas.microsoft.com/office/drawing/2014/main" id="{24F483E3-FFBA-4E6E-B6D6-00E8654ADC71}"/>
              </a:ext>
            </a:extLst>
          </p:cNvPr>
          <p:cNvSpPr/>
          <p:nvPr/>
        </p:nvSpPr>
        <p:spPr>
          <a:xfrm>
            <a:off x="3472134" y="6722351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7" name="正方形/長方形 1276">
            <a:extLst>
              <a:ext uri="{FF2B5EF4-FFF2-40B4-BE49-F238E27FC236}">
                <a16:creationId xmlns:a16="http://schemas.microsoft.com/office/drawing/2014/main" id="{52CF22D7-9CD6-4E7F-A7AC-DC387193A9E1}"/>
              </a:ext>
            </a:extLst>
          </p:cNvPr>
          <p:cNvSpPr/>
          <p:nvPr/>
        </p:nvSpPr>
        <p:spPr>
          <a:xfrm>
            <a:off x="3730508" y="5689879"/>
            <a:ext cx="36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8" name="正方形/長方形 1277">
            <a:extLst>
              <a:ext uri="{FF2B5EF4-FFF2-40B4-BE49-F238E27FC236}">
                <a16:creationId xmlns:a16="http://schemas.microsoft.com/office/drawing/2014/main" id="{F8417137-5518-42AF-9972-188C002CD343}"/>
              </a:ext>
            </a:extLst>
          </p:cNvPr>
          <p:cNvSpPr/>
          <p:nvPr/>
        </p:nvSpPr>
        <p:spPr>
          <a:xfrm>
            <a:off x="3730508" y="5911524"/>
            <a:ext cx="36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9" name="正方形/長方形 1278">
            <a:extLst>
              <a:ext uri="{FF2B5EF4-FFF2-40B4-BE49-F238E27FC236}">
                <a16:creationId xmlns:a16="http://schemas.microsoft.com/office/drawing/2014/main" id="{44558F73-67BC-4F3A-878B-984588997AC0}"/>
              </a:ext>
            </a:extLst>
          </p:cNvPr>
          <p:cNvSpPr/>
          <p:nvPr/>
        </p:nvSpPr>
        <p:spPr>
          <a:xfrm>
            <a:off x="3685462" y="5519599"/>
            <a:ext cx="72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0" name="正方形/長方形 1279">
            <a:extLst>
              <a:ext uri="{FF2B5EF4-FFF2-40B4-BE49-F238E27FC236}">
                <a16:creationId xmlns:a16="http://schemas.microsoft.com/office/drawing/2014/main" id="{80110AAB-6FAF-480D-9935-714040F99A0E}"/>
              </a:ext>
            </a:extLst>
          </p:cNvPr>
          <p:cNvSpPr/>
          <p:nvPr/>
        </p:nvSpPr>
        <p:spPr>
          <a:xfrm>
            <a:off x="3590498" y="5519599"/>
            <a:ext cx="72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1" name="正方形/長方形 1280">
            <a:extLst>
              <a:ext uri="{FF2B5EF4-FFF2-40B4-BE49-F238E27FC236}">
                <a16:creationId xmlns:a16="http://schemas.microsoft.com/office/drawing/2014/main" id="{634D8A15-11D7-4537-B01E-6342A5B14D1B}"/>
              </a:ext>
            </a:extLst>
          </p:cNvPr>
          <p:cNvSpPr/>
          <p:nvPr/>
        </p:nvSpPr>
        <p:spPr>
          <a:xfrm>
            <a:off x="3694508" y="5633350"/>
            <a:ext cx="72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2" name="正方形/長方形 1281">
            <a:extLst>
              <a:ext uri="{FF2B5EF4-FFF2-40B4-BE49-F238E27FC236}">
                <a16:creationId xmlns:a16="http://schemas.microsoft.com/office/drawing/2014/main" id="{160F4E6F-A26C-41FC-87B1-F4C0959E964C}"/>
              </a:ext>
            </a:extLst>
          </p:cNvPr>
          <p:cNvSpPr/>
          <p:nvPr/>
        </p:nvSpPr>
        <p:spPr>
          <a:xfrm>
            <a:off x="3590498" y="5689234"/>
            <a:ext cx="72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3" name="正方形/長方形 1282">
            <a:extLst>
              <a:ext uri="{FF2B5EF4-FFF2-40B4-BE49-F238E27FC236}">
                <a16:creationId xmlns:a16="http://schemas.microsoft.com/office/drawing/2014/main" id="{FAC3FDF2-3FD3-42D5-A2ED-E005CB950DF5}"/>
              </a:ext>
            </a:extLst>
          </p:cNvPr>
          <p:cNvSpPr/>
          <p:nvPr/>
        </p:nvSpPr>
        <p:spPr>
          <a:xfrm>
            <a:off x="3685462" y="5584557"/>
            <a:ext cx="36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4" name="正方形/長方形 1283">
            <a:extLst>
              <a:ext uri="{FF2B5EF4-FFF2-40B4-BE49-F238E27FC236}">
                <a16:creationId xmlns:a16="http://schemas.microsoft.com/office/drawing/2014/main" id="{E864F2B3-9B55-442B-9189-84D3FFEBF8F0}"/>
              </a:ext>
            </a:extLst>
          </p:cNvPr>
          <p:cNvSpPr/>
          <p:nvPr/>
        </p:nvSpPr>
        <p:spPr>
          <a:xfrm>
            <a:off x="3586349" y="5584557"/>
            <a:ext cx="36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5" name="正方形/長方形 1284">
            <a:extLst>
              <a:ext uri="{FF2B5EF4-FFF2-40B4-BE49-F238E27FC236}">
                <a16:creationId xmlns:a16="http://schemas.microsoft.com/office/drawing/2014/main" id="{EA11DAEF-B0DE-460C-9EB8-33482D709E0A}"/>
              </a:ext>
            </a:extLst>
          </p:cNvPr>
          <p:cNvSpPr/>
          <p:nvPr/>
        </p:nvSpPr>
        <p:spPr>
          <a:xfrm>
            <a:off x="3586277" y="5641528"/>
            <a:ext cx="36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6" name="正方形/長方形 1285">
            <a:extLst>
              <a:ext uri="{FF2B5EF4-FFF2-40B4-BE49-F238E27FC236}">
                <a16:creationId xmlns:a16="http://schemas.microsoft.com/office/drawing/2014/main" id="{1EDE71A6-A2CE-4CF9-8C74-C39061265388}"/>
              </a:ext>
            </a:extLst>
          </p:cNvPr>
          <p:cNvSpPr/>
          <p:nvPr/>
        </p:nvSpPr>
        <p:spPr>
          <a:xfrm>
            <a:off x="3685462" y="5748773"/>
            <a:ext cx="72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7" name="正方形/長方形 1286">
            <a:extLst>
              <a:ext uri="{FF2B5EF4-FFF2-40B4-BE49-F238E27FC236}">
                <a16:creationId xmlns:a16="http://schemas.microsoft.com/office/drawing/2014/main" id="{2A8FFDD9-F5A5-41CA-9EF5-80104188F09E}"/>
              </a:ext>
            </a:extLst>
          </p:cNvPr>
          <p:cNvSpPr/>
          <p:nvPr/>
        </p:nvSpPr>
        <p:spPr>
          <a:xfrm>
            <a:off x="3687558" y="5856658"/>
            <a:ext cx="72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8" name="正方形/長方形 1287">
            <a:extLst>
              <a:ext uri="{FF2B5EF4-FFF2-40B4-BE49-F238E27FC236}">
                <a16:creationId xmlns:a16="http://schemas.microsoft.com/office/drawing/2014/main" id="{32F22B3B-86C9-49F0-BCED-514A7FC025B6}"/>
              </a:ext>
            </a:extLst>
          </p:cNvPr>
          <p:cNvSpPr/>
          <p:nvPr/>
        </p:nvSpPr>
        <p:spPr>
          <a:xfrm>
            <a:off x="3690859" y="6022808"/>
            <a:ext cx="72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9" name="正方形/長方形 1288">
            <a:extLst>
              <a:ext uri="{FF2B5EF4-FFF2-40B4-BE49-F238E27FC236}">
                <a16:creationId xmlns:a16="http://schemas.microsoft.com/office/drawing/2014/main" id="{8DA82E9A-9366-42E8-8153-04A84B2BABBA}"/>
              </a:ext>
            </a:extLst>
          </p:cNvPr>
          <p:cNvSpPr/>
          <p:nvPr/>
        </p:nvSpPr>
        <p:spPr>
          <a:xfrm>
            <a:off x="3588001" y="5755155"/>
            <a:ext cx="36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0" name="正方形/長方形 1289">
            <a:extLst>
              <a:ext uri="{FF2B5EF4-FFF2-40B4-BE49-F238E27FC236}">
                <a16:creationId xmlns:a16="http://schemas.microsoft.com/office/drawing/2014/main" id="{076380BC-6F4F-4C2E-9D19-A6C31946BED9}"/>
              </a:ext>
            </a:extLst>
          </p:cNvPr>
          <p:cNvSpPr/>
          <p:nvPr/>
        </p:nvSpPr>
        <p:spPr>
          <a:xfrm>
            <a:off x="3586277" y="5801056"/>
            <a:ext cx="36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1" name="正方形/長方形 1290">
            <a:extLst>
              <a:ext uri="{FF2B5EF4-FFF2-40B4-BE49-F238E27FC236}">
                <a16:creationId xmlns:a16="http://schemas.microsoft.com/office/drawing/2014/main" id="{2BE0FA5D-D4E5-498A-8B4E-00E31BD7DB6B}"/>
              </a:ext>
            </a:extLst>
          </p:cNvPr>
          <p:cNvSpPr/>
          <p:nvPr/>
        </p:nvSpPr>
        <p:spPr>
          <a:xfrm>
            <a:off x="3623480" y="5850474"/>
            <a:ext cx="36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2" name="正方形/長方形 1291">
            <a:extLst>
              <a:ext uri="{FF2B5EF4-FFF2-40B4-BE49-F238E27FC236}">
                <a16:creationId xmlns:a16="http://schemas.microsoft.com/office/drawing/2014/main" id="{98171C71-A150-400E-8B07-3D10264973AA}"/>
              </a:ext>
            </a:extLst>
          </p:cNvPr>
          <p:cNvSpPr/>
          <p:nvPr/>
        </p:nvSpPr>
        <p:spPr>
          <a:xfrm>
            <a:off x="3726982" y="5792782"/>
            <a:ext cx="36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3" name="正方形/長方形 1292">
            <a:extLst>
              <a:ext uri="{FF2B5EF4-FFF2-40B4-BE49-F238E27FC236}">
                <a16:creationId xmlns:a16="http://schemas.microsoft.com/office/drawing/2014/main" id="{1016616D-DED3-4EA5-BC47-8B9D6800B220}"/>
              </a:ext>
            </a:extLst>
          </p:cNvPr>
          <p:cNvSpPr/>
          <p:nvPr/>
        </p:nvSpPr>
        <p:spPr>
          <a:xfrm>
            <a:off x="3631508" y="5971856"/>
            <a:ext cx="36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4" name="正方形/長方形 1293">
            <a:extLst>
              <a:ext uri="{FF2B5EF4-FFF2-40B4-BE49-F238E27FC236}">
                <a16:creationId xmlns:a16="http://schemas.microsoft.com/office/drawing/2014/main" id="{307A5F45-5955-4A36-A9D7-1411A2574ACC}"/>
              </a:ext>
            </a:extLst>
          </p:cNvPr>
          <p:cNvSpPr/>
          <p:nvPr/>
        </p:nvSpPr>
        <p:spPr>
          <a:xfrm>
            <a:off x="3690210" y="6125338"/>
            <a:ext cx="36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5" name="正方形/長方形 1294">
            <a:extLst>
              <a:ext uri="{FF2B5EF4-FFF2-40B4-BE49-F238E27FC236}">
                <a16:creationId xmlns:a16="http://schemas.microsoft.com/office/drawing/2014/main" id="{CC9D8151-76EA-4D46-999D-22E21B3F3950}"/>
              </a:ext>
            </a:extLst>
          </p:cNvPr>
          <p:cNvSpPr/>
          <p:nvPr/>
        </p:nvSpPr>
        <p:spPr>
          <a:xfrm>
            <a:off x="3588870" y="6015994"/>
            <a:ext cx="36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6" name="正方形/長方形 1295">
            <a:extLst>
              <a:ext uri="{FF2B5EF4-FFF2-40B4-BE49-F238E27FC236}">
                <a16:creationId xmlns:a16="http://schemas.microsoft.com/office/drawing/2014/main" id="{D2EA182A-981B-405C-82B4-EB0948DFAF94}"/>
              </a:ext>
            </a:extLst>
          </p:cNvPr>
          <p:cNvSpPr/>
          <p:nvPr/>
        </p:nvSpPr>
        <p:spPr>
          <a:xfrm>
            <a:off x="3582646" y="6073121"/>
            <a:ext cx="36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7" name="正方形/長方形 1296">
            <a:extLst>
              <a:ext uri="{FF2B5EF4-FFF2-40B4-BE49-F238E27FC236}">
                <a16:creationId xmlns:a16="http://schemas.microsoft.com/office/drawing/2014/main" id="{E7E56292-8CA0-4E0E-85C5-3DFC1841F28E}"/>
              </a:ext>
            </a:extLst>
          </p:cNvPr>
          <p:cNvSpPr/>
          <p:nvPr/>
        </p:nvSpPr>
        <p:spPr>
          <a:xfrm>
            <a:off x="3582090" y="6185629"/>
            <a:ext cx="36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8" name="正方形/長方形 1297">
            <a:extLst>
              <a:ext uri="{FF2B5EF4-FFF2-40B4-BE49-F238E27FC236}">
                <a16:creationId xmlns:a16="http://schemas.microsoft.com/office/drawing/2014/main" id="{745330B1-4432-47A8-9B79-6F0FF03540EC}"/>
              </a:ext>
            </a:extLst>
          </p:cNvPr>
          <p:cNvSpPr/>
          <p:nvPr/>
        </p:nvSpPr>
        <p:spPr>
          <a:xfrm>
            <a:off x="3875648" y="5545987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9" name="正方形/長方形 1298">
            <a:extLst>
              <a:ext uri="{FF2B5EF4-FFF2-40B4-BE49-F238E27FC236}">
                <a16:creationId xmlns:a16="http://schemas.microsoft.com/office/drawing/2014/main" id="{97038D6B-5920-412E-88B1-CB22126F39D3}"/>
              </a:ext>
            </a:extLst>
          </p:cNvPr>
          <p:cNvSpPr/>
          <p:nvPr/>
        </p:nvSpPr>
        <p:spPr>
          <a:xfrm>
            <a:off x="3875087" y="5747056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00" name="正方形/長方形 1299">
            <a:extLst>
              <a:ext uri="{FF2B5EF4-FFF2-40B4-BE49-F238E27FC236}">
                <a16:creationId xmlns:a16="http://schemas.microsoft.com/office/drawing/2014/main" id="{DE73F769-D6EB-4284-9899-267B775DCFC8}"/>
              </a:ext>
            </a:extLst>
          </p:cNvPr>
          <p:cNvSpPr/>
          <p:nvPr/>
        </p:nvSpPr>
        <p:spPr>
          <a:xfrm>
            <a:off x="3885255" y="5852754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01" name="正方形/長方形 1300">
            <a:extLst>
              <a:ext uri="{FF2B5EF4-FFF2-40B4-BE49-F238E27FC236}">
                <a16:creationId xmlns:a16="http://schemas.microsoft.com/office/drawing/2014/main" id="{E71F70F1-BD10-4E82-80B1-38882A414169}"/>
              </a:ext>
            </a:extLst>
          </p:cNvPr>
          <p:cNvSpPr/>
          <p:nvPr/>
        </p:nvSpPr>
        <p:spPr>
          <a:xfrm>
            <a:off x="3957255" y="5602755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02" name="正方形/長方形 1301">
            <a:extLst>
              <a:ext uri="{FF2B5EF4-FFF2-40B4-BE49-F238E27FC236}">
                <a16:creationId xmlns:a16="http://schemas.microsoft.com/office/drawing/2014/main" id="{AB2B7E98-5A23-4B63-822C-57435ACB4776}"/>
              </a:ext>
            </a:extLst>
          </p:cNvPr>
          <p:cNvSpPr/>
          <p:nvPr/>
        </p:nvSpPr>
        <p:spPr>
          <a:xfrm>
            <a:off x="3967423" y="5708453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03" name="正方形/長方形 1302">
            <a:extLst>
              <a:ext uri="{FF2B5EF4-FFF2-40B4-BE49-F238E27FC236}">
                <a16:creationId xmlns:a16="http://schemas.microsoft.com/office/drawing/2014/main" id="{B6DB0F76-F74C-4BD3-A410-312A939F9CEE}"/>
              </a:ext>
            </a:extLst>
          </p:cNvPr>
          <p:cNvSpPr/>
          <p:nvPr/>
        </p:nvSpPr>
        <p:spPr>
          <a:xfrm>
            <a:off x="3869726" y="6049419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04" name="正方形/長方形 1303">
            <a:extLst>
              <a:ext uri="{FF2B5EF4-FFF2-40B4-BE49-F238E27FC236}">
                <a16:creationId xmlns:a16="http://schemas.microsoft.com/office/drawing/2014/main" id="{31D09391-40B6-4116-B9EB-51C85C252ECB}"/>
              </a:ext>
            </a:extLst>
          </p:cNvPr>
          <p:cNvSpPr/>
          <p:nvPr/>
        </p:nvSpPr>
        <p:spPr>
          <a:xfrm>
            <a:off x="3879894" y="6155117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05" name="正方形/長方形 1304">
            <a:extLst>
              <a:ext uri="{FF2B5EF4-FFF2-40B4-BE49-F238E27FC236}">
                <a16:creationId xmlns:a16="http://schemas.microsoft.com/office/drawing/2014/main" id="{30163D08-7F3E-4D84-B331-40819E4C9321}"/>
              </a:ext>
            </a:extLst>
          </p:cNvPr>
          <p:cNvSpPr/>
          <p:nvPr/>
        </p:nvSpPr>
        <p:spPr>
          <a:xfrm>
            <a:off x="4034889" y="5377901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06" name="正方形/長方形 1305">
            <a:extLst>
              <a:ext uri="{FF2B5EF4-FFF2-40B4-BE49-F238E27FC236}">
                <a16:creationId xmlns:a16="http://schemas.microsoft.com/office/drawing/2014/main" id="{5D296969-9626-43C2-9A01-6ED1DA9DFF9C}"/>
              </a:ext>
            </a:extLst>
          </p:cNvPr>
          <p:cNvSpPr/>
          <p:nvPr/>
        </p:nvSpPr>
        <p:spPr>
          <a:xfrm>
            <a:off x="4045057" y="5483599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07" name="正方形/長方形 1306">
            <a:extLst>
              <a:ext uri="{FF2B5EF4-FFF2-40B4-BE49-F238E27FC236}">
                <a16:creationId xmlns:a16="http://schemas.microsoft.com/office/drawing/2014/main" id="{DBC3B900-35B8-4328-B17E-00C357269CD0}"/>
              </a:ext>
            </a:extLst>
          </p:cNvPr>
          <p:cNvSpPr/>
          <p:nvPr/>
        </p:nvSpPr>
        <p:spPr>
          <a:xfrm>
            <a:off x="3957721" y="6493860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08" name="正方形/長方形 1307">
            <a:extLst>
              <a:ext uri="{FF2B5EF4-FFF2-40B4-BE49-F238E27FC236}">
                <a16:creationId xmlns:a16="http://schemas.microsoft.com/office/drawing/2014/main" id="{2498880C-54DA-4725-9A21-9B7FDAD330B8}"/>
              </a:ext>
            </a:extLst>
          </p:cNvPr>
          <p:cNvSpPr/>
          <p:nvPr/>
        </p:nvSpPr>
        <p:spPr>
          <a:xfrm>
            <a:off x="3967889" y="6599558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09" name="正方形/長方形 1308">
            <a:extLst>
              <a:ext uri="{FF2B5EF4-FFF2-40B4-BE49-F238E27FC236}">
                <a16:creationId xmlns:a16="http://schemas.microsoft.com/office/drawing/2014/main" id="{C838FFD0-AFB0-443D-9C4D-8BC6C93C7BAE}"/>
              </a:ext>
            </a:extLst>
          </p:cNvPr>
          <p:cNvSpPr/>
          <p:nvPr/>
        </p:nvSpPr>
        <p:spPr>
          <a:xfrm>
            <a:off x="3859469" y="6552297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0" name="正方形/長方形 1309">
            <a:extLst>
              <a:ext uri="{FF2B5EF4-FFF2-40B4-BE49-F238E27FC236}">
                <a16:creationId xmlns:a16="http://schemas.microsoft.com/office/drawing/2014/main" id="{487278B0-EDBB-459A-850D-3A1CCF7226A4}"/>
              </a:ext>
            </a:extLst>
          </p:cNvPr>
          <p:cNvSpPr/>
          <p:nvPr/>
        </p:nvSpPr>
        <p:spPr>
          <a:xfrm>
            <a:off x="3869637" y="6657995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1" name="正方形/長方形 1310">
            <a:extLst>
              <a:ext uri="{FF2B5EF4-FFF2-40B4-BE49-F238E27FC236}">
                <a16:creationId xmlns:a16="http://schemas.microsoft.com/office/drawing/2014/main" id="{E666C312-5D75-4FCB-87A6-349682CF2376}"/>
              </a:ext>
            </a:extLst>
          </p:cNvPr>
          <p:cNvSpPr/>
          <p:nvPr/>
        </p:nvSpPr>
        <p:spPr>
          <a:xfrm>
            <a:off x="3960936" y="4923792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2" name="正方形/長方形 1311">
            <a:extLst>
              <a:ext uri="{FF2B5EF4-FFF2-40B4-BE49-F238E27FC236}">
                <a16:creationId xmlns:a16="http://schemas.microsoft.com/office/drawing/2014/main" id="{CC52F532-57A8-447F-A99B-77170D53B079}"/>
              </a:ext>
            </a:extLst>
          </p:cNvPr>
          <p:cNvSpPr/>
          <p:nvPr/>
        </p:nvSpPr>
        <p:spPr>
          <a:xfrm>
            <a:off x="3957738" y="5015324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3" name="正方形/長方形 1312">
            <a:extLst>
              <a:ext uri="{FF2B5EF4-FFF2-40B4-BE49-F238E27FC236}">
                <a16:creationId xmlns:a16="http://schemas.microsoft.com/office/drawing/2014/main" id="{DB4C325A-026B-40D1-AC34-A83C2B67EF1F}"/>
              </a:ext>
            </a:extLst>
          </p:cNvPr>
          <p:cNvSpPr/>
          <p:nvPr/>
        </p:nvSpPr>
        <p:spPr>
          <a:xfrm>
            <a:off x="3950905" y="5123783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4" name="正方形/長方形 1313">
            <a:extLst>
              <a:ext uri="{FF2B5EF4-FFF2-40B4-BE49-F238E27FC236}">
                <a16:creationId xmlns:a16="http://schemas.microsoft.com/office/drawing/2014/main" id="{510B13BD-6944-429C-A283-C2A002A156D2}"/>
              </a:ext>
            </a:extLst>
          </p:cNvPr>
          <p:cNvSpPr/>
          <p:nvPr/>
        </p:nvSpPr>
        <p:spPr>
          <a:xfrm>
            <a:off x="3952453" y="5222342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5" name="正方形/長方形 1314">
            <a:extLst>
              <a:ext uri="{FF2B5EF4-FFF2-40B4-BE49-F238E27FC236}">
                <a16:creationId xmlns:a16="http://schemas.microsoft.com/office/drawing/2014/main" id="{145F9BDE-7D61-41C0-88C2-C8EB368019D4}"/>
              </a:ext>
            </a:extLst>
          </p:cNvPr>
          <p:cNvSpPr/>
          <p:nvPr/>
        </p:nvSpPr>
        <p:spPr>
          <a:xfrm>
            <a:off x="3952453" y="5315211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6" name="正方形/長方形 1315">
            <a:extLst>
              <a:ext uri="{FF2B5EF4-FFF2-40B4-BE49-F238E27FC236}">
                <a16:creationId xmlns:a16="http://schemas.microsoft.com/office/drawing/2014/main" id="{6A8FDBAE-12A9-43CB-942B-AD602E71038A}"/>
              </a:ext>
            </a:extLst>
          </p:cNvPr>
          <p:cNvSpPr/>
          <p:nvPr/>
        </p:nvSpPr>
        <p:spPr>
          <a:xfrm>
            <a:off x="3952453" y="5408080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7" name="正方形/長方形 1316">
            <a:extLst>
              <a:ext uri="{FF2B5EF4-FFF2-40B4-BE49-F238E27FC236}">
                <a16:creationId xmlns:a16="http://schemas.microsoft.com/office/drawing/2014/main" id="{E0B3DCA3-B31F-4793-9CE5-5EA984626CE2}"/>
              </a:ext>
            </a:extLst>
          </p:cNvPr>
          <p:cNvSpPr/>
          <p:nvPr/>
        </p:nvSpPr>
        <p:spPr>
          <a:xfrm>
            <a:off x="4044709" y="4881000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8" name="正方形/長方形 1317">
            <a:extLst>
              <a:ext uri="{FF2B5EF4-FFF2-40B4-BE49-F238E27FC236}">
                <a16:creationId xmlns:a16="http://schemas.microsoft.com/office/drawing/2014/main" id="{DA48CB5A-075E-4317-A1BC-4D3C4CF17713}"/>
              </a:ext>
            </a:extLst>
          </p:cNvPr>
          <p:cNvSpPr/>
          <p:nvPr/>
        </p:nvSpPr>
        <p:spPr>
          <a:xfrm>
            <a:off x="4041511" y="4972532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9" name="正方形/長方形 1318">
            <a:extLst>
              <a:ext uri="{FF2B5EF4-FFF2-40B4-BE49-F238E27FC236}">
                <a16:creationId xmlns:a16="http://schemas.microsoft.com/office/drawing/2014/main" id="{F08FC505-0077-458E-B480-82A961851DBE}"/>
              </a:ext>
            </a:extLst>
          </p:cNvPr>
          <p:cNvSpPr/>
          <p:nvPr/>
        </p:nvSpPr>
        <p:spPr>
          <a:xfrm>
            <a:off x="4039124" y="5086433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20" name="正方形/長方形 1319">
            <a:extLst>
              <a:ext uri="{FF2B5EF4-FFF2-40B4-BE49-F238E27FC236}">
                <a16:creationId xmlns:a16="http://schemas.microsoft.com/office/drawing/2014/main" id="{CD5D3A79-E86E-49A7-A684-EBF26A165980}"/>
              </a:ext>
            </a:extLst>
          </p:cNvPr>
          <p:cNvSpPr/>
          <p:nvPr/>
        </p:nvSpPr>
        <p:spPr>
          <a:xfrm>
            <a:off x="4048947" y="5662468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21" name="正方形/長方形 1320">
            <a:extLst>
              <a:ext uri="{FF2B5EF4-FFF2-40B4-BE49-F238E27FC236}">
                <a16:creationId xmlns:a16="http://schemas.microsoft.com/office/drawing/2014/main" id="{EFE9DA51-8211-4B95-8ECC-EB4C0A32AB5A}"/>
              </a:ext>
            </a:extLst>
          </p:cNvPr>
          <p:cNvSpPr/>
          <p:nvPr/>
        </p:nvSpPr>
        <p:spPr>
          <a:xfrm>
            <a:off x="4039525" y="5871401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22" name="正方形/長方形 1321">
            <a:extLst>
              <a:ext uri="{FF2B5EF4-FFF2-40B4-BE49-F238E27FC236}">
                <a16:creationId xmlns:a16="http://schemas.microsoft.com/office/drawing/2014/main" id="{F1B560EC-A186-4D69-AB70-E0CD1D8E91A9}"/>
              </a:ext>
            </a:extLst>
          </p:cNvPr>
          <p:cNvSpPr/>
          <p:nvPr/>
        </p:nvSpPr>
        <p:spPr>
          <a:xfrm>
            <a:off x="3957255" y="6100893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24" name="正方形/長方形 1323">
            <a:extLst>
              <a:ext uri="{FF2B5EF4-FFF2-40B4-BE49-F238E27FC236}">
                <a16:creationId xmlns:a16="http://schemas.microsoft.com/office/drawing/2014/main" id="{E029FA34-7C2C-4527-AD41-4CA8D04E95D6}"/>
              </a:ext>
            </a:extLst>
          </p:cNvPr>
          <p:cNvSpPr/>
          <p:nvPr/>
        </p:nvSpPr>
        <p:spPr>
          <a:xfrm>
            <a:off x="2886976" y="7830340"/>
            <a:ext cx="540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26" name="正方形/長方形 1325">
            <a:extLst>
              <a:ext uri="{FF2B5EF4-FFF2-40B4-BE49-F238E27FC236}">
                <a16:creationId xmlns:a16="http://schemas.microsoft.com/office/drawing/2014/main" id="{9E960234-CAB2-4143-AD65-9267F5E7D55E}"/>
              </a:ext>
            </a:extLst>
          </p:cNvPr>
          <p:cNvSpPr/>
          <p:nvPr/>
        </p:nvSpPr>
        <p:spPr>
          <a:xfrm>
            <a:off x="2998210" y="7534544"/>
            <a:ext cx="540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27" name="正方形/長方形 1326">
            <a:extLst>
              <a:ext uri="{FF2B5EF4-FFF2-40B4-BE49-F238E27FC236}">
                <a16:creationId xmlns:a16="http://schemas.microsoft.com/office/drawing/2014/main" id="{0E5317C8-6AE9-4323-AC4F-5EFBCBEFAD43}"/>
              </a:ext>
            </a:extLst>
          </p:cNvPr>
          <p:cNvSpPr/>
          <p:nvPr/>
        </p:nvSpPr>
        <p:spPr>
          <a:xfrm>
            <a:off x="3081883" y="7444033"/>
            <a:ext cx="540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28" name="正方形/長方形 1327">
            <a:extLst>
              <a:ext uri="{FF2B5EF4-FFF2-40B4-BE49-F238E27FC236}">
                <a16:creationId xmlns:a16="http://schemas.microsoft.com/office/drawing/2014/main" id="{06D50813-9EBA-4AE3-A11D-AEDBD8760A4F}"/>
              </a:ext>
            </a:extLst>
          </p:cNvPr>
          <p:cNvSpPr/>
          <p:nvPr/>
        </p:nvSpPr>
        <p:spPr>
          <a:xfrm>
            <a:off x="3085731" y="7523595"/>
            <a:ext cx="540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29" name="正方形/長方形 1328">
            <a:extLst>
              <a:ext uri="{FF2B5EF4-FFF2-40B4-BE49-F238E27FC236}">
                <a16:creationId xmlns:a16="http://schemas.microsoft.com/office/drawing/2014/main" id="{29FEED5D-F6D8-4807-86CB-744AA2A46DE9}"/>
              </a:ext>
            </a:extLst>
          </p:cNvPr>
          <p:cNvSpPr/>
          <p:nvPr/>
        </p:nvSpPr>
        <p:spPr>
          <a:xfrm>
            <a:off x="4273266" y="8428159"/>
            <a:ext cx="54000" cy="5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30" name="正方形/長方形 1329">
            <a:extLst>
              <a:ext uri="{FF2B5EF4-FFF2-40B4-BE49-F238E27FC236}">
                <a16:creationId xmlns:a16="http://schemas.microsoft.com/office/drawing/2014/main" id="{7F83DF63-C0EF-40B7-A4DF-60805E2D5450}"/>
              </a:ext>
            </a:extLst>
          </p:cNvPr>
          <p:cNvSpPr/>
          <p:nvPr/>
        </p:nvSpPr>
        <p:spPr>
          <a:xfrm>
            <a:off x="4273266" y="8360997"/>
            <a:ext cx="54000" cy="5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31" name="正方形/長方形 1330">
            <a:extLst>
              <a:ext uri="{FF2B5EF4-FFF2-40B4-BE49-F238E27FC236}">
                <a16:creationId xmlns:a16="http://schemas.microsoft.com/office/drawing/2014/main" id="{CA6A6A6B-D4F3-49D0-8927-CCDE9E9E4B10}"/>
              </a:ext>
            </a:extLst>
          </p:cNvPr>
          <p:cNvSpPr/>
          <p:nvPr/>
        </p:nvSpPr>
        <p:spPr>
          <a:xfrm>
            <a:off x="4608371" y="8500159"/>
            <a:ext cx="720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32" name="正方形/長方形 1331">
            <a:extLst>
              <a:ext uri="{FF2B5EF4-FFF2-40B4-BE49-F238E27FC236}">
                <a16:creationId xmlns:a16="http://schemas.microsoft.com/office/drawing/2014/main" id="{13895BF1-3404-4BA5-A2DA-A43E024ECCCD}"/>
              </a:ext>
            </a:extLst>
          </p:cNvPr>
          <p:cNvSpPr/>
          <p:nvPr/>
        </p:nvSpPr>
        <p:spPr>
          <a:xfrm>
            <a:off x="4613749" y="8360997"/>
            <a:ext cx="720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33" name="正方形/長方形 1332">
            <a:extLst>
              <a:ext uri="{FF2B5EF4-FFF2-40B4-BE49-F238E27FC236}">
                <a16:creationId xmlns:a16="http://schemas.microsoft.com/office/drawing/2014/main" id="{4F536C95-A60B-4B21-BC16-67144D6CD37C}"/>
              </a:ext>
            </a:extLst>
          </p:cNvPr>
          <p:cNvSpPr/>
          <p:nvPr/>
        </p:nvSpPr>
        <p:spPr>
          <a:xfrm>
            <a:off x="4376234" y="8369668"/>
            <a:ext cx="720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F23D8CB0-BF10-42E8-B285-50C4DE8DD383}"/>
              </a:ext>
            </a:extLst>
          </p:cNvPr>
          <p:cNvGrpSpPr/>
          <p:nvPr/>
        </p:nvGrpSpPr>
        <p:grpSpPr>
          <a:xfrm>
            <a:off x="1654660" y="2552974"/>
            <a:ext cx="195983" cy="201019"/>
            <a:chOff x="1654660" y="2552974"/>
            <a:chExt cx="195983" cy="201019"/>
          </a:xfrm>
          <a:solidFill>
            <a:schemeClr val="bg2">
              <a:lumMod val="75000"/>
            </a:schemeClr>
          </a:solidFill>
        </p:grpSpPr>
        <p:grpSp>
          <p:nvGrpSpPr>
            <p:cNvPr id="27" name="グループ化 26">
              <a:extLst>
                <a:ext uri="{FF2B5EF4-FFF2-40B4-BE49-F238E27FC236}">
                  <a16:creationId xmlns:a16="http://schemas.microsoft.com/office/drawing/2014/main" id="{1AFC7AB6-7DB0-4986-ABE2-BC7F785C2AE6}"/>
                </a:ext>
              </a:extLst>
            </p:cNvPr>
            <p:cNvGrpSpPr/>
            <p:nvPr/>
          </p:nvGrpSpPr>
          <p:grpSpPr>
            <a:xfrm>
              <a:off x="1654660" y="2552974"/>
              <a:ext cx="195983" cy="129740"/>
              <a:chOff x="1654660" y="2552974"/>
              <a:chExt cx="195983" cy="129740"/>
            </a:xfrm>
            <a:grpFill/>
          </p:grpSpPr>
          <p:sp>
            <p:nvSpPr>
              <p:cNvPr id="1335" name="正方形/長方形 1334">
                <a:extLst>
                  <a:ext uri="{FF2B5EF4-FFF2-40B4-BE49-F238E27FC236}">
                    <a16:creationId xmlns:a16="http://schemas.microsoft.com/office/drawing/2014/main" id="{DF2044D0-05E7-47F6-B0C9-632DDE205EA7}"/>
                  </a:ext>
                </a:extLst>
              </p:cNvPr>
              <p:cNvSpPr/>
              <p:nvPr/>
            </p:nvSpPr>
            <p:spPr>
              <a:xfrm>
                <a:off x="1723939" y="2553822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36" name="正方形/長方形 1335">
                <a:extLst>
                  <a:ext uri="{FF2B5EF4-FFF2-40B4-BE49-F238E27FC236}">
                    <a16:creationId xmlns:a16="http://schemas.microsoft.com/office/drawing/2014/main" id="{91AD218F-0BE1-4C2C-A301-3A8C57403C3E}"/>
                  </a:ext>
                </a:extLst>
              </p:cNvPr>
              <p:cNvSpPr/>
              <p:nvPr/>
            </p:nvSpPr>
            <p:spPr>
              <a:xfrm>
                <a:off x="1654660" y="2553822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37" name="正方形/長方形 1336">
                <a:extLst>
                  <a:ext uri="{FF2B5EF4-FFF2-40B4-BE49-F238E27FC236}">
                    <a16:creationId xmlns:a16="http://schemas.microsoft.com/office/drawing/2014/main" id="{4C8713EA-DB4A-4788-BAF0-632A129CE58B}"/>
                  </a:ext>
                </a:extLst>
              </p:cNvPr>
              <p:cNvSpPr/>
              <p:nvPr/>
            </p:nvSpPr>
            <p:spPr>
              <a:xfrm>
                <a:off x="1796643" y="255297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38" name="正方形/長方形 1337">
                <a:extLst>
                  <a:ext uri="{FF2B5EF4-FFF2-40B4-BE49-F238E27FC236}">
                    <a16:creationId xmlns:a16="http://schemas.microsoft.com/office/drawing/2014/main" id="{117429F4-E1CA-46FC-8629-3BDBA367CF4D}"/>
                  </a:ext>
                </a:extLst>
              </p:cNvPr>
              <p:cNvSpPr/>
              <p:nvPr/>
            </p:nvSpPr>
            <p:spPr>
              <a:xfrm>
                <a:off x="1723939" y="262871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39" name="正方形/長方形 1338">
                <a:extLst>
                  <a:ext uri="{FF2B5EF4-FFF2-40B4-BE49-F238E27FC236}">
                    <a16:creationId xmlns:a16="http://schemas.microsoft.com/office/drawing/2014/main" id="{C869B96B-11F7-4DFE-B2D4-86453D47C6B6}"/>
                  </a:ext>
                </a:extLst>
              </p:cNvPr>
              <p:cNvSpPr/>
              <p:nvPr/>
            </p:nvSpPr>
            <p:spPr>
              <a:xfrm>
                <a:off x="1654660" y="262871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40" name="正方形/長方形 1339">
                <a:extLst>
                  <a:ext uri="{FF2B5EF4-FFF2-40B4-BE49-F238E27FC236}">
                    <a16:creationId xmlns:a16="http://schemas.microsoft.com/office/drawing/2014/main" id="{DA093EE9-CCC3-41CD-AF4A-B48B04AF03E8}"/>
                  </a:ext>
                </a:extLst>
              </p:cNvPr>
              <p:cNvSpPr/>
              <p:nvPr/>
            </p:nvSpPr>
            <p:spPr>
              <a:xfrm>
                <a:off x="1796643" y="2627866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6" name="グループ化 25">
              <a:extLst>
                <a:ext uri="{FF2B5EF4-FFF2-40B4-BE49-F238E27FC236}">
                  <a16:creationId xmlns:a16="http://schemas.microsoft.com/office/drawing/2014/main" id="{75992C4B-95D9-4013-AEAE-AC17029309FF}"/>
                </a:ext>
              </a:extLst>
            </p:cNvPr>
            <p:cNvGrpSpPr/>
            <p:nvPr/>
          </p:nvGrpSpPr>
          <p:grpSpPr>
            <a:xfrm>
              <a:off x="1654660" y="2699145"/>
              <a:ext cx="195983" cy="54848"/>
              <a:chOff x="1654660" y="2699145"/>
              <a:chExt cx="195983" cy="54848"/>
            </a:xfrm>
            <a:grpFill/>
          </p:grpSpPr>
          <p:sp>
            <p:nvSpPr>
              <p:cNvPr id="1341" name="正方形/長方形 1340">
                <a:extLst>
                  <a:ext uri="{FF2B5EF4-FFF2-40B4-BE49-F238E27FC236}">
                    <a16:creationId xmlns:a16="http://schemas.microsoft.com/office/drawing/2014/main" id="{289FA0D0-FF79-477A-ABCC-04532DC482D1}"/>
                  </a:ext>
                </a:extLst>
              </p:cNvPr>
              <p:cNvSpPr/>
              <p:nvPr/>
            </p:nvSpPr>
            <p:spPr>
              <a:xfrm>
                <a:off x="1723939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42" name="正方形/長方形 1341">
                <a:extLst>
                  <a:ext uri="{FF2B5EF4-FFF2-40B4-BE49-F238E27FC236}">
                    <a16:creationId xmlns:a16="http://schemas.microsoft.com/office/drawing/2014/main" id="{C464A0A8-DE17-404A-B92B-D25CB29387EA}"/>
                  </a:ext>
                </a:extLst>
              </p:cNvPr>
              <p:cNvSpPr/>
              <p:nvPr/>
            </p:nvSpPr>
            <p:spPr>
              <a:xfrm>
                <a:off x="1654660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43" name="正方形/長方形 1342">
                <a:extLst>
                  <a:ext uri="{FF2B5EF4-FFF2-40B4-BE49-F238E27FC236}">
                    <a16:creationId xmlns:a16="http://schemas.microsoft.com/office/drawing/2014/main" id="{6734EF8C-2F5A-4037-B0F7-76E04E3998C5}"/>
                  </a:ext>
                </a:extLst>
              </p:cNvPr>
              <p:cNvSpPr/>
              <p:nvPr/>
            </p:nvSpPr>
            <p:spPr>
              <a:xfrm>
                <a:off x="1796643" y="2699145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344" name="グループ化 1343">
            <a:extLst>
              <a:ext uri="{FF2B5EF4-FFF2-40B4-BE49-F238E27FC236}">
                <a16:creationId xmlns:a16="http://schemas.microsoft.com/office/drawing/2014/main" id="{0DB93D32-3B2A-4E67-B6B9-8328BF6191BD}"/>
              </a:ext>
            </a:extLst>
          </p:cNvPr>
          <p:cNvGrpSpPr/>
          <p:nvPr/>
        </p:nvGrpSpPr>
        <p:grpSpPr>
          <a:xfrm>
            <a:off x="1648897" y="2783730"/>
            <a:ext cx="195983" cy="54848"/>
            <a:chOff x="1654660" y="2699145"/>
            <a:chExt cx="195983" cy="54848"/>
          </a:xfrm>
          <a:solidFill>
            <a:schemeClr val="bg2">
              <a:lumMod val="75000"/>
            </a:schemeClr>
          </a:solidFill>
        </p:grpSpPr>
        <p:sp>
          <p:nvSpPr>
            <p:cNvPr id="1345" name="正方形/長方形 1344">
              <a:extLst>
                <a:ext uri="{FF2B5EF4-FFF2-40B4-BE49-F238E27FC236}">
                  <a16:creationId xmlns:a16="http://schemas.microsoft.com/office/drawing/2014/main" id="{4795FA9B-8867-4F5D-AFA3-8446DB754E6B}"/>
                </a:ext>
              </a:extLst>
            </p:cNvPr>
            <p:cNvSpPr/>
            <p:nvPr/>
          </p:nvSpPr>
          <p:spPr>
            <a:xfrm>
              <a:off x="1723939" y="2699993"/>
              <a:ext cx="54000" cy="54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46" name="正方形/長方形 1345">
              <a:extLst>
                <a:ext uri="{FF2B5EF4-FFF2-40B4-BE49-F238E27FC236}">
                  <a16:creationId xmlns:a16="http://schemas.microsoft.com/office/drawing/2014/main" id="{EE8ABB9E-DFC6-4A40-AF32-B547826DF081}"/>
                </a:ext>
              </a:extLst>
            </p:cNvPr>
            <p:cNvSpPr/>
            <p:nvPr/>
          </p:nvSpPr>
          <p:spPr>
            <a:xfrm>
              <a:off x="1654660" y="2699993"/>
              <a:ext cx="54000" cy="54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47" name="正方形/長方形 1346">
              <a:extLst>
                <a:ext uri="{FF2B5EF4-FFF2-40B4-BE49-F238E27FC236}">
                  <a16:creationId xmlns:a16="http://schemas.microsoft.com/office/drawing/2014/main" id="{5F5B519E-3886-4A61-A5A0-BFFA9DDF882B}"/>
                </a:ext>
              </a:extLst>
            </p:cNvPr>
            <p:cNvSpPr/>
            <p:nvPr/>
          </p:nvSpPr>
          <p:spPr>
            <a:xfrm>
              <a:off x="1796643" y="2699145"/>
              <a:ext cx="54000" cy="54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348" name="グループ化 1347">
            <a:extLst>
              <a:ext uri="{FF2B5EF4-FFF2-40B4-BE49-F238E27FC236}">
                <a16:creationId xmlns:a16="http://schemas.microsoft.com/office/drawing/2014/main" id="{E7705344-5A9C-4441-9142-80FAD3372BD4}"/>
              </a:ext>
            </a:extLst>
          </p:cNvPr>
          <p:cNvGrpSpPr/>
          <p:nvPr/>
        </p:nvGrpSpPr>
        <p:grpSpPr>
          <a:xfrm>
            <a:off x="1427635" y="2783730"/>
            <a:ext cx="195983" cy="54848"/>
            <a:chOff x="1654660" y="2699145"/>
            <a:chExt cx="195983" cy="54848"/>
          </a:xfrm>
          <a:solidFill>
            <a:schemeClr val="bg2">
              <a:lumMod val="75000"/>
            </a:schemeClr>
          </a:solidFill>
        </p:grpSpPr>
        <p:sp>
          <p:nvSpPr>
            <p:cNvPr id="1349" name="正方形/長方形 1348">
              <a:extLst>
                <a:ext uri="{FF2B5EF4-FFF2-40B4-BE49-F238E27FC236}">
                  <a16:creationId xmlns:a16="http://schemas.microsoft.com/office/drawing/2014/main" id="{1DC15064-C0FA-414E-8B9A-2603040E74B4}"/>
                </a:ext>
              </a:extLst>
            </p:cNvPr>
            <p:cNvSpPr/>
            <p:nvPr/>
          </p:nvSpPr>
          <p:spPr>
            <a:xfrm>
              <a:off x="1723939" y="2699993"/>
              <a:ext cx="54000" cy="54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50" name="正方形/長方形 1349">
              <a:extLst>
                <a:ext uri="{FF2B5EF4-FFF2-40B4-BE49-F238E27FC236}">
                  <a16:creationId xmlns:a16="http://schemas.microsoft.com/office/drawing/2014/main" id="{DC3A0AB1-FD2C-4B16-BD5F-8C56122015DE}"/>
                </a:ext>
              </a:extLst>
            </p:cNvPr>
            <p:cNvSpPr/>
            <p:nvPr/>
          </p:nvSpPr>
          <p:spPr>
            <a:xfrm>
              <a:off x="1654660" y="2699993"/>
              <a:ext cx="54000" cy="54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51" name="正方形/長方形 1350">
              <a:extLst>
                <a:ext uri="{FF2B5EF4-FFF2-40B4-BE49-F238E27FC236}">
                  <a16:creationId xmlns:a16="http://schemas.microsoft.com/office/drawing/2014/main" id="{7FC6DEDB-4574-401E-8A13-6DD48548014F}"/>
                </a:ext>
              </a:extLst>
            </p:cNvPr>
            <p:cNvSpPr/>
            <p:nvPr/>
          </p:nvSpPr>
          <p:spPr>
            <a:xfrm>
              <a:off x="1796643" y="2699145"/>
              <a:ext cx="54000" cy="54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352" name="グループ化 1351">
            <a:extLst>
              <a:ext uri="{FF2B5EF4-FFF2-40B4-BE49-F238E27FC236}">
                <a16:creationId xmlns:a16="http://schemas.microsoft.com/office/drawing/2014/main" id="{DB3C6800-3650-4CCF-AE91-E4279FA1CFF7}"/>
              </a:ext>
            </a:extLst>
          </p:cNvPr>
          <p:cNvGrpSpPr/>
          <p:nvPr/>
        </p:nvGrpSpPr>
        <p:grpSpPr>
          <a:xfrm>
            <a:off x="1278553" y="2782856"/>
            <a:ext cx="126704" cy="54848"/>
            <a:chOff x="1723939" y="2699145"/>
            <a:chExt cx="126704" cy="54848"/>
          </a:xfrm>
          <a:solidFill>
            <a:schemeClr val="bg2">
              <a:lumMod val="75000"/>
            </a:schemeClr>
          </a:solidFill>
        </p:grpSpPr>
        <p:sp>
          <p:nvSpPr>
            <p:cNvPr id="1353" name="正方形/長方形 1352">
              <a:extLst>
                <a:ext uri="{FF2B5EF4-FFF2-40B4-BE49-F238E27FC236}">
                  <a16:creationId xmlns:a16="http://schemas.microsoft.com/office/drawing/2014/main" id="{21B179C5-ED51-4238-9BE6-F848AEB063C6}"/>
                </a:ext>
              </a:extLst>
            </p:cNvPr>
            <p:cNvSpPr/>
            <p:nvPr/>
          </p:nvSpPr>
          <p:spPr>
            <a:xfrm>
              <a:off x="1723939" y="2699993"/>
              <a:ext cx="54000" cy="54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55" name="正方形/長方形 1354">
              <a:extLst>
                <a:ext uri="{FF2B5EF4-FFF2-40B4-BE49-F238E27FC236}">
                  <a16:creationId xmlns:a16="http://schemas.microsoft.com/office/drawing/2014/main" id="{3A0B7F93-0AD5-42FD-99AE-62F814C6158B}"/>
                </a:ext>
              </a:extLst>
            </p:cNvPr>
            <p:cNvSpPr/>
            <p:nvPr/>
          </p:nvSpPr>
          <p:spPr>
            <a:xfrm>
              <a:off x="1796643" y="2699145"/>
              <a:ext cx="54000" cy="54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356" name="グループ化 1355">
            <a:extLst>
              <a:ext uri="{FF2B5EF4-FFF2-40B4-BE49-F238E27FC236}">
                <a16:creationId xmlns:a16="http://schemas.microsoft.com/office/drawing/2014/main" id="{EF6FF95F-977A-4B14-A455-85B1C270712A}"/>
              </a:ext>
            </a:extLst>
          </p:cNvPr>
          <p:cNvGrpSpPr/>
          <p:nvPr/>
        </p:nvGrpSpPr>
        <p:grpSpPr>
          <a:xfrm>
            <a:off x="1209274" y="2853777"/>
            <a:ext cx="195983" cy="54848"/>
            <a:chOff x="1654660" y="2699145"/>
            <a:chExt cx="195983" cy="54848"/>
          </a:xfrm>
          <a:solidFill>
            <a:schemeClr val="bg2">
              <a:lumMod val="75000"/>
            </a:schemeClr>
          </a:solidFill>
        </p:grpSpPr>
        <p:sp>
          <p:nvSpPr>
            <p:cNvPr id="1357" name="正方形/長方形 1356">
              <a:extLst>
                <a:ext uri="{FF2B5EF4-FFF2-40B4-BE49-F238E27FC236}">
                  <a16:creationId xmlns:a16="http://schemas.microsoft.com/office/drawing/2014/main" id="{091A9B3A-585A-4C5F-A259-114E299A193F}"/>
                </a:ext>
              </a:extLst>
            </p:cNvPr>
            <p:cNvSpPr/>
            <p:nvPr/>
          </p:nvSpPr>
          <p:spPr>
            <a:xfrm>
              <a:off x="1723939" y="2699993"/>
              <a:ext cx="54000" cy="54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58" name="正方形/長方形 1357">
              <a:extLst>
                <a:ext uri="{FF2B5EF4-FFF2-40B4-BE49-F238E27FC236}">
                  <a16:creationId xmlns:a16="http://schemas.microsoft.com/office/drawing/2014/main" id="{81ACCA8C-ECCD-4E88-89CF-C12EA39B6EB4}"/>
                </a:ext>
              </a:extLst>
            </p:cNvPr>
            <p:cNvSpPr/>
            <p:nvPr/>
          </p:nvSpPr>
          <p:spPr>
            <a:xfrm>
              <a:off x="1654660" y="2699993"/>
              <a:ext cx="54000" cy="54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59" name="正方形/長方形 1358">
              <a:extLst>
                <a:ext uri="{FF2B5EF4-FFF2-40B4-BE49-F238E27FC236}">
                  <a16:creationId xmlns:a16="http://schemas.microsoft.com/office/drawing/2014/main" id="{468564AB-06DD-489E-A4C6-F94E330F875E}"/>
                </a:ext>
              </a:extLst>
            </p:cNvPr>
            <p:cNvSpPr/>
            <p:nvPr/>
          </p:nvSpPr>
          <p:spPr>
            <a:xfrm>
              <a:off x="1796643" y="2699145"/>
              <a:ext cx="54000" cy="54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365" name="グループ化 1364">
            <a:extLst>
              <a:ext uri="{FF2B5EF4-FFF2-40B4-BE49-F238E27FC236}">
                <a16:creationId xmlns:a16="http://schemas.microsoft.com/office/drawing/2014/main" id="{7E339433-7FEA-4538-9325-62681E4BB520}"/>
              </a:ext>
            </a:extLst>
          </p:cNvPr>
          <p:cNvGrpSpPr/>
          <p:nvPr/>
        </p:nvGrpSpPr>
        <p:grpSpPr>
          <a:xfrm>
            <a:off x="1431071" y="2552974"/>
            <a:ext cx="195983" cy="201019"/>
            <a:chOff x="1654660" y="2552974"/>
            <a:chExt cx="195983" cy="201019"/>
          </a:xfrm>
          <a:solidFill>
            <a:schemeClr val="bg2">
              <a:lumMod val="75000"/>
            </a:schemeClr>
          </a:solidFill>
        </p:grpSpPr>
        <p:grpSp>
          <p:nvGrpSpPr>
            <p:cNvPr id="1366" name="グループ化 1365">
              <a:extLst>
                <a:ext uri="{FF2B5EF4-FFF2-40B4-BE49-F238E27FC236}">
                  <a16:creationId xmlns:a16="http://schemas.microsoft.com/office/drawing/2014/main" id="{8588CA5E-8C54-4765-B54B-DFAC58BE4707}"/>
                </a:ext>
              </a:extLst>
            </p:cNvPr>
            <p:cNvGrpSpPr/>
            <p:nvPr/>
          </p:nvGrpSpPr>
          <p:grpSpPr>
            <a:xfrm>
              <a:off x="1654660" y="2552974"/>
              <a:ext cx="195983" cy="129740"/>
              <a:chOff x="1654660" y="2552974"/>
              <a:chExt cx="195983" cy="129740"/>
            </a:xfrm>
            <a:grpFill/>
          </p:grpSpPr>
          <p:sp>
            <p:nvSpPr>
              <p:cNvPr id="1371" name="正方形/長方形 1370">
                <a:extLst>
                  <a:ext uri="{FF2B5EF4-FFF2-40B4-BE49-F238E27FC236}">
                    <a16:creationId xmlns:a16="http://schemas.microsoft.com/office/drawing/2014/main" id="{5D5D08EF-94D0-4202-9E8A-3B2F20F4210C}"/>
                  </a:ext>
                </a:extLst>
              </p:cNvPr>
              <p:cNvSpPr/>
              <p:nvPr/>
            </p:nvSpPr>
            <p:spPr>
              <a:xfrm>
                <a:off x="1723939" y="2553822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72" name="正方形/長方形 1371">
                <a:extLst>
                  <a:ext uri="{FF2B5EF4-FFF2-40B4-BE49-F238E27FC236}">
                    <a16:creationId xmlns:a16="http://schemas.microsoft.com/office/drawing/2014/main" id="{822DB69B-9652-4139-B790-CBC05AF52DA3}"/>
                  </a:ext>
                </a:extLst>
              </p:cNvPr>
              <p:cNvSpPr/>
              <p:nvPr/>
            </p:nvSpPr>
            <p:spPr>
              <a:xfrm>
                <a:off x="1654660" y="2553822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73" name="正方形/長方形 1372">
                <a:extLst>
                  <a:ext uri="{FF2B5EF4-FFF2-40B4-BE49-F238E27FC236}">
                    <a16:creationId xmlns:a16="http://schemas.microsoft.com/office/drawing/2014/main" id="{B7DDBC2A-FE67-4D1D-8B83-13203FDC9241}"/>
                  </a:ext>
                </a:extLst>
              </p:cNvPr>
              <p:cNvSpPr/>
              <p:nvPr/>
            </p:nvSpPr>
            <p:spPr>
              <a:xfrm>
                <a:off x="1796643" y="255297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74" name="正方形/長方形 1373">
                <a:extLst>
                  <a:ext uri="{FF2B5EF4-FFF2-40B4-BE49-F238E27FC236}">
                    <a16:creationId xmlns:a16="http://schemas.microsoft.com/office/drawing/2014/main" id="{14994BD2-D2BF-43B9-807D-405CC4E4BAFC}"/>
                  </a:ext>
                </a:extLst>
              </p:cNvPr>
              <p:cNvSpPr/>
              <p:nvPr/>
            </p:nvSpPr>
            <p:spPr>
              <a:xfrm>
                <a:off x="1723939" y="262871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75" name="正方形/長方形 1374">
                <a:extLst>
                  <a:ext uri="{FF2B5EF4-FFF2-40B4-BE49-F238E27FC236}">
                    <a16:creationId xmlns:a16="http://schemas.microsoft.com/office/drawing/2014/main" id="{47355AE4-D48A-4561-BCF6-C0FABA1B5543}"/>
                  </a:ext>
                </a:extLst>
              </p:cNvPr>
              <p:cNvSpPr/>
              <p:nvPr/>
            </p:nvSpPr>
            <p:spPr>
              <a:xfrm>
                <a:off x="1654660" y="262871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76" name="正方形/長方形 1375">
                <a:extLst>
                  <a:ext uri="{FF2B5EF4-FFF2-40B4-BE49-F238E27FC236}">
                    <a16:creationId xmlns:a16="http://schemas.microsoft.com/office/drawing/2014/main" id="{83496EE5-A401-4313-A9DE-65A07898290D}"/>
                  </a:ext>
                </a:extLst>
              </p:cNvPr>
              <p:cNvSpPr/>
              <p:nvPr/>
            </p:nvSpPr>
            <p:spPr>
              <a:xfrm>
                <a:off x="1796643" y="2627866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367" name="グループ化 1366">
              <a:extLst>
                <a:ext uri="{FF2B5EF4-FFF2-40B4-BE49-F238E27FC236}">
                  <a16:creationId xmlns:a16="http://schemas.microsoft.com/office/drawing/2014/main" id="{3298FD4D-4D35-4766-AB22-B4563B52D7F6}"/>
                </a:ext>
              </a:extLst>
            </p:cNvPr>
            <p:cNvGrpSpPr/>
            <p:nvPr/>
          </p:nvGrpSpPr>
          <p:grpSpPr>
            <a:xfrm>
              <a:off x="1654660" y="2699145"/>
              <a:ext cx="195983" cy="54848"/>
              <a:chOff x="1654660" y="2699145"/>
              <a:chExt cx="195983" cy="54848"/>
            </a:xfrm>
            <a:grpFill/>
          </p:grpSpPr>
          <p:sp>
            <p:nvSpPr>
              <p:cNvPr id="1368" name="正方形/長方形 1367">
                <a:extLst>
                  <a:ext uri="{FF2B5EF4-FFF2-40B4-BE49-F238E27FC236}">
                    <a16:creationId xmlns:a16="http://schemas.microsoft.com/office/drawing/2014/main" id="{92F59A3E-2FD9-4F90-AA2A-4911FDACCC12}"/>
                  </a:ext>
                </a:extLst>
              </p:cNvPr>
              <p:cNvSpPr/>
              <p:nvPr/>
            </p:nvSpPr>
            <p:spPr>
              <a:xfrm>
                <a:off x="1723939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69" name="正方形/長方形 1368">
                <a:extLst>
                  <a:ext uri="{FF2B5EF4-FFF2-40B4-BE49-F238E27FC236}">
                    <a16:creationId xmlns:a16="http://schemas.microsoft.com/office/drawing/2014/main" id="{20A9808F-0FDD-4F81-B89F-A77E3E8F7BBB}"/>
                  </a:ext>
                </a:extLst>
              </p:cNvPr>
              <p:cNvSpPr/>
              <p:nvPr/>
            </p:nvSpPr>
            <p:spPr>
              <a:xfrm>
                <a:off x="1654660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70" name="正方形/長方形 1369">
                <a:extLst>
                  <a:ext uri="{FF2B5EF4-FFF2-40B4-BE49-F238E27FC236}">
                    <a16:creationId xmlns:a16="http://schemas.microsoft.com/office/drawing/2014/main" id="{4581DAEA-83B1-4D47-B209-F76625C5BC5C}"/>
                  </a:ext>
                </a:extLst>
              </p:cNvPr>
              <p:cNvSpPr/>
              <p:nvPr/>
            </p:nvSpPr>
            <p:spPr>
              <a:xfrm>
                <a:off x="1796643" y="2699145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377" name="グループ化 1376">
            <a:extLst>
              <a:ext uri="{FF2B5EF4-FFF2-40B4-BE49-F238E27FC236}">
                <a16:creationId xmlns:a16="http://schemas.microsoft.com/office/drawing/2014/main" id="{AFD444E6-B88A-4321-B31E-CC496A12E310}"/>
              </a:ext>
            </a:extLst>
          </p:cNvPr>
          <p:cNvGrpSpPr/>
          <p:nvPr/>
        </p:nvGrpSpPr>
        <p:grpSpPr>
          <a:xfrm>
            <a:off x="1209274" y="2552974"/>
            <a:ext cx="195983" cy="201019"/>
            <a:chOff x="1654660" y="2552974"/>
            <a:chExt cx="195983" cy="201019"/>
          </a:xfrm>
          <a:solidFill>
            <a:schemeClr val="bg2">
              <a:lumMod val="75000"/>
            </a:schemeClr>
          </a:solidFill>
        </p:grpSpPr>
        <p:grpSp>
          <p:nvGrpSpPr>
            <p:cNvPr id="1378" name="グループ化 1377">
              <a:extLst>
                <a:ext uri="{FF2B5EF4-FFF2-40B4-BE49-F238E27FC236}">
                  <a16:creationId xmlns:a16="http://schemas.microsoft.com/office/drawing/2014/main" id="{A0508018-D079-4431-8074-593C70562DCF}"/>
                </a:ext>
              </a:extLst>
            </p:cNvPr>
            <p:cNvGrpSpPr/>
            <p:nvPr/>
          </p:nvGrpSpPr>
          <p:grpSpPr>
            <a:xfrm>
              <a:off x="1654660" y="2552974"/>
              <a:ext cx="195983" cy="129740"/>
              <a:chOff x="1654660" y="2552974"/>
              <a:chExt cx="195983" cy="129740"/>
            </a:xfrm>
            <a:grpFill/>
          </p:grpSpPr>
          <p:sp>
            <p:nvSpPr>
              <p:cNvPr id="1383" name="正方形/長方形 1382">
                <a:extLst>
                  <a:ext uri="{FF2B5EF4-FFF2-40B4-BE49-F238E27FC236}">
                    <a16:creationId xmlns:a16="http://schemas.microsoft.com/office/drawing/2014/main" id="{6B41ED0D-35C4-46A4-9C4B-0FE0D34AC25C}"/>
                  </a:ext>
                </a:extLst>
              </p:cNvPr>
              <p:cNvSpPr/>
              <p:nvPr/>
            </p:nvSpPr>
            <p:spPr>
              <a:xfrm>
                <a:off x="1723939" y="2553822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84" name="正方形/長方形 1383">
                <a:extLst>
                  <a:ext uri="{FF2B5EF4-FFF2-40B4-BE49-F238E27FC236}">
                    <a16:creationId xmlns:a16="http://schemas.microsoft.com/office/drawing/2014/main" id="{95A9273D-1BF2-4693-8C02-8C38739CF84B}"/>
                  </a:ext>
                </a:extLst>
              </p:cNvPr>
              <p:cNvSpPr/>
              <p:nvPr/>
            </p:nvSpPr>
            <p:spPr>
              <a:xfrm>
                <a:off x="1654660" y="2553822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85" name="正方形/長方形 1384">
                <a:extLst>
                  <a:ext uri="{FF2B5EF4-FFF2-40B4-BE49-F238E27FC236}">
                    <a16:creationId xmlns:a16="http://schemas.microsoft.com/office/drawing/2014/main" id="{B9F831B4-6A1F-4E68-A405-ECE5A4FDFB12}"/>
                  </a:ext>
                </a:extLst>
              </p:cNvPr>
              <p:cNvSpPr/>
              <p:nvPr/>
            </p:nvSpPr>
            <p:spPr>
              <a:xfrm>
                <a:off x="1796643" y="255297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86" name="正方形/長方形 1385">
                <a:extLst>
                  <a:ext uri="{FF2B5EF4-FFF2-40B4-BE49-F238E27FC236}">
                    <a16:creationId xmlns:a16="http://schemas.microsoft.com/office/drawing/2014/main" id="{75951F2F-CBA1-490F-8D29-DB44C56C7B65}"/>
                  </a:ext>
                </a:extLst>
              </p:cNvPr>
              <p:cNvSpPr/>
              <p:nvPr/>
            </p:nvSpPr>
            <p:spPr>
              <a:xfrm>
                <a:off x="1723939" y="262871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87" name="正方形/長方形 1386">
                <a:extLst>
                  <a:ext uri="{FF2B5EF4-FFF2-40B4-BE49-F238E27FC236}">
                    <a16:creationId xmlns:a16="http://schemas.microsoft.com/office/drawing/2014/main" id="{827A2DEA-B398-4489-A065-8C08CA77B05E}"/>
                  </a:ext>
                </a:extLst>
              </p:cNvPr>
              <p:cNvSpPr/>
              <p:nvPr/>
            </p:nvSpPr>
            <p:spPr>
              <a:xfrm>
                <a:off x="1654660" y="262871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88" name="正方形/長方形 1387">
                <a:extLst>
                  <a:ext uri="{FF2B5EF4-FFF2-40B4-BE49-F238E27FC236}">
                    <a16:creationId xmlns:a16="http://schemas.microsoft.com/office/drawing/2014/main" id="{0041779A-1FA0-411D-ADD7-8F9359D58089}"/>
                  </a:ext>
                </a:extLst>
              </p:cNvPr>
              <p:cNvSpPr/>
              <p:nvPr/>
            </p:nvSpPr>
            <p:spPr>
              <a:xfrm>
                <a:off x="1796643" y="2627866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379" name="グループ化 1378">
              <a:extLst>
                <a:ext uri="{FF2B5EF4-FFF2-40B4-BE49-F238E27FC236}">
                  <a16:creationId xmlns:a16="http://schemas.microsoft.com/office/drawing/2014/main" id="{EFC5B9C3-AB32-4A44-8A16-E7D7477444E3}"/>
                </a:ext>
              </a:extLst>
            </p:cNvPr>
            <p:cNvGrpSpPr/>
            <p:nvPr/>
          </p:nvGrpSpPr>
          <p:grpSpPr>
            <a:xfrm>
              <a:off x="1654660" y="2699145"/>
              <a:ext cx="195983" cy="54848"/>
              <a:chOff x="1654660" y="2699145"/>
              <a:chExt cx="195983" cy="54848"/>
            </a:xfrm>
            <a:grpFill/>
          </p:grpSpPr>
          <p:sp>
            <p:nvSpPr>
              <p:cNvPr id="1380" name="正方形/長方形 1379">
                <a:extLst>
                  <a:ext uri="{FF2B5EF4-FFF2-40B4-BE49-F238E27FC236}">
                    <a16:creationId xmlns:a16="http://schemas.microsoft.com/office/drawing/2014/main" id="{F3A76C3C-AC7F-4DA0-9410-14FE109F4CEF}"/>
                  </a:ext>
                </a:extLst>
              </p:cNvPr>
              <p:cNvSpPr/>
              <p:nvPr/>
            </p:nvSpPr>
            <p:spPr>
              <a:xfrm>
                <a:off x="1723939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81" name="正方形/長方形 1380">
                <a:extLst>
                  <a:ext uri="{FF2B5EF4-FFF2-40B4-BE49-F238E27FC236}">
                    <a16:creationId xmlns:a16="http://schemas.microsoft.com/office/drawing/2014/main" id="{0913AEF3-7E4C-46B7-A757-3AF48927162E}"/>
                  </a:ext>
                </a:extLst>
              </p:cNvPr>
              <p:cNvSpPr/>
              <p:nvPr/>
            </p:nvSpPr>
            <p:spPr>
              <a:xfrm>
                <a:off x="1654660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82" name="正方形/長方形 1381">
                <a:extLst>
                  <a:ext uri="{FF2B5EF4-FFF2-40B4-BE49-F238E27FC236}">
                    <a16:creationId xmlns:a16="http://schemas.microsoft.com/office/drawing/2014/main" id="{3373FA9F-DFCA-47CA-B5F6-2CD9EBA0D74D}"/>
                  </a:ext>
                </a:extLst>
              </p:cNvPr>
              <p:cNvSpPr/>
              <p:nvPr/>
            </p:nvSpPr>
            <p:spPr>
              <a:xfrm>
                <a:off x="1796643" y="2699145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389" name="グループ化 1388">
            <a:extLst>
              <a:ext uri="{FF2B5EF4-FFF2-40B4-BE49-F238E27FC236}">
                <a16:creationId xmlns:a16="http://schemas.microsoft.com/office/drawing/2014/main" id="{48791890-7EDA-4862-AC94-7AB28EEF95D8}"/>
              </a:ext>
            </a:extLst>
          </p:cNvPr>
          <p:cNvGrpSpPr/>
          <p:nvPr/>
        </p:nvGrpSpPr>
        <p:grpSpPr>
          <a:xfrm>
            <a:off x="1208734" y="2863879"/>
            <a:ext cx="195983" cy="201019"/>
            <a:chOff x="1654660" y="2552974"/>
            <a:chExt cx="195983" cy="201019"/>
          </a:xfrm>
          <a:solidFill>
            <a:schemeClr val="bg2">
              <a:lumMod val="75000"/>
            </a:schemeClr>
          </a:solidFill>
        </p:grpSpPr>
        <p:grpSp>
          <p:nvGrpSpPr>
            <p:cNvPr id="1390" name="グループ化 1389">
              <a:extLst>
                <a:ext uri="{FF2B5EF4-FFF2-40B4-BE49-F238E27FC236}">
                  <a16:creationId xmlns:a16="http://schemas.microsoft.com/office/drawing/2014/main" id="{3B1B63D8-8021-4752-9F6D-9AF6E65DD7B4}"/>
                </a:ext>
              </a:extLst>
            </p:cNvPr>
            <p:cNvGrpSpPr/>
            <p:nvPr/>
          </p:nvGrpSpPr>
          <p:grpSpPr>
            <a:xfrm>
              <a:off x="1654660" y="2552974"/>
              <a:ext cx="195983" cy="129740"/>
              <a:chOff x="1654660" y="2552974"/>
              <a:chExt cx="195983" cy="129740"/>
            </a:xfrm>
            <a:grpFill/>
          </p:grpSpPr>
          <p:sp>
            <p:nvSpPr>
              <p:cNvPr id="1395" name="正方形/長方形 1394">
                <a:extLst>
                  <a:ext uri="{FF2B5EF4-FFF2-40B4-BE49-F238E27FC236}">
                    <a16:creationId xmlns:a16="http://schemas.microsoft.com/office/drawing/2014/main" id="{A62DA600-00D5-4736-9305-FB1E53377D7E}"/>
                  </a:ext>
                </a:extLst>
              </p:cNvPr>
              <p:cNvSpPr/>
              <p:nvPr/>
            </p:nvSpPr>
            <p:spPr>
              <a:xfrm>
                <a:off x="1723939" y="2553822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96" name="正方形/長方形 1395">
                <a:extLst>
                  <a:ext uri="{FF2B5EF4-FFF2-40B4-BE49-F238E27FC236}">
                    <a16:creationId xmlns:a16="http://schemas.microsoft.com/office/drawing/2014/main" id="{66CF7212-92FE-4725-999A-131365F74331}"/>
                  </a:ext>
                </a:extLst>
              </p:cNvPr>
              <p:cNvSpPr/>
              <p:nvPr/>
            </p:nvSpPr>
            <p:spPr>
              <a:xfrm>
                <a:off x="1654660" y="2553822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97" name="正方形/長方形 1396">
                <a:extLst>
                  <a:ext uri="{FF2B5EF4-FFF2-40B4-BE49-F238E27FC236}">
                    <a16:creationId xmlns:a16="http://schemas.microsoft.com/office/drawing/2014/main" id="{1A28AF2C-A9AB-4AD5-AF7C-F6CC58F0FBE7}"/>
                  </a:ext>
                </a:extLst>
              </p:cNvPr>
              <p:cNvSpPr/>
              <p:nvPr/>
            </p:nvSpPr>
            <p:spPr>
              <a:xfrm>
                <a:off x="1796643" y="255297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98" name="正方形/長方形 1397">
                <a:extLst>
                  <a:ext uri="{FF2B5EF4-FFF2-40B4-BE49-F238E27FC236}">
                    <a16:creationId xmlns:a16="http://schemas.microsoft.com/office/drawing/2014/main" id="{C7C3A7A0-2CF4-492B-AD53-9D55074ED1C5}"/>
                  </a:ext>
                </a:extLst>
              </p:cNvPr>
              <p:cNvSpPr/>
              <p:nvPr/>
            </p:nvSpPr>
            <p:spPr>
              <a:xfrm>
                <a:off x="1723939" y="262871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99" name="正方形/長方形 1398">
                <a:extLst>
                  <a:ext uri="{FF2B5EF4-FFF2-40B4-BE49-F238E27FC236}">
                    <a16:creationId xmlns:a16="http://schemas.microsoft.com/office/drawing/2014/main" id="{CBAB2E27-A3E7-49CC-A97B-A26BAC963397}"/>
                  </a:ext>
                </a:extLst>
              </p:cNvPr>
              <p:cNvSpPr/>
              <p:nvPr/>
            </p:nvSpPr>
            <p:spPr>
              <a:xfrm>
                <a:off x="1654660" y="262871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00" name="正方形/長方形 1399">
                <a:extLst>
                  <a:ext uri="{FF2B5EF4-FFF2-40B4-BE49-F238E27FC236}">
                    <a16:creationId xmlns:a16="http://schemas.microsoft.com/office/drawing/2014/main" id="{05C60205-4F02-4DBA-A8F0-3D79681D3DE2}"/>
                  </a:ext>
                </a:extLst>
              </p:cNvPr>
              <p:cNvSpPr/>
              <p:nvPr/>
            </p:nvSpPr>
            <p:spPr>
              <a:xfrm>
                <a:off x="1796643" y="2627866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391" name="グループ化 1390">
              <a:extLst>
                <a:ext uri="{FF2B5EF4-FFF2-40B4-BE49-F238E27FC236}">
                  <a16:creationId xmlns:a16="http://schemas.microsoft.com/office/drawing/2014/main" id="{AABF901C-400A-4BB7-B84C-4EFCF42B68E7}"/>
                </a:ext>
              </a:extLst>
            </p:cNvPr>
            <p:cNvGrpSpPr/>
            <p:nvPr/>
          </p:nvGrpSpPr>
          <p:grpSpPr>
            <a:xfrm>
              <a:off x="1654660" y="2699145"/>
              <a:ext cx="195983" cy="54848"/>
              <a:chOff x="1654660" y="2699145"/>
              <a:chExt cx="195983" cy="54848"/>
            </a:xfrm>
            <a:grpFill/>
          </p:grpSpPr>
          <p:sp>
            <p:nvSpPr>
              <p:cNvPr id="1392" name="正方形/長方形 1391">
                <a:extLst>
                  <a:ext uri="{FF2B5EF4-FFF2-40B4-BE49-F238E27FC236}">
                    <a16:creationId xmlns:a16="http://schemas.microsoft.com/office/drawing/2014/main" id="{E65AB3C8-CBB1-489C-8CF1-E5C1B6FF12FA}"/>
                  </a:ext>
                </a:extLst>
              </p:cNvPr>
              <p:cNvSpPr/>
              <p:nvPr/>
            </p:nvSpPr>
            <p:spPr>
              <a:xfrm>
                <a:off x="1723939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93" name="正方形/長方形 1392">
                <a:extLst>
                  <a:ext uri="{FF2B5EF4-FFF2-40B4-BE49-F238E27FC236}">
                    <a16:creationId xmlns:a16="http://schemas.microsoft.com/office/drawing/2014/main" id="{2D5EB601-0C89-4621-A57C-7B18E88D105F}"/>
                  </a:ext>
                </a:extLst>
              </p:cNvPr>
              <p:cNvSpPr/>
              <p:nvPr/>
            </p:nvSpPr>
            <p:spPr>
              <a:xfrm>
                <a:off x="1654660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94" name="正方形/長方形 1393">
                <a:extLst>
                  <a:ext uri="{FF2B5EF4-FFF2-40B4-BE49-F238E27FC236}">
                    <a16:creationId xmlns:a16="http://schemas.microsoft.com/office/drawing/2014/main" id="{8E79FF3B-0932-4B9A-A571-3C272C7C1E01}"/>
                  </a:ext>
                </a:extLst>
              </p:cNvPr>
              <p:cNvSpPr/>
              <p:nvPr/>
            </p:nvSpPr>
            <p:spPr>
              <a:xfrm>
                <a:off x="1796643" y="2699145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401" name="グループ化 1400">
            <a:extLst>
              <a:ext uri="{FF2B5EF4-FFF2-40B4-BE49-F238E27FC236}">
                <a16:creationId xmlns:a16="http://schemas.microsoft.com/office/drawing/2014/main" id="{2E510B5D-4DA9-4C85-B628-15C29A1DC2D2}"/>
              </a:ext>
            </a:extLst>
          </p:cNvPr>
          <p:cNvGrpSpPr/>
          <p:nvPr/>
        </p:nvGrpSpPr>
        <p:grpSpPr>
          <a:xfrm>
            <a:off x="1499635" y="2862183"/>
            <a:ext cx="195983" cy="54848"/>
            <a:chOff x="1654660" y="2699145"/>
            <a:chExt cx="195983" cy="54848"/>
          </a:xfrm>
          <a:solidFill>
            <a:schemeClr val="bg2">
              <a:lumMod val="75000"/>
            </a:schemeClr>
          </a:solidFill>
        </p:grpSpPr>
        <p:sp>
          <p:nvSpPr>
            <p:cNvPr id="1402" name="正方形/長方形 1401">
              <a:extLst>
                <a:ext uri="{FF2B5EF4-FFF2-40B4-BE49-F238E27FC236}">
                  <a16:creationId xmlns:a16="http://schemas.microsoft.com/office/drawing/2014/main" id="{43C1C8D1-7095-4340-BFD1-F6B36EED3073}"/>
                </a:ext>
              </a:extLst>
            </p:cNvPr>
            <p:cNvSpPr/>
            <p:nvPr/>
          </p:nvSpPr>
          <p:spPr>
            <a:xfrm>
              <a:off x="1723939" y="2699993"/>
              <a:ext cx="54000" cy="54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03" name="正方形/長方形 1402">
              <a:extLst>
                <a:ext uri="{FF2B5EF4-FFF2-40B4-BE49-F238E27FC236}">
                  <a16:creationId xmlns:a16="http://schemas.microsoft.com/office/drawing/2014/main" id="{A7667779-3A9F-4F22-B09C-01F93C3FD73B}"/>
                </a:ext>
              </a:extLst>
            </p:cNvPr>
            <p:cNvSpPr/>
            <p:nvPr/>
          </p:nvSpPr>
          <p:spPr>
            <a:xfrm>
              <a:off x="1654660" y="2699993"/>
              <a:ext cx="54000" cy="54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04" name="正方形/長方形 1403">
              <a:extLst>
                <a:ext uri="{FF2B5EF4-FFF2-40B4-BE49-F238E27FC236}">
                  <a16:creationId xmlns:a16="http://schemas.microsoft.com/office/drawing/2014/main" id="{CA92B762-291B-492A-A664-3033B92B4FCE}"/>
                </a:ext>
              </a:extLst>
            </p:cNvPr>
            <p:cNvSpPr/>
            <p:nvPr/>
          </p:nvSpPr>
          <p:spPr>
            <a:xfrm>
              <a:off x="1796643" y="2699145"/>
              <a:ext cx="54000" cy="54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405" name="グループ化 1404">
            <a:extLst>
              <a:ext uri="{FF2B5EF4-FFF2-40B4-BE49-F238E27FC236}">
                <a16:creationId xmlns:a16="http://schemas.microsoft.com/office/drawing/2014/main" id="{CB0E5432-6AD7-46F9-AA77-7C48E0A94049}"/>
              </a:ext>
            </a:extLst>
          </p:cNvPr>
          <p:cNvGrpSpPr/>
          <p:nvPr/>
        </p:nvGrpSpPr>
        <p:grpSpPr>
          <a:xfrm>
            <a:off x="1649218" y="3089437"/>
            <a:ext cx="195983" cy="54848"/>
            <a:chOff x="1654660" y="2699145"/>
            <a:chExt cx="195983" cy="54848"/>
          </a:xfrm>
          <a:solidFill>
            <a:schemeClr val="bg2">
              <a:lumMod val="75000"/>
            </a:schemeClr>
          </a:solidFill>
        </p:grpSpPr>
        <p:sp>
          <p:nvSpPr>
            <p:cNvPr id="1406" name="正方形/長方形 1405">
              <a:extLst>
                <a:ext uri="{FF2B5EF4-FFF2-40B4-BE49-F238E27FC236}">
                  <a16:creationId xmlns:a16="http://schemas.microsoft.com/office/drawing/2014/main" id="{CBA2969E-E759-44DF-BE71-83A8EEDF386A}"/>
                </a:ext>
              </a:extLst>
            </p:cNvPr>
            <p:cNvSpPr/>
            <p:nvPr/>
          </p:nvSpPr>
          <p:spPr>
            <a:xfrm>
              <a:off x="1723939" y="2699993"/>
              <a:ext cx="54000" cy="54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07" name="正方形/長方形 1406">
              <a:extLst>
                <a:ext uri="{FF2B5EF4-FFF2-40B4-BE49-F238E27FC236}">
                  <a16:creationId xmlns:a16="http://schemas.microsoft.com/office/drawing/2014/main" id="{6A7198F6-019D-4344-9BDA-CFC441B24B4F}"/>
                </a:ext>
              </a:extLst>
            </p:cNvPr>
            <p:cNvSpPr/>
            <p:nvPr/>
          </p:nvSpPr>
          <p:spPr>
            <a:xfrm>
              <a:off x="1654660" y="2699993"/>
              <a:ext cx="54000" cy="54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08" name="正方形/長方形 1407">
              <a:extLst>
                <a:ext uri="{FF2B5EF4-FFF2-40B4-BE49-F238E27FC236}">
                  <a16:creationId xmlns:a16="http://schemas.microsoft.com/office/drawing/2014/main" id="{DC13ED7B-2BD6-48A2-8940-16F65D01E80B}"/>
                </a:ext>
              </a:extLst>
            </p:cNvPr>
            <p:cNvSpPr/>
            <p:nvPr/>
          </p:nvSpPr>
          <p:spPr>
            <a:xfrm>
              <a:off x="1796643" y="2699145"/>
              <a:ext cx="54000" cy="54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409" name="グループ化 1408">
            <a:extLst>
              <a:ext uri="{FF2B5EF4-FFF2-40B4-BE49-F238E27FC236}">
                <a16:creationId xmlns:a16="http://schemas.microsoft.com/office/drawing/2014/main" id="{8790DE5F-9192-4D2C-AD88-FB1272583BA7}"/>
              </a:ext>
            </a:extLst>
          </p:cNvPr>
          <p:cNvGrpSpPr/>
          <p:nvPr/>
        </p:nvGrpSpPr>
        <p:grpSpPr>
          <a:xfrm>
            <a:off x="1649218" y="3159325"/>
            <a:ext cx="195983" cy="54848"/>
            <a:chOff x="1654660" y="2699145"/>
            <a:chExt cx="195983" cy="54848"/>
          </a:xfrm>
          <a:solidFill>
            <a:schemeClr val="bg2">
              <a:lumMod val="75000"/>
            </a:schemeClr>
          </a:solidFill>
        </p:grpSpPr>
        <p:sp>
          <p:nvSpPr>
            <p:cNvPr id="1410" name="正方形/長方形 1409">
              <a:extLst>
                <a:ext uri="{FF2B5EF4-FFF2-40B4-BE49-F238E27FC236}">
                  <a16:creationId xmlns:a16="http://schemas.microsoft.com/office/drawing/2014/main" id="{5A27A7AC-86C3-41CB-B5D9-9A8E83F7613C}"/>
                </a:ext>
              </a:extLst>
            </p:cNvPr>
            <p:cNvSpPr/>
            <p:nvPr/>
          </p:nvSpPr>
          <p:spPr>
            <a:xfrm>
              <a:off x="1723939" y="2699993"/>
              <a:ext cx="54000" cy="54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11" name="正方形/長方形 1410">
              <a:extLst>
                <a:ext uri="{FF2B5EF4-FFF2-40B4-BE49-F238E27FC236}">
                  <a16:creationId xmlns:a16="http://schemas.microsoft.com/office/drawing/2014/main" id="{C1842937-4D39-40A9-AC2C-396C7076AF71}"/>
                </a:ext>
              </a:extLst>
            </p:cNvPr>
            <p:cNvSpPr/>
            <p:nvPr/>
          </p:nvSpPr>
          <p:spPr>
            <a:xfrm>
              <a:off x="1654660" y="2699993"/>
              <a:ext cx="54000" cy="54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12" name="正方形/長方形 1411">
              <a:extLst>
                <a:ext uri="{FF2B5EF4-FFF2-40B4-BE49-F238E27FC236}">
                  <a16:creationId xmlns:a16="http://schemas.microsoft.com/office/drawing/2014/main" id="{EE143087-539B-4FE6-876D-79AEBA6D18D6}"/>
                </a:ext>
              </a:extLst>
            </p:cNvPr>
            <p:cNvSpPr/>
            <p:nvPr/>
          </p:nvSpPr>
          <p:spPr>
            <a:xfrm>
              <a:off x="1796643" y="2699145"/>
              <a:ext cx="54000" cy="54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413" name="グループ化 1412">
            <a:extLst>
              <a:ext uri="{FF2B5EF4-FFF2-40B4-BE49-F238E27FC236}">
                <a16:creationId xmlns:a16="http://schemas.microsoft.com/office/drawing/2014/main" id="{16342D55-DC1F-4C71-94DE-E63E93A89B84}"/>
              </a:ext>
            </a:extLst>
          </p:cNvPr>
          <p:cNvGrpSpPr/>
          <p:nvPr/>
        </p:nvGrpSpPr>
        <p:grpSpPr>
          <a:xfrm>
            <a:off x="1649218" y="3234423"/>
            <a:ext cx="195983" cy="54848"/>
            <a:chOff x="1654660" y="2699145"/>
            <a:chExt cx="195983" cy="54848"/>
          </a:xfrm>
          <a:solidFill>
            <a:schemeClr val="bg2">
              <a:lumMod val="75000"/>
            </a:schemeClr>
          </a:solidFill>
        </p:grpSpPr>
        <p:sp>
          <p:nvSpPr>
            <p:cNvPr id="1414" name="正方形/長方形 1413">
              <a:extLst>
                <a:ext uri="{FF2B5EF4-FFF2-40B4-BE49-F238E27FC236}">
                  <a16:creationId xmlns:a16="http://schemas.microsoft.com/office/drawing/2014/main" id="{DD66AF02-FDE5-4473-B459-DC2F061B2638}"/>
                </a:ext>
              </a:extLst>
            </p:cNvPr>
            <p:cNvSpPr/>
            <p:nvPr/>
          </p:nvSpPr>
          <p:spPr>
            <a:xfrm>
              <a:off x="1723939" y="2699993"/>
              <a:ext cx="54000" cy="54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15" name="正方形/長方形 1414">
              <a:extLst>
                <a:ext uri="{FF2B5EF4-FFF2-40B4-BE49-F238E27FC236}">
                  <a16:creationId xmlns:a16="http://schemas.microsoft.com/office/drawing/2014/main" id="{3ADE921A-A1AF-4CDC-A6EC-44792EAEC5B8}"/>
                </a:ext>
              </a:extLst>
            </p:cNvPr>
            <p:cNvSpPr/>
            <p:nvPr/>
          </p:nvSpPr>
          <p:spPr>
            <a:xfrm>
              <a:off x="1654660" y="2699993"/>
              <a:ext cx="54000" cy="54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16" name="正方形/長方形 1415">
              <a:extLst>
                <a:ext uri="{FF2B5EF4-FFF2-40B4-BE49-F238E27FC236}">
                  <a16:creationId xmlns:a16="http://schemas.microsoft.com/office/drawing/2014/main" id="{0B79FBEC-3713-4866-945A-85E1616FD612}"/>
                </a:ext>
              </a:extLst>
            </p:cNvPr>
            <p:cNvSpPr/>
            <p:nvPr/>
          </p:nvSpPr>
          <p:spPr>
            <a:xfrm>
              <a:off x="1796643" y="2699145"/>
              <a:ext cx="54000" cy="54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417" name="グループ化 1416">
            <a:extLst>
              <a:ext uri="{FF2B5EF4-FFF2-40B4-BE49-F238E27FC236}">
                <a16:creationId xmlns:a16="http://schemas.microsoft.com/office/drawing/2014/main" id="{9C5B1050-1E33-4359-B5A2-DA4948E6F7A7}"/>
              </a:ext>
            </a:extLst>
          </p:cNvPr>
          <p:cNvGrpSpPr/>
          <p:nvPr/>
        </p:nvGrpSpPr>
        <p:grpSpPr>
          <a:xfrm>
            <a:off x="1427635" y="3234423"/>
            <a:ext cx="195983" cy="54848"/>
            <a:chOff x="1654660" y="2699145"/>
            <a:chExt cx="195983" cy="54848"/>
          </a:xfrm>
          <a:solidFill>
            <a:schemeClr val="bg2">
              <a:lumMod val="75000"/>
            </a:schemeClr>
          </a:solidFill>
        </p:grpSpPr>
        <p:sp>
          <p:nvSpPr>
            <p:cNvPr id="1418" name="正方形/長方形 1417">
              <a:extLst>
                <a:ext uri="{FF2B5EF4-FFF2-40B4-BE49-F238E27FC236}">
                  <a16:creationId xmlns:a16="http://schemas.microsoft.com/office/drawing/2014/main" id="{98ED4C7C-6B67-4D8E-BAB1-AD502B39AC6B}"/>
                </a:ext>
              </a:extLst>
            </p:cNvPr>
            <p:cNvSpPr/>
            <p:nvPr/>
          </p:nvSpPr>
          <p:spPr>
            <a:xfrm>
              <a:off x="1723939" y="2699993"/>
              <a:ext cx="54000" cy="54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19" name="正方形/長方形 1418">
              <a:extLst>
                <a:ext uri="{FF2B5EF4-FFF2-40B4-BE49-F238E27FC236}">
                  <a16:creationId xmlns:a16="http://schemas.microsoft.com/office/drawing/2014/main" id="{06128243-D4A2-49D0-8ECD-B23156CB0D5E}"/>
                </a:ext>
              </a:extLst>
            </p:cNvPr>
            <p:cNvSpPr/>
            <p:nvPr/>
          </p:nvSpPr>
          <p:spPr>
            <a:xfrm>
              <a:off x="1654660" y="2699993"/>
              <a:ext cx="54000" cy="54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20" name="正方形/長方形 1419">
              <a:extLst>
                <a:ext uri="{FF2B5EF4-FFF2-40B4-BE49-F238E27FC236}">
                  <a16:creationId xmlns:a16="http://schemas.microsoft.com/office/drawing/2014/main" id="{9F4CBF1F-6D29-4EF7-9173-C32C1885F772}"/>
                </a:ext>
              </a:extLst>
            </p:cNvPr>
            <p:cNvSpPr/>
            <p:nvPr/>
          </p:nvSpPr>
          <p:spPr>
            <a:xfrm>
              <a:off x="1796643" y="2699145"/>
              <a:ext cx="54000" cy="54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421" name="グループ化 1420">
            <a:extLst>
              <a:ext uri="{FF2B5EF4-FFF2-40B4-BE49-F238E27FC236}">
                <a16:creationId xmlns:a16="http://schemas.microsoft.com/office/drawing/2014/main" id="{D5603FC8-950A-4F4C-B3BB-431D8BA19268}"/>
              </a:ext>
            </a:extLst>
          </p:cNvPr>
          <p:cNvGrpSpPr/>
          <p:nvPr/>
        </p:nvGrpSpPr>
        <p:grpSpPr>
          <a:xfrm>
            <a:off x="1196209" y="3316546"/>
            <a:ext cx="195983" cy="201019"/>
            <a:chOff x="1654660" y="2552974"/>
            <a:chExt cx="195983" cy="201019"/>
          </a:xfrm>
          <a:solidFill>
            <a:schemeClr val="bg2">
              <a:lumMod val="75000"/>
            </a:schemeClr>
          </a:solidFill>
        </p:grpSpPr>
        <p:grpSp>
          <p:nvGrpSpPr>
            <p:cNvPr id="1422" name="グループ化 1421">
              <a:extLst>
                <a:ext uri="{FF2B5EF4-FFF2-40B4-BE49-F238E27FC236}">
                  <a16:creationId xmlns:a16="http://schemas.microsoft.com/office/drawing/2014/main" id="{D61236A0-F01D-487A-B5CE-3850CC893F7A}"/>
                </a:ext>
              </a:extLst>
            </p:cNvPr>
            <p:cNvGrpSpPr/>
            <p:nvPr/>
          </p:nvGrpSpPr>
          <p:grpSpPr>
            <a:xfrm>
              <a:off x="1654660" y="2552974"/>
              <a:ext cx="195983" cy="129740"/>
              <a:chOff x="1654660" y="2552974"/>
              <a:chExt cx="195983" cy="129740"/>
            </a:xfrm>
            <a:grpFill/>
          </p:grpSpPr>
          <p:sp>
            <p:nvSpPr>
              <p:cNvPr id="1427" name="正方形/長方形 1426">
                <a:extLst>
                  <a:ext uri="{FF2B5EF4-FFF2-40B4-BE49-F238E27FC236}">
                    <a16:creationId xmlns:a16="http://schemas.microsoft.com/office/drawing/2014/main" id="{830846C8-2F2B-4427-A85A-C62C0739A230}"/>
                  </a:ext>
                </a:extLst>
              </p:cNvPr>
              <p:cNvSpPr/>
              <p:nvPr/>
            </p:nvSpPr>
            <p:spPr>
              <a:xfrm>
                <a:off x="1723939" y="2553822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28" name="正方形/長方形 1427">
                <a:extLst>
                  <a:ext uri="{FF2B5EF4-FFF2-40B4-BE49-F238E27FC236}">
                    <a16:creationId xmlns:a16="http://schemas.microsoft.com/office/drawing/2014/main" id="{1837C406-5EED-458A-87AF-3A4EB54F34CA}"/>
                  </a:ext>
                </a:extLst>
              </p:cNvPr>
              <p:cNvSpPr/>
              <p:nvPr/>
            </p:nvSpPr>
            <p:spPr>
              <a:xfrm>
                <a:off x="1654660" y="2553822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29" name="正方形/長方形 1428">
                <a:extLst>
                  <a:ext uri="{FF2B5EF4-FFF2-40B4-BE49-F238E27FC236}">
                    <a16:creationId xmlns:a16="http://schemas.microsoft.com/office/drawing/2014/main" id="{FD89C9FF-889C-4245-BBCA-0CC1997E929D}"/>
                  </a:ext>
                </a:extLst>
              </p:cNvPr>
              <p:cNvSpPr/>
              <p:nvPr/>
            </p:nvSpPr>
            <p:spPr>
              <a:xfrm>
                <a:off x="1796643" y="255297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30" name="正方形/長方形 1429">
                <a:extLst>
                  <a:ext uri="{FF2B5EF4-FFF2-40B4-BE49-F238E27FC236}">
                    <a16:creationId xmlns:a16="http://schemas.microsoft.com/office/drawing/2014/main" id="{C37E0A68-CEEF-452E-B551-F2BC174F0FC6}"/>
                  </a:ext>
                </a:extLst>
              </p:cNvPr>
              <p:cNvSpPr/>
              <p:nvPr/>
            </p:nvSpPr>
            <p:spPr>
              <a:xfrm>
                <a:off x="1723939" y="262871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31" name="正方形/長方形 1430">
                <a:extLst>
                  <a:ext uri="{FF2B5EF4-FFF2-40B4-BE49-F238E27FC236}">
                    <a16:creationId xmlns:a16="http://schemas.microsoft.com/office/drawing/2014/main" id="{664842C6-0745-43A2-BC0C-ED8FF129D733}"/>
                  </a:ext>
                </a:extLst>
              </p:cNvPr>
              <p:cNvSpPr/>
              <p:nvPr/>
            </p:nvSpPr>
            <p:spPr>
              <a:xfrm>
                <a:off x="1654660" y="262871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32" name="正方形/長方形 1431">
                <a:extLst>
                  <a:ext uri="{FF2B5EF4-FFF2-40B4-BE49-F238E27FC236}">
                    <a16:creationId xmlns:a16="http://schemas.microsoft.com/office/drawing/2014/main" id="{66066BA4-3FD4-404B-BAFF-20C8D417A673}"/>
                  </a:ext>
                </a:extLst>
              </p:cNvPr>
              <p:cNvSpPr/>
              <p:nvPr/>
            </p:nvSpPr>
            <p:spPr>
              <a:xfrm>
                <a:off x="1796643" y="2627866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423" name="グループ化 1422">
              <a:extLst>
                <a:ext uri="{FF2B5EF4-FFF2-40B4-BE49-F238E27FC236}">
                  <a16:creationId xmlns:a16="http://schemas.microsoft.com/office/drawing/2014/main" id="{D080CC07-7B3F-4781-81EB-940DB94C5989}"/>
                </a:ext>
              </a:extLst>
            </p:cNvPr>
            <p:cNvGrpSpPr/>
            <p:nvPr/>
          </p:nvGrpSpPr>
          <p:grpSpPr>
            <a:xfrm>
              <a:off x="1654660" y="2699145"/>
              <a:ext cx="195983" cy="54848"/>
              <a:chOff x="1654660" y="2699145"/>
              <a:chExt cx="195983" cy="54848"/>
            </a:xfrm>
            <a:grpFill/>
          </p:grpSpPr>
          <p:sp>
            <p:nvSpPr>
              <p:cNvPr id="1424" name="正方形/長方形 1423">
                <a:extLst>
                  <a:ext uri="{FF2B5EF4-FFF2-40B4-BE49-F238E27FC236}">
                    <a16:creationId xmlns:a16="http://schemas.microsoft.com/office/drawing/2014/main" id="{45C1994E-A834-475A-AE89-5B7F3816F166}"/>
                  </a:ext>
                </a:extLst>
              </p:cNvPr>
              <p:cNvSpPr/>
              <p:nvPr/>
            </p:nvSpPr>
            <p:spPr>
              <a:xfrm>
                <a:off x="1723939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25" name="正方形/長方形 1424">
                <a:extLst>
                  <a:ext uri="{FF2B5EF4-FFF2-40B4-BE49-F238E27FC236}">
                    <a16:creationId xmlns:a16="http://schemas.microsoft.com/office/drawing/2014/main" id="{88E675E7-5B57-4857-A59C-B3D675712505}"/>
                  </a:ext>
                </a:extLst>
              </p:cNvPr>
              <p:cNvSpPr/>
              <p:nvPr/>
            </p:nvSpPr>
            <p:spPr>
              <a:xfrm>
                <a:off x="1654660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26" name="正方形/長方形 1425">
                <a:extLst>
                  <a:ext uri="{FF2B5EF4-FFF2-40B4-BE49-F238E27FC236}">
                    <a16:creationId xmlns:a16="http://schemas.microsoft.com/office/drawing/2014/main" id="{0E7CD8FB-C2D4-402A-AD1B-164093BAD396}"/>
                  </a:ext>
                </a:extLst>
              </p:cNvPr>
              <p:cNvSpPr/>
              <p:nvPr/>
            </p:nvSpPr>
            <p:spPr>
              <a:xfrm>
                <a:off x="1796643" y="2699145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433" name="グループ化 1432">
            <a:extLst>
              <a:ext uri="{FF2B5EF4-FFF2-40B4-BE49-F238E27FC236}">
                <a16:creationId xmlns:a16="http://schemas.microsoft.com/office/drawing/2014/main" id="{EBF95237-079D-46B0-A91E-940EBEAD11B0}"/>
              </a:ext>
            </a:extLst>
          </p:cNvPr>
          <p:cNvGrpSpPr/>
          <p:nvPr/>
        </p:nvGrpSpPr>
        <p:grpSpPr>
          <a:xfrm>
            <a:off x="1424637" y="3316546"/>
            <a:ext cx="195983" cy="201019"/>
            <a:chOff x="1654660" y="2552974"/>
            <a:chExt cx="195983" cy="201019"/>
          </a:xfrm>
          <a:solidFill>
            <a:schemeClr val="bg2">
              <a:lumMod val="75000"/>
            </a:schemeClr>
          </a:solidFill>
        </p:grpSpPr>
        <p:grpSp>
          <p:nvGrpSpPr>
            <p:cNvPr id="1434" name="グループ化 1433">
              <a:extLst>
                <a:ext uri="{FF2B5EF4-FFF2-40B4-BE49-F238E27FC236}">
                  <a16:creationId xmlns:a16="http://schemas.microsoft.com/office/drawing/2014/main" id="{73F91447-F360-438C-BF64-F10DA8772705}"/>
                </a:ext>
              </a:extLst>
            </p:cNvPr>
            <p:cNvGrpSpPr/>
            <p:nvPr/>
          </p:nvGrpSpPr>
          <p:grpSpPr>
            <a:xfrm>
              <a:off x="1654660" y="2552974"/>
              <a:ext cx="195983" cy="129740"/>
              <a:chOff x="1654660" y="2552974"/>
              <a:chExt cx="195983" cy="129740"/>
            </a:xfrm>
            <a:grpFill/>
          </p:grpSpPr>
          <p:sp>
            <p:nvSpPr>
              <p:cNvPr id="1439" name="正方形/長方形 1438">
                <a:extLst>
                  <a:ext uri="{FF2B5EF4-FFF2-40B4-BE49-F238E27FC236}">
                    <a16:creationId xmlns:a16="http://schemas.microsoft.com/office/drawing/2014/main" id="{54C17583-8F02-4846-A0BA-A672C297B792}"/>
                  </a:ext>
                </a:extLst>
              </p:cNvPr>
              <p:cNvSpPr/>
              <p:nvPr/>
            </p:nvSpPr>
            <p:spPr>
              <a:xfrm>
                <a:off x="1723939" y="2553822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40" name="正方形/長方形 1439">
                <a:extLst>
                  <a:ext uri="{FF2B5EF4-FFF2-40B4-BE49-F238E27FC236}">
                    <a16:creationId xmlns:a16="http://schemas.microsoft.com/office/drawing/2014/main" id="{729EB0BD-BE9F-4FFA-9E9D-712DB1CD1E85}"/>
                  </a:ext>
                </a:extLst>
              </p:cNvPr>
              <p:cNvSpPr/>
              <p:nvPr/>
            </p:nvSpPr>
            <p:spPr>
              <a:xfrm>
                <a:off x="1654660" y="2553822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41" name="正方形/長方形 1440">
                <a:extLst>
                  <a:ext uri="{FF2B5EF4-FFF2-40B4-BE49-F238E27FC236}">
                    <a16:creationId xmlns:a16="http://schemas.microsoft.com/office/drawing/2014/main" id="{58318C9D-53D0-45E3-9057-7C7BD965F2B7}"/>
                  </a:ext>
                </a:extLst>
              </p:cNvPr>
              <p:cNvSpPr/>
              <p:nvPr/>
            </p:nvSpPr>
            <p:spPr>
              <a:xfrm>
                <a:off x="1796643" y="255297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42" name="正方形/長方形 1441">
                <a:extLst>
                  <a:ext uri="{FF2B5EF4-FFF2-40B4-BE49-F238E27FC236}">
                    <a16:creationId xmlns:a16="http://schemas.microsoft.com/office/drawing/2014/main" id="{17E4094C-6DA5-473B-A6CA-EA5854FB9F08}"/>
                  </a:ext>
                </a:extLst>
              </p:cNvPr>
              <p:cNvSpPr/>
              <p:nvPr/>
            </p:nvSpPr>
            <p:spPr>
              <a:xfrm>
                <a:off x="1723939" y="262871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43" name="正方形/長方形 1442">
                <a:extLst>
                  <a:ext uri="{FF2B5EF4-FFF2-40B4-BE49-F238E27FC236}">
                    <a16:creationId xmlns:a16="http://schemas.microsoft.com/office/drawing/2014/main" id="{5752F1C3-FEDE-407B-88E7-FF322A3D659B}"/>
                  </a:ext>
                </a:extLst>
              </p:cNvPr>
              <p:cNvSpPr/>
              <p:nvPr/>
            </p:nvSpPr>
            <p:spPr>
              <a:xfrm>
                <a:off x="1654660" y="262871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44" name="正方形/長方形 1443">
                <a:extLst>
                  <a:ext uri="{FF2B5EF4-FFF2-40B4-BE49-F238E27FC236}">
                    <a16:creationId xmlns:a16="http://schemas.microsoft.com/office/drawing/2014/main" id="{4B6CDEB4-E064-4246-A93E-537259DA7F73}"/>
                  </a:ext>
                </a:extLst>
              </p:cNvPr>
              <p:cNvSpPr/>
              <p:nvPr/>
            </p:nvSpPr>
            <p:spPr>
              <a:xfrm>
                <a:off x="1796643" y="2627866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435" name="グループ化 1434">
              <a:extLst>
                <a:ext uri="{FF2B5EF4-FFF2-40B4-BE49-F238E27FC236}">
                  <a16:creationId xmlns:a16="http://schemas.microsoft.com/office/drawing/2014/main" id="{5207FBD2-5033-4E55-A990-4561C62B901D}"/>
                </a:ext>
              </a:extLst>
            </p:cNvPr>
            <p:cNvGrpSpPr/>
            <p:nvPr/>
          </p:nvGrpSpPr>
          <p:grpSpPr>
            <a:xfrm>
              <a:off x="1654660" y="2699145"/>
              <a:ext cx="195983" cy="54848"/>
              <a:chOff x="1654660" y="2699145"/>
              <a:chExt cx="195983" cy="54848"/>
            </a:xfrm>
            <a:grpFill/>
          </p:grpSpPr>
          <p:sp>
            <p:nvSpPr>
              <p:cNvPr id="1436" name="正方形/長方形 1435">
                <a:extLst>
                  <a:ext uri="{FF2B5EF4-FFF2-40B4-BE49-F238E27FC236}">
                    <a16:creationId xmlns:a16="http://schemas.microsoft.com/office/drawing/2014/main" id="{3F7DFCD3-6CD9-4060-AE66-89ECB25CB935}"/>
                  </a:ext>
                </a:extLst>
              </p:cNvPr>
              <p:cNvSpPr/>
              <p:nvPr/>
            </p:nvSpPr>
            <p:spPr>
              <a:xfrm>
                <a:off x="1723939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37" name="正方形/長方形 1436">
                <a:extLst>
                  <a:ext uri="{FF2B5EF4-FFF2-40B4-BE49-F238E27FC236}">
                    <a16:creationId xmlns:a16="http://schemas.microsoft.com/office/drawing/2014/main" id="{1031CBB1-D31E-46F7-95DD-FD13A865D22D}"/>
                  </a:ext>
                </a:extLst>
              </p:cNvPr>
              <p:cNvSpPr/>
              <p:nvPr/>
            </p:nvSpPr>
            <p:spPr>
              <a:xfrm>
                <a:off x="1654660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38" name="正方形/長方形 1437">
                <a:extLst>
                  <a:ext uri="{FF2B5EF4-FFF2-40B4-BE49-F238E27FC236}">
                    <a16:creationId xmlns:a16="http://schemas.microsoft.com/office/drawing/2014/main" id="{2C91DA78-644F-4061-8098-6BEEFB3C089C}"/>
                  </a:ext>
                </a:extLst>
              </p:cNvPr>
              <p:cNvSpPr/>
              <p:nvPr/>
            </p:nvSpPr>
            <p:spPr>
              <a:xfrm>
                <a:off x="1796643" y="2699145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445" name="グループ化 1444">
            <a:extLst>
              <a:ext uri="{FF2B5EF4-FFF2-40B4-BE49-F238E27FC236}">
                <a16:creationId xmlns:a16="http://schemas.microsoft.com/office/drawing/2014/main" id="{3FB9A9AB-C81A-4383-8FA1-C3A621657DC5}"/>
              </a:ext>
            </a:extLst>
          </p:cNvPr>
          <p:cNvGrpSpPr/>
          <p:nvPr/>
        </p:nvGrpSpPr>
        <p:grpSpPr>
          <a:xfrm>
            <a:off x="1636633" y="3319866"/>
            <a:ext cx="195983" cy="201019"/>
            <a:chOff x="1654660" y="2552974"/>
            <a:chExt cx="195983" cy="201019"/>
          </a:xfrm>
          <a:solidFill>
            <a:schemeClr val="bg2">
              <a:lumMod val="75000"/>
            </a:schemeClr>
          </a:solidFill>
        </p:grpSpPr>
        <p:grpSp>
          <p:nvGrpSpPr>
            <p:cNvPr id="1446" name="グループ化 1445">
              <a:extLst>
                <a:ext uri="{FF2B5EF4-FFF2-40B4-BE49-F238E27FC236}">
                  <a16:creationId xmlns:a16="http://schemas.microsoft.com/office/drawing/2014/main" id="{EE05CE0C-BAAA-4BB7-A4D1-E5395140C348}"/>
                </a:ext>
              </a:extLst>
            </p:cNvPr>
            <p:cNvGrpSpPr/>
            <p:nvPr/>
          </p:nvGrpSpPr>
          <p:grpSpPr>
            <a:xfrm>
              <a:off x="1654660" y="2552974"/>
              <a:ext cx="195983" cy="129740"/>
              <a:chOff x="1654660" y="2552974"/>
              <a:chExt cx="195983" cy="129740"/>
            </a:xfrm>
            <a:grpFill/>
          </p:grpSpPr>
          <p:sp>
            <p:nvSpPr>
              <p:cNvPr id="1451" name="正方形/長方形 1450">
                <a:extLst>
                  <a:ext uri="{FF2B5EF4-FFF2-40B4-BE49-F238E27FC236}">
                    <a16:creationId xmlns:a16="http://schemas.microsoft.com/office/drawing/2014/main" id="{5A49374E-8C0C-4F59-B5E1-85BDB39D210D}"/>
                  </a:ext>
                </a:extLst>
              </p:cNvPr>
              <p:cNvSpPr/>
              <p:nvPr/>
            </p:nvSpPr>
            <p:spPr>
              <a:xfrm>
                <a:off x="1723939" y="2553822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52" name="正方形/長方形 1451">
                <a:extLst>
                  <a:ext uri="{FF2B5EF4-FFF2-40B4-BE49-F238E27FC236}">
                    <a16:creationId xmlns:a16="http://schemas.microsoft.com/office/drawing/2014/main" id="{1ED6E97C-03B2-43F8-9130-F5DCA038A463}"/>
                  </a:ext>
                </a:extLst>
              </p:cNvPr>
              <p:cNvSpPr/>
              <p:nvPr/>
            </p:nvSpPr>
            <p:spPr>
              <a:xfrm>
                <a:off x="1654660" y="2553822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53" name="正方形/長方形 1452">
                <a:extLst>
                  <a:ext uri="{FF2B5EF4-FFF2-40B4-BE49-F238E27FC236}">
                    <a16:creationId xmlns:a16="http://schemas.microsoft.com/office/drawing/2014/main" id="{44E05250-BE38-4D12-885F-7D13FB393462}"/>
                  </a:ext>
                </a:extLst>
              </p:cNvPr>
              <p:cNvSpPr/>
              <p:nvPr/>
            </p:nvSpPr>
            <p:spPr>
              <a:xfrm>
                <a:off x="1796643" y="255297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54" name="正方形/長方形 1453">
                <a:extLst>
                  <a:ext uri="{FF2B5EF4-FFF2-40B4-BE49-F238E27FC236}">
                    <a16:creationId xmlns:a16="http://schemas.microsoft.com/office/drawing/2014/main" id="{37573A2E-519B-47FC-A712-BEE53EBA3757}"/>
                  </a:ext>
                </a:extLst>
              </p:cNvPr>
              <p:cNvSpPr/>
              <p:nvPr/>
            </p:nvSpPr>
            <p:spPr>
              <a:xfrm>
                <a:off x="1723939" y="262871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55" name="正方形/長方形 1454">
                <a:extLst>
                  <a:ext uri="{FF2B5EF4-FFF2-40B4-BE49-F238E27FC236}">
                    <a16:creationId xmlns:a16="http://schemas.microsoft.com/office/drawing/2014/main" id="{A6937AAF-5A1A-447B-8542-652BEC68A1BA}"/>
                  </a:ext>
                </a:extLst>
              </p:cNvPr>
              <p:cNvSpPr/>
              <p:nvPr/>
            </p:nvSpPr>
            <p:spPr>
              <a:xfrm>
                <a:off x="1654660" y="262871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56" name="正方形/長方形 1455">
                <a:extLst>
                  <a:ext uri="{FF2B5EF4-FFF2-40B4-BE49-F238E27FC236}">
                    <a16:creationId xmlns:a16="http://schemas.microsoft.com/office/drawing/2014/main" id="{AE51E098-C505-4E9B-B0E3-BDBDA4EE5DE7}"/>
                  </a:ext>
                </a:extLst>
              </p:cNvPr>
              <p:cNvSpPr/>
              <p:nvPr/>
            </p:nvSpPr>
            <p:spPr>
              <a:xfrm>
                <a:off x="1796643" y="2627866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447" name="グループ化 1446">
              <a:extLst>
                <a:ext uri="{FF2B5EF4-FFF2-40B4-BE49-F238E27FC236}">
                  <a16:creationId xmlns:a16="http://schemas.microsoft.com/office/drawing/2014/main" id="{A608747C-1813-4DF2-BC80-C9EF3C70C5C3}"/>
                </a:ext>
              </a:extLst>
            </p:cNvPr>
            <p:cNvGrpSpPr/>
            <p:nvPr/>
          </p:nvGrpSpPr>
          <p:grpSpPr>
            <a:xfrm>
              <a:off x="1654660" y="2699145"/>
              <a:ext cx="195983" cy="54848"/>
              <a:chOff x="1654660" y="2699145"/>
              <a:chExt cx="195983" cy="54848"/>
            </a:xfrm>
            <a:grpFill/>
          </p:grpSpPr>
          <p:sp>
            <p:nvSpPr>
              <p:cNvPr id="1448" name="正方形/長方形 1447">
                <a:extLst>
                  <a:ext uri="{FF2B5EF4-FFF2-40B4-BE49-F238E27FC236}">
                    <a16:creationId xmlns:a16="http://schemas.microsoft.com/office/drawing/2014/main" id="{DB86F6EF-A92E-4D42-8894-8DD7FF0AFB8D}"/>
                  </a:ext>
                </a:extLst>
              </p:cNvPr>
              <p:cNvSpPr/>
              <p:nvPr/>
            </p:nvSpPr>
            <p:spPr>
              <a:xfrm>
                <a:off x="1723939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49" name="正方形/長方形 1448">
                <a:extLst>
                  <a:ext uri="{FF2B5EF4-FFF2-40B4-BE49-F238E27FC236}">
                    <a16:creationId xmlns:a16="http://schemas.microsoft.com/office/drawing/2014/main" id="{EFC0E0E6-22AB-41A1-B224-5E1E05E79676}"/>
                  </a:ext>
                </a:extLst>
              </p:cNvPr>
              <p:cNvSpPr/>
              <p:nvPr/>
            </p:nvSpPr>
            <p:spPr>
              <a:xfrm>
                <a:off x="1654660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50" name="正方形/長方形 1449">
                <a:extLst>
                  <a:ext uri="{FF2B5EF4-FFF2-40B4-BE49-F238E27FC236}">
                    <a16:creationId xmlns:a16="http://schemas.microsoft.com/office/drawing/2014/main" id="{52BEAE65-7DD9-4BA7-946E-DA5E324702EB}"/>
                  </a:ext>
                </a:extLst>
              </p:cNvPr>
              <p:cNvSpPr/>
              <p:nvPr/>
            </p:nvSpPr>
            <p:spPr>
              <a:xfrm>
                <a:off x="1796643" y="2699145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457" name="グループ化 1456">
            <a:extLst>
              <a:ext uri="{FF2B5EF4-FFF2-40B4-BE49-F238E27FC236}">
                <a16:creationId xmlns:a16="http://schemas.microsoft.com/office/drawing/2014/main" id="{A5D8E271-BC0F-45D0-94F8-9BE7EA56772E}"/>
              </a:ext>
            </a:extLst>
          </p:cNvPr>
          <p:cNvGrpSpPr/>
          <p:nvPr/>
        </p:nvGrpSpPr>
        <p:grpSpPr>
          <a:xfrm>
            <a:off x="1189914" y="3166922"/>
            <a:ext cx="126704" cy="54848"/>
            <a:chOff x="1723939" y="2699145"/>
            <a:chExt cx="126704" cy="54848"/>
          </a:xfrm>
          <a:solidFill>
            <a:schemeClr val="bg2">
              <a:lumMod val="75000"/>
            </a:schemeClr>
          </a:solidFill>
        </p:grpSpPr>
        <p:sp>
          <p:nvSpPr>
            <p:cNvPr id="1458" name="正方形/長方形 1457">
              <a:extLst>
                <a:ext uri="{FF2B5EF4-FFF2-40B4-BE49-F238E27FC236}">
                  <a16:creationId xmlns:a16="http://schemas.microsoft.com/office/drawing/2014/main" id="{B11CB71B-9C49-4B37-B7ED-E4DEA9E923B0}"/>
                </a:ext>
              </a:extLst>
            </p:cNvPr>
            <p:cNvSpPr/>
            <p:nvPr/>
          </p:nvSpPr>
          <p:spPr>
            <a:xfrm>
              <a:off x="1723939" y="2699993"/>
              <a:ext cx="54000" cy="54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59" name="正方形/長方形 1458">
              <a:extLst>
                <a:ext uri="{FF2B5EF4-FFF2-40B4-BE49-F238E27FC236}">
                  <a16:creationId xmlns:a16="http://schemas.microsoft.com/office/drawing/2014/main" id="{508AE807-6519-45ED-B469-416E34CCCA73}"/>
                </a:ext>
              </a:extLst>
            </p:cNvPr>
            <p:cNvSpPr/>
            <p:nvPr/>
          </p:nvSpPr>
          <p:spPr>
            <a:xfrm>
              <a:off x="1796643" y="2699145"/>
              <a:ext cx="54000" cy="54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466" name="正方形/長方形 1465">
            <a:extLst>
              <a:ext uri="{FF2B5EF4-FFF2-40B4-BE49-F238E27FC236}">
                <a16:creationId xmlns:a16="http://schemas.microsoft.com/office/drawing/2014/main" id="{F8E82A1B-80A5-406B-A56F-FCDE38556473}"/>
              </a:ext>
            </a:extLst>
          </p:cNvPr>
          <p:cNvSpPr/>
          <p:nvPr/>
        </p:nvSpPr>
        <p:spPr>
          <a:xfrm>
            <a:off x="1781364" y="2939110"/>
            <a:ext cx="54000" cy="54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67" name="正方形/長方形 1466">
            <a:extLst>
              <a:ext uri="{FF2B5EF4-FFF2-40B4-BE49-F238E27FC236}">
                <a16:creationId xmlns:a16="http://schemas.microsoft.com/office/drawing/2014/main" id="{4995A866-21FA-413D-B131-0BB08D1C5EB9}"/>
              </a:ext>
            </a:extLst>
          </p:cNvPr>
          <p:cNvSpPr/>
          <p:nvPr/>
        </p:nvSpPr>
        <p:spPr>
          <a:xfrm>
            <a:off x="1786397" y="3004943"/>
            <a:ext cx="54000" cy="54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68" name="正方形/長方形 1467">
            <a:extLst>
              <a:ext uri="{FF2B5EF4-FFF2-40B4-BE49-F238E27FC236}">
                <a16:creationId xmlns:a16="http://schemas.microsoft.com/office/drawing/2014/main" id="{A5511392-690D-47CB-87D8-D5788D561692}"/>
              </a:ext>
            </a:extLst>
          </p:cNvPr>
          <p:cNvSpPr/>
          <p:nvPr/>
        </p:nvSpPr>
        <p:spPr>
          <a:xfrm>
            <a:off x="1644768" y="2945525"/>
            <a:ext cx="54000" cy="54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69" name="正方形/長方形 1468">
            <a:extLst>
              <a:ext uri="{FF2B5EF4-FFF2-40B4-BE49-F238E27FC236}">
                <a16:creationId xmlns:a16="http://schemas.microsoft.com/office/drawing/2014/main" id="{38955A34-6A89-4F60-B4C4-82920FD40B61}"/>
              </a:ext>
            </a:extLst>
          </p:cNvPr>
          <p:cNvSpPr/>
          <p:nvPr/>
        </p:nvSpPr>
        <p:spPr>
          <a:xfrm>
            <a:off x="1415889" y="2936792"/>
            <a:ext cx="54000" cy="54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70" name="正方形/長方形 1469">
            <a:extLst>
              <a:ext uri="{FF2B5EF4-FFF2-40B4-BE49-F238E27FC236}">
                <a16:creationId xmlns:a16="http://schemas.microsoft.com/office/drawing/2014/main" id="{836DC542-96B8-4ED7-87BE-760849C6B615}"/>
              </a:ext>
            </a:extLst>
          </p:cNvPr>
          <p:cNvSpPr/>
          <p:nvPr/>
        </p:nvSpPr>
        <p:spPr>
          <a:xfrm>
            <a:off x="1417734" y="3003856"/>
            <a:ext cx="54000" cy="54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71" name="正方形/長方形 1470">
            <a:extLst>
              <a:ext uri="{FF2B5EF4-FFF2-40B4-BE49-F238E27FC236}">
                <a16:creationId xmlns:a16="http://schemas.microsoft.com/office/drawing/2014/main" id="{F26DB157-63B4-4EE0-B572-40B9A9FB91EA}"/>
              </a:ext>
            </a:extLst>
          </p:cNvPr>
          <p:cNvSpPr/>
          <p:nvPr/>
        </p:nvSpPr>
        <p:spPr>
          <a:xfrm>
            <a:off x="1183987" y="3090285"/>
            <a:ext cx="54000" cy="54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472" name="グループ化 1471">
            <a:extLst>
              <a:ext uri="{FF2B5EF4-FFF2-40B4-BE49-F238E27FC236}">
                <a16:creationId xmlns:a16="http://schemas.microsoft.com/office/drawing/2014/main" id="{544682EC-7DA3-4539-B6FD-B169E4EA08FF}"/>
              </a:ext>
            </a:extLst>
          </p:cNvPr>
          <p:cNvGrpSpPr/>
          <p:nvPr/>
        </p:nvGrpSpPr>
        <p:grpSpPr>
          <a:xfrm>
            <a:off x="1427635" y="3169181"/>
            <a:ext cx="126704" cy="54848"/>
            <a:chOff x="1723939" y="2699145"/>
            <a:chExt cx="126704" cy="54848"/>
          </a:xfrm>
          <a:solidFill>
            <a:schemeClr val="bg2">
              <a:lumMod val="75000"/>
            </a:schemeClr>
          </a:solidFill>
        </p:grpSpPr>
        <p:sp>
          <p:nvSpPr>
            <p:cNvPr id="1473" name="正方形/長方形 1472">
              <a:extLst>
                <a:ext uri="{FF2B5EF4-FFF2-40B4-BE49-F238E27FC236}">
                  <a16:creationId xmlns:a16="http://schemas.microsoft.com/office/drawing/2014/main" id="{0FAD2363-EDB2-42FE-9DC8-8C167847B0AE}"/>
                </a:ext>
              </a:extLst>
            </p:cNvPr>
            <p:cNvSpPr/>
            <p:nvPr/>
          </p:nvSpPr>
          <p:spPr>
            <a:xfrm>
              <a:off x="1723939" y="2699993"/>
              <a:ext cx="54000" cy="54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74" name="正方形/長方形 1473">
              <a:extLst>
                <a:ext uri="{FF2B5EF4-FFF2-40B4-BE49-F238E27FC236}">
                  <a16:creationId xmlns:a16="http://schemas.microsoft.com/office/drawing/2014/main" id="{CF813F33-A162-40FD-9CBE-F16F3D9B9629}"/>
                </a:ext>
              </a:extLst>
            </p:cNvPr>
            <p:cNvSpPr/>
            <p:nvPr/>
          </p:nvSpPr>
          <p:spPr>
            <a:xfrm>
              <a:off x="1796643" y="2699145"/>
              <a:ext cx="54000" cy="54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475" name="正方形/長方形 1474">
            <a:extLst>
              <a:ext uri="{FF2B5EF4-FFF2-40B4-BE49-F238E27FC236}">
                <a16:creationId xmlns:a16="http://schemas.microsoft.com/office/drawing/2014/main" id="{BEF29D83-85B7-46BC-954B-0532CE206CBF}"/>
              </a:ext>
            </a:extLst>
          </p:cNvPr>
          <p:cNvSpPr/>
          <p:nvPr/>
        </p:nvSpPr>
        <p:spPr>
          <a:xfrm>
            <a:off x="1353677" y="3239603"/>
            <a:ext cx="54000" cy="54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77" name="正方形/長方形 1476">
            <a:extLst>
              <a:ext uri="{FF2B5EF4-FFF2-40B4-BE49-F238E27FC236}">
                <a16:creationId xmlns:a16="http://schemas.microsoft.com/office/drawing/2014/main" id="{0157355A-ACF8-4B22-A5E9-2411C0673C52}"/>
              </a:ext>
            </a:extLst>
          </p:cNvPr>
          <p:cNvSpPr/>
          <p:nvPr/>
        </p:nvSpPr>
        <p:spPr>
          <a:xfrm>
            <a:off x="5598559" y="5912296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78" name="正方形/長方形 1477">
            <a:extLst>
              <a:ext uri="{FF2B5EF4-FFF2-40B4-BE49-F238E27FC236}">
                <a16:creationId xmlns:a16="http://schemas.microsoft.com/office/drawing/2014/main" id="{8240EC39-5155-46F8-9A78-345610FF385C}"/>
              </a:ext>
            </a:extLst>
          </p:cNvPr>
          <p:cNvSpPr/>
          <p:nvPr/>
        </p:nvSpPr>
        <p:spPr>
          <a:xfrm>
            <a:off x="5379307" y="5680234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79" name="正方形/長方形 1478">
            <a:extLst>
              <a:ext uri="{FF2B5EF4-FFF2-40B4-BE49-F238E27FC236}">
                <a16:creationId xmlns:a16="http://schemas.microsoft.com/office/drawing/2014/main" id="{BB7F02CD-8681-4DCA-8B64-23B714414679}"/>
              </a:ext>
            </a:extLst>
          </p:cNvPr>
          <p:cNvSpPr/>
          <p:nvPr/>
        </p:nvSpPr>
        <p:spPr>
          <a:xfrm>
            <a:off x="5527779" y="5132385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80" name="正方形/長方形 1479">
            <a:extLst>
              <a:ext uri="{FF2B5EF4-FFF2-40B4-BE49-F238E27FC236}">
                <a16:creationId xmlns:a16="http://schemas.microsoft.com/office/drawing/2014/main" id="{2717E425-97F7-4CB4-A7FB-7BF00BC4290E}"/>
              </a:ext>
            </a:extLst>
          </p:cNvPr>
          <p:cNvSpPr/>
          <p:nvPr/>
        </p:nvSpPr>
        <p:spPr>
          <a:xfrm>
            <a:off x="5530729" y="5523057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81" name="正方形/長方形 1480">
            <a:extLst>
              <a:ext uri="{FF2B5EF4-FFF2-40B4-BE49-F238E27FC236}">
                <a16:creationId xmlns:a16="http://schemas.microsoft.com/office/drawing/2014/main" id="{7C7BD9FD-D62C-43B9-80F7-BCA1CB56A5C5}"/>
              </a:ext>
            </a:extLst>
          </p:cNvPr>
          <p:cNvSpPr/>
          <p:nvPr/>
        </p:nvSpPr>
        <p:spPr>
          <a:xfrm>
            <a:off x="5598559" y="5600599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82" name="正方形/長方形 1481">
            <a:extLst>
              <a:ext uri="{FF2B5EF4-FFF2-40B4-BE49-F238E27FC236}">
                <a16:creationId xmlns:a16="http://schemas.microsoft.com/office/drawing/2014/main" id="{9F7F508A-497B-4FEA-9389-E0CEE88B9B94}"/>
              </a:ext>
            </a:extLst>
          </p:cNvPr>
          <p:cNvSpPr/>
          <p:nvPr/>
        </p:nvSpPr>
        <p:spPr>
          <a:xfrm>
            <a:off x="5530729" y="5294275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483" name="グループ化 1482">
            <a:extLst>
              <a:ext uri="{FF2B5EF4-FFF2-40B4-BE49-F238E27FC236}">
                <a16:creationId xmlns:a16="http://schemas.microsoft.com/office/drawing/2014/main" id="{A7A40CC8-A9E0-4A8C-87F3-97DE0F92BF4D}"/>
              </a:ext>
            </a:extLst>
          </p:cNvPr>
          <p:cNvGrpSpPr/>
          <p:nvPr/>
        </p:nvGrpSpPr>
        <p:grpSpPr>
          <a:xfrm>
            <a:off x="1694546" y="4296687"/>
            <a:ext cx="192678" cy="133473"/>
            <a:chOff x="2913532" y="2640913"/>
            <a:chExt cx="192678" cy="133473"/>
          </a:xfrm>
          <a:solidFill>
            <a:schemeClr val="bg2">
              <a:lumMod val="90000"/>
            </a:schemeClr>
          </a:solidFill>
        </p:grpSpPr>
        <p:sp>
          <p:nvSpPr>
            <p:cNvPr id="1484" name="正方形/長方形 1483">
              <a:extLst>
                <a:ext uri="{FF2B5EF4-FFF2-40B4-BE49-F238E27FC236}">
                  <a16:creationId xmlns:a16="http://schemas.microsoft.com/office/drawing/2014/main" id="{0245DDF5-3884-4E4E-820C-D41C6CFA1A5F}"/>
                </a:ext>
              </a:extLst>
            </p:cNvPr>
            <p:cNvSpPr/>
            <p:nvPr/>
          </p:nvSpPr>
          <p:spPr>
            <a:xfrm>
              <a:off x="3052210" y="2640913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85" name="正方形/長方形 1484">
              <a:extLst>
                <a:ext uri="{FF2B5EF4-FFF2-40B4-BE49-F238E27FC236}">
                  <a16:creationId xmlns:a16="http://schemas.microsoft.com/office/drawing/2014/main" id="{B40054CF-792D-48BB-9253-5355755CC753}"/>
                </a:ext>
              </a:extLst>
            </p:cNvPr>
            <p:cNvSpPr/>
            <p:nvPr/>
          </p:nvSpPr>
          <p:spPr>
            <a:xfrm>
              <a:off x="2982931" y="2640913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86" name="正方形/長方形 1485">
              <a:extLst>
                <a:ext uri="{FF2B5EF4-FFF2-40B4-BE49-F238E27FC236}">
                  <a16:creationId xmlns:a16="http://schemas.microsoft.com/office/drawing/2014/main" id="{658CE3E6-53EF-46DF-8FDA-F00E4167FE46}"/>
                </a:ext>
              </a:extLst>
            </p:cNvPr>
            <p:cNvSpPr/>
            <p:nvPr/>
          </p:nvSpPr>
          <p:spPr>
            <a:xfrm>
              <a:off x="3052210" y="2720386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87" name="正方形/長方形 1486">
              <a:extLst>
                <a:ext uri="{FF2B5EF4-FFF2-40B4-BE49-F238E27FC236}">
                  <a16:creationId xmlns:a16="http://schemas.microsoft.com/office/drawing/2014/main" id="{A11D17D2-970A-4A4F-A198-D0CDB7A28A20}"/>
                </a:ext>
              </a:extLst>
            </p:cNvPr>
            <p:cNvSpPr/>
            <p:nvPr/>
          </p:nvSpPr>
          <p:spPr>
            <a:xfrm>
              <a:off x="2982931" y="2720386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88" name="正方形/長方形 1487">
              <a:extLst>
                <a:ext uri="{FF2B5EF4-FFF2-40B4-BE49-F238E27FC236}">
                  <a16:creationId xmlns:a16="http://schemas.microsoft.com/office/drawing/2014/main" id="{1B2B46C5-B922-47B0-AA83-CB89E0E47D53}"/>
                </a:ext>
              </a:extLst>
            </p:cNvPr>
            <p:cNvSpPr/>
            <p:nvPr/>
          </p:nvSpPr>
          <p:spPr>
            <a:xfrm>
              <a:off x="2913532" y="2640913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89" name="正方形/長方形 1488">
              <a:extLst>
                <a:ext uri="{FF2B5EF4-FFF2-40B4-BE49-F238E27FC236}">
                  <a16:creationId xmlns:a16="http://schemas.microsoft.com/office/drawing/2014/main" id="{25BCF5DC-3E39-4F40-809F-A4BB5776DCBF}"/>
                </a:ext>
              </a:extLst>
            </p:cNvPr>
            <p:cNvSpPr/>
            <p:nvPr/>
          </p:nvSpPr>
          <p:spPr>
            <a:xfrm>
              <a:off x="2913532" y="2713019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490" name="グループ化 1489">
            <a:extLst>
              <a:ext uri="{FF2B5EF4-FFF2-40B4-BE49-F238E27FC236}">
                <a16:creationId xmlns:a16="http://schemas.microsoft.com/office/drawing/2014/main" id="{7B2DE1A8-38F2-4966-9677-6A6FE7D36277}"/>
              </a:ext>
            </a:extLst>
          </p:cNvPr>
          <p:cNvGrpSpPr/>
          <p:nvPr/>
        </p:nvGrpSpPr>
        <p:grpSpPr>
          <a:xfrm>
            <a:off x="1692691" y="4595532"/>
            <a:ext cx="192678" cy="221080"/>
            <a:chOff x="2913532" y="2640913"/>
            <a:chExt cx="192678" cy="221080"/>
          </a:xfrm>
          <a:solidFill>
            <a:schemeClr val="bg2">
              <a:lumMod val="90000"/>
            </a:schemeClr>
          </a:solidFill>
        </p:grpSpPr>
        <p:sp>
          <p:nvSpPr>
            <p:cNvPr id="1491" name="正方形/長方形 1490">
              <a:extLst>
                <a:ext uri="{FF2B5EF4-FFF2-40B4-BE49-F238E27FC236}">
                  <a16:creationId xmlns:a16="http://schemas.microsoft.com/office/drawing/2014/main" id="{8B724495-3404-4D4E-9DAC-38BA730805FD}"/>
                </a:ext>
              </a:extLst>
            </p:cNvPr>
            <p:cNvSpPr/>
            <p:nvPr/>
          </p:nvSpPr>
          <p:spPr>
            <a:xfrm>
              <a:off x="3052210" y="2640913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92" name="正方形/長方形 1491">
              <a:extLst>
                <a:ext uri="{FF2B5EF4-FFF2-40B4-BE49-F238E27FC236}">
                  <a16:creationId xmlns:a16="http://schemas.microsoft.com/office/drawing/2014/main" id="{B488FB7C-BDFC-4C63-8982-F99BB29EB2A2}"/>
                </a:ext>
              </a:extLst>
            </p:cNvPr>
            <p:cNvSpPr/>
            <p:nvPr/>
          </p:nvSpPr>
          <p:spPr>
            <a:xfrm>
              <a:off x="2982931" y="2640913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93" name="正方形/長方形 1492">
              <a:extLst>
                <a:ext uri="{FF2B5EF4-FFF2-40B4-BE49-F238E27FC236}">
                  <a16:creationId xmlns:a16="http://schemas.microsoft.com/office/drawing/2014/main" id="{2E560733-DBE3-4B5E-BCD0-A1484D2C1C2E}"/>
                </a:ext>
              </a:extLst>
            </p:cNvPr>
            <p:cNvSpPr/>
            <p:nvPr/>
          </p:nvSpPr>
          <p:spPr>
            <a:xfrm>
              <a:off x="3052210" y="2720386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94" name="正方形/長方形 1493">
              <a:extLst>
                <a:ext uri="{FF2B5EF4-FFF2-40B4-BE49-F238E27FC236}">
                  <a16:creationId xmlns:a16="http://schemas.microsoft.com/office/drawing/2014/main" id="{103F1111-790E-42F8-B2A6-49FFBECC5E0A}"/>
                </a:ext>
              </a:extLst>
            </p:cNvPr>
            <p:cNvSpPr/>
            <p:nvPr/>
          </p:nvSpPr>
          <p:spPr>
            <a:xfrm>
              <a:off x="2982931" y="2720386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95" name="正方形/長方形 1494">
              <a:extLst>
                <a:ext uri="{FF2B5EF4-FFF2-40B4-BE49-F238E27FC236}">
                  <a16:creationId xmlns:a16="http://schemas.microsoft.com/office/drawing/2014/main" id="{84C5F7F7-D998-46F1-A95F-68262A8A57AD}"/>
                </a:ext>
              </a:extLst>
            </p:cNvPr>
            <p:cNvSpPr/>
            <p:nvPr/>
          </p:nvSpPr>
          <p:spPr>
            <a:xfrm>
              <a:off x="2913532" y="2640913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96" name="正方形/長方形 1495">
              <a:extLst>
                <a:ext uri="{FF2B5EF4-FFF2-40B4-BE49-F238E27FC236}">
                  <a16:creationId xmlns:a16="http://schemas.microsoft.com/office/drawing/2014/main" id="{6E9ACA6D-70B4-463F-B184-A218C6B61CBA}"/>
                </a:ext>
              </a:extLst>
            </p:cNvPr>
            <p:cNvSpPr/>
            <p:nvPr/>
          </p:nvSpPr>
          <p:spPr>
            <a:xfrm>
              <a:off x="2913532" y="2713019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95" name="正方形/長方形 1794">
              <a:extLst>
                <a:ext uri="{FF2B5EF4-FFF2-40B4-BE49-F238E27FC236}">
                  <a16:creationId xmlns:a16="http://schemas.microsoft.com/office/drawing/2014/main" id="{5B33A613-3523-434E-AF4C-682BE3E668B7}"/>
                </a:ext>
              </a:extLst>
            </p:cNvPr>
            <p:cNvSpPr/>
            <p:nvPr/>
          </p:nvSpPr>
          <p:spPr>
            <a:xfrm>
              <a:off x="3052210" y="2805188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96" name="正方形/長方形 1795">
              <a:extLst>
                <a:ext uri="{FF2B5EF4-FFF2-40B4-BE49-F238E27FC236}">
                  <a16:creationId xmlns:a16="http://schemas.microsoft.com/office/drawing/2014/main" id="{F12493BA-F2E6-417B-8A02-75C49324C53C}"/>
                </a:ext>
              </a:extLst>
            </p:cNvPr>
            <p:cNvSpPr/>
            <p:nvPr/>
          </p:nvSpPr>
          <p:spPr>
            <a:xfrm>
              <a:off x="2982931" y="2807993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97" name="正方形/長方形 1796">
              <a:extLst>
                <a:ext uri="{FF2B5EF4-FFF2-40B4-BE49-F238E27FC236}">
                  <a16:creationId xmlns:a16="http://schemas.microsoft.com/office/drawing/2014/main" id="{DCCCFAA0-FA91-4F76-A3B3-09915B065587}"/>
                </a:ext>
              </a:extLst>
            </p:cNvPr>
            <p:cNvSpPr/>
            <p:nvPr/>
          </p:nvSpPr>
          <p:spPr>
            <a:xfrm>
              <a:off x="2913532" y="2806236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460" name="正方形/長方形 1459">
            <a:extLst>
              <a:ext uri="{FF2B5EF4-FFF2-40B4-BE49-F238E27FC236}">
                <a16:creationId xmlns:a16="http://schemas.microsoft.com/office/drawing/2014/main" id="{2425AF54-02AF-4851-BC3C-B57C325E7182}"/>
              </a:ext>
            </a:extLst>
          </p:cNvPr>
          <p:cNvSpPr/>
          <p:nvPr/>
        </p:nvSpPr>
        <p:spPr>
          <a:xfrm>
            <a:off x="4209334" y="4614602"/>
            <a:ext cx="54000" cy="5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B7CBB933-E5D2-4649-8087-CC78461348D0}"/>
              </a:ext>
            </a:extLst>
          </p:cNvPr>
          <p:cNvGrpSpPr/>
          <p:nvPr/>
        </p:nvGrpSpPr>
        <p:grpSpPr>
          <a:xfrm>
            <a:off x="4209925" y="4775681"/>
            <a:ext cx="117341" cy="57521"/>
            <a:chOff x="4209925" y="4775681"/>
            <a:chExt cx="117341" cy="57521"/>
          </a:xfrm>
        </p:grpSpPr>
        <p:sp>
          <p:nvSpPr>
            <p:cNvPr id="1461" name="正方形/長方形 1460">
              <a:extLst>
                <a:ext uri="{FF2B5EF4-FFF2-40B4-BE49-F238E27FC236}">
                  <a16:creationId xmlns:a16="http://schemas.microsoft.com/office/drawing/2014/main" id="{26386E7C-12EF-4D7A-B321-B45B50E98F22}"/>
                </a:ext>
              </a:extLst>
            </p:cNvPr>
            <p:cNvSpPr/>
            <p:nvPr/>
          </p:nvSpPr>
          <p:spPr>
            <a:xfrm>
              <a:off x="4273266" y="4779202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62" name="正方形/長方形 1461">
              <a:extLst>
                <a:ext uri="{FF2B5EF4-FFF2-40B4-BE49-F238E27FC236}">
                  <a16:creationId xmlns:a16="http://schemas.microsoft.com/office/drawing/2014/main" id="{93928FDC-0277-4549-A35D-6DE9C08F5272}"/>
                </a:ext>
              </a:extLst>
            </p:cNvPr>
            <p:cNvSpPr/>
            <p:nvPr/>
          </p:nvSpPr>
          <p:spPr>
            <a:xfrm>
              <a:off x="4209925" y="4775681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463" name="グループ化 1462">
            <a:extLst>
              <a:ext uri="{FF2B5EF4-FFF2-40B4-BE49-F238E27FC236}">
                <a16:creationId xmlns:a16="http://schemas.microsoft.com/office/drawing/2014/main" id="{033E1F67-0CBD-442D-A949-BF07A0695CBA}"/>
              </a:ext>
            </a:extLst>
          </p:cNvPr>
          <p:cNvGrpSpPr/>
          <p:nvPr/>
        </p:nvGrpSpPr>
        <p:grpSpPr>
          <a:xfrm>
            <a:off x="4139431" y="4855955"/>
            <a:ext cx="117341" cy="57521"/>
            <a:chOff x="4209925" y="4775681"/>
            <a:chExt cx="117341" cy="57521"/>
          </a:xfrm>
        </p:grpSpPr>
        <p:sp>
          <p:nvSpPr>
            <p:cNvPr id="1464" name="正方形/長方形 1463">
              <a:extLst>
                <a:ext uri="{FF2B5EF4-FFF2-40B4-BE49-F238E27FC236}">
                  <a16:creationId xmlns:a16="http://schemas.microsoft.com/office/drawing/2014/main" id="{8B6BDC6F-AFFA-4E7C-8402-FB37A6695973}"/>
                </a:ext>
              </a:extLst>
            </p:cNvPr>
            <p:cNvSpPr/>
            <p:nvPr/>
          </p:nvSpPr>
          <p:spPr>
            <a:xfrm>
              <a:off x="4273266" y="4779202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65" name="正方形/長方形 1464">
              <a:extLst>
                <a:ext uri="{FF2B5EF4-FFF2-40B4-BE49-F238E27FC236}">
                  <a16:creationId xmlns:a16="http://schemas.microsoft.com/office/drawing/2014/main" id="{8D279759-D0B3-4899-941A-7F0784A56A50}"/>
                </a:ext>
              </a:extLst>
            </p:cNvPr>
            <p:cNvSpPr/>
            <p:nvPr/>
          </p:nvSpPr>
          <p:spPr>
            <a:xfrm>
              <a:off x="4209925" y="4775681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497" name="グループ化 1496">
            <a:extLst>
              <a:ext uri="{FF2B5EF4-FFF2-40B4-BE49-F238E27FC236}">
                <a16:creationId xmlns:a16="http://schemas.microsoft.com/office/drawing/2014/main" id="{04D7C61E-0604-4F6D-9251-F1310A53D73A}"/>
              </a:ext>
            </a:extLst>
          </p:cNvPr>
          <p:cNvGrpSpPr/>
          <p:nvPr/>
        </p:nvGrpSpPr>
        <p:grpSpPr>
          <a:xfrm>
            <a:off x="4138941" y="5086433"/>
            <a:ext cx="117341" cy="57521"/>
            <a:chOff x="4209925" y="4775681"/>
            <a:chExt cx="117341" cy="57521"/>
          </a:xfrm>
        </p:grpSpPr>
        <p:sp>
          <p:nvSpPr>
            <p:cNvPr id="1498" name="正方形/長方形 1497">
              <a:extLst>
                <a:ext uri="{FF2B5EF4-FFF2-40B4-BE49-F238E27FC236}">
                  <a16:creationId xmlns:a16="http://schemas.microsoft.com/office/drawing/2014/main" id="{BD444093-BEA3-4AB8-AD90-A768C4B9258F}"/>
                </a:ext>
              </a:extLst>
            </p:cNvPr>
            <p:cNvSpPr/>
            <p:nvPr/>
          </p:nvSpPr>
          <p:spPr>
            <a:xfrm>
              <a:off x="4273266" y="4779202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99" name="正方形/長方形 1498">
              <a:extLst>
                <a:ext uri="{FF2B5EF4-FFF2-40B4-BE49-F238E27FC236}">
                  <a16:creationId xmlns:a16="http://schemas.microsoft.com/office/drawing/2014/main" id="{75A1EA39-3BAC-4E18-97D9-ED58B05B325A}"/>
                </a:ext>
              </a:extLst>
            </p:cNvPr>
            <p:cNvSpPr/>
            <p:nvPr/>
          </p:nvSpPr>
          <p:spPr>
            <a:xfrm>
              <a:off x="4209925" y="4775681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00" name="グループ化 1499">
            <a:extLst>
              <a:ext uri="{FF2B5EF4-FFF2-40B4-BE49-F238E27FC236}">
                <a16:creationId xmlns:a16="http://schemas.microsoft.com/office/drawing/2014/main" id="{0DCA1AB4-2976-4B26-A095-1802AE84A52D}"/>
              </a:ext>
            </a:extLst>
          </p:cNvPr>
          <p:cNvGrpSpPr/>
          <p:nvPr/>
        </p:nvGrpSpPr>
        <p:grpSpPr>
          <a:xfrm>
            <a:off x="4147302" y="5172497"/>
            <a:ext cx="117341" cy="57521"/>
            <a:chOff x="4209925" y="4775681"/>
            <a:chExt cx="117341" cy="57521"/>
          </a:xfrm>
        </p:grpSpPr>
        <p:sp>
          <p:nvSpPr>
            <p:cNvPr id="1501" name="正方形/長方形 1500">
              <a:extLst>
                <a:ext uri="{FF2B5EF4-FFF2-40B4-BE49-F238E27FC236}">
                  <a16:creationId xmlns:a16="http://schemas.microsoft.com/office/drawing/2014/main" id="{DED4B7F1-98FC-40DC-9952-6240FA2A5DC8}"/>
                </a:ext>
              </a:extLst>
            </p:cNvPr>
            <p:cNvSpPr/>
            <p:nvPr/>
          </p:nvSpPr>
          <p:spPr>
            <a:xfrm>
              <a:off x="4273266" y="4779202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02" name="正方形/長方形 1501">
              <a:extLst>
                <a:ext uri="{FF2B5EF4-FFF2-40B4-BE49-F238E27FC236}">
                  <a16:creationId xmlns:a16="http://schemas.microsoft.com/office/drawing/2014/main" id="{E61B43D4-B736-4007-A81F-119A5FB273AA}"/>
                </a:ext>
              </a:extLst>
            </p:cNvPr>
            <p:cNvSpPr/>
            <p:nvPr/>
          </p:nvSpPr>
          <p:spPr>
            <a:xfrm>
              <a:off x="4209925" y="4775681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03" name="グループ化 1502">
            <a:extLst>
              <a:ext uri="{FF2B5EF4-FFF2-40B4-BE49-F238E27FC236}">
                <a16:creationId xmlns:a16="http://schemas.microsoft.com/office/drawing/2014/main" id="{6321DD28-B016-43F0-B5D7-96046F8FACB2}"/>
              </a:ext>
            </a:extLst>
          </p:cNvPr>
          <p:cNvGrpSpPr/>
          <p:nvPr/>
        </p:nvGrpSpPr>
        <p:grpSpPr>
          <a:xfrm>
            <a:off x="4214888" y="5335501"/>
            <a:ext cx="117341" cy="57521"/>
            <a:chOff x="4209925" y="4775681"/>
            <a:chExt cx="117341" cy="57521"/>
          </a:xfrm>
        </p:grpSpPr>
        <p:sp>
          <p:nvSpPr>
            <p:cNvPr id="1504" name="正方形/長方形 1503">
              <a:extLst>
                <a:ext uri="{FF2B5EF4-FFF2-40B4-BE49-F238E27FC236}">
                  <a16:creationId xmlns:a16="http://schemas.microsoft.com/office/drawing/2014/main" id="{15C37CA6-4B7C-406A-AEFB-F5D5A0C822B3}"/>
                </a:ext>
              </a:extLst>
            </p:cNvPr>
            <p:cNvSpPr/>
            <p:nvPr/>
          </p:nvSpPr>
          <p:spPr>
            <a:xfrm>
              <a:off x="4273266" y="4779202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05" name="正方形/長方形 1504">
              <a:extLst>
                <a:ext uri="{FF2B5EF4-FFF2-40B4-BE49-F238E27FC236}">
                  <a16:creationId xmlns:a16="http://schemas.microsoft.com/office/drawing/2014/main" id="{458B34A3-8F5D-43B6-B143-1EE114BA4C5E}"/>
                </a:ext>
              </a:extLst>
            </p:cNvPr>
            <p:cNvSpPr/>
            <p:nvPr/>
          </p:nvSpPr>
          <p:spPr>
            <a:xfrm>
              <a:off x="4209925" y="4775681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06" name="グループ化 1505">
            <a:extLst>
              <a:ext uri="{FF2B5EF4-FFF2-40B4-BE49-F238E27FC236}">
                <a16:creationId xmlns:a16="http://schemas.microsoft.com/office/drawing/2014/main" id="{57F96AAC-F77C-499C-8802-8983CEF60EB9}"/>
              </a:ext>
            </a:extLst>
          </p:cNvPr>
          <p:cNvGrpSpPr/>
          <p:nvPr/>
        </p:nvGrpSpPr>
        <p:grpSpPr>
          <a:xfrm>
            <a:off x="4208271" y="5412552"/>
            <a:ext cx="117341" cy="57521"/>
            <a:chOff x="4209925" y="4775681"/>
            <a:chExt cx="117341" cy="57521"/>
          </a:xfrm>
        </p:grpSpPr>
        <p:sp>
          <p:nvSpPr>
            <p:cNvPr id="1507" name="正方形/長方形 1506">
              <a:extLst>
                <a:ext uri="{FF2B5EF4-FFF2-40B4-BE49-F238E27FC236}">
                  <a16:creationId xmlns:a16="http://schemas.microsoft.com/office/drawing/2014/main" id="{3C607BD8-56CF-46E4-9DB1-EDBF57F6CBDE}"/>
                </a:ext>
              </a:extLst>
            </p:cNvPr>
            <p:cNvSpPr/>
            <p:nvPr/>
          </p:nvSpPr>
          <p:spPr>
            <a:xfrm>
              <a:off x="4273266" y="4779202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08" name="正方形/長方形 1507">
              <a:extLst>
                <a:ext uri="{FF2B5EF4-FFF2-40B4-BE49-F238E27FC236}">
                  <a16:creationId xmlns:a16="http://schemas.microsoft.com/office/drawing/2014/main" id="{EA7FAB08-AEA4-4F6D-9758-CF7CA8E44C86}"/>
                </a:ext>
              </a:extLst>
            </p:cNvPr>
            <p:cNvSpPr/>
            <p:nvPr/>
          </p:nvSpPr>
          <p:spPr>
            <a:xfrm>
              <a:off x="4209925" y="4775681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509" name="正方形/長方形 1508">
            <a:extLst>
              <a:ext uri="{FF2B5EF4-FFF2-40B4-BE49-F238E27FC236}">
                <a16:creationId xmlns:a16="http://schemas.microsoft.com/office/drawing/2014/main" id="{A3C7CCD5-315E-49BA-AE0E-26EC2B52329B}"/>
              </a:ext>
            </a:extLst>
          </p:cNvPr>
          <p:cNvSpPr/>
          <p:nvPr/>
        </p:nvSpPr>
        <p:spPr>
          <a:xfrm>
            <a:off x="4145272" y="5253536"/>
            <a:ext cx="54000" cy="5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10" name="正方形/長方形 1509">
            <a:extLst>
              <a:ext uri="{FF2B5EF4-FFF2-40B4-BE49-F238E27FC236}">
                <a16:creationId xmlns:a16="http://schemas.microsoft.com/office/drawing/2014/main" id="{634544E2-901D-44A9-A43F-C85C7CF4721E}"/>
              </a:ext>
            </a:extLst>
          </p:cNvPr>
          <p:cNvSpPr/>
          <p:nvPr/>
        </p:nvSpPr>
        <p:spPr>
          <a:xfrm>
            <a:off x="4282991" y="5248203"/>
            <a:ext cx="54000" cy="5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11" name="正方形/長方形 1510">
            <a:extLst>
              <a:ext uri="{FF2B5EF4-FFF2-40B4-BE49-F238E27FC236}">
                <a16:creationId xmlns:a16="http://schemas.microsoft.com/office/drawing/2014/main" id="{EB6EEE40-E4F3-4EE1-9E2D-640FADF7313A}"/>
              </a:ext>
            </a:extLst>
          </p:cNvPr>
          <p:cNvSpPr/>
          <p:nvPr/>
        </p:nvSpPr>
        <p:spPr>
          <a:xfrm>
            <a:off x="4273786" y="5557717"/>
            <a:ext cx="54000" cy="5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12" name="正方形/長方形 1511">
            <a:extLst>
              <a:ext uri="{FF2B5EF4-FFF2-40B4-BE49-F238E27FC236}">
                <a16:creationId xmlns:a16="http://schemas.microsoft.com/office/drawing/2014/main" id="{69257EB0-3491-4796-84D4-2192C6588F6F}"/>
              </a:ext>
            </a:extLst>
          </p:cNvPr>
          <p:cNvSpPr/>
          <p:nvPr/>
        </p:nvSpPr>
        <p:spPr>
          <a:xfrm>
            <a:off x="4143611" y="5561993"/>
            <a:ext cx="54000" cy="5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13" name="正方形/長方形 1512">
            <a:extLst>
              <a:ext uri="{FF2B5EF4-FFF2-40B4-BE49-F238E27FC236}">
                <a16:creationId xmlns:a16="http://schemas.microsoft.com/office/drawing/2014/main" id="{255F51FB-420D-4238-98A0-EE8AC8A916F1}"/>
              </a:ext>
            </a:extLst>
          </p:cNvPr>
          <p:cNvSpPr/>
          <p:nvPr/>
        </p:nvSpPr>
        <p:spPr>
          <a:xfrm>
            <a:off x="4273786" y="5725234"/>
            <a:ext cx="54000" cy="5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14" name="正方形/長方形 1513">
            <a:extLst>
              <a:ext uri="{FF2B5EF4-FFF2-40B4-BE49-F238E27FC236}">
                <a16:creationId xmlns:a16="http://schemas.microsoft.com/office/drawing/2014/main" id="{1659DBE1-AC53-4F60-9203-D27AD9C6459F}"/>
              </a:ext>
            </a:extLst>
          </p:cNvPr>
          <p:cNvSpPr/>
          <p:nvPr/>
        </p:nvSpPr>
        <p:spPr>
          <a:xfrm>
            <a:off x="4143611" y="5729510"/>
            <a:ext cx="54000" cy="5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515" name="グループ化 1514">
            <a:extLst>
              <a:ext uri="{FF2B5EF4-FFF2-40B4-BE49-F238E27FC236}">
                <a16:creationId xmlns:a16="http://schemas.microsoft.com/office/drawing/2014/main" id="{BD556FC8-1BE6-42F1-933F-4E367B668539}"/>
              </a:ext>
            </a:extLst>
          </p:cNvPr>
          <p:cNvGrpSpPr/>
          <p:nvPr/>
        </p:nvGrpSpPr>
        <p:grpSpPr>
          <a:xfrm>
            <a:off x="4141095" y="5491734"/>
            <a:ext cx="117341" cy="57521"/>
            <a:chOff x="4209925" y="4775681"/>
            <a:chExt cx="117341" cy="57521"/>
          </a:xfrm>
        </p:grpSpPr>
        <p:sp>
          <p:nvSpPr>
            <p:cNvPr id="1516" name="正方形/長方形 1515">
              <a:extLst>
                <a:ext uri="{FF2B5EF4-FFF2-40B4-BE49-F238E27FC236}">
                  <a16:creationId xmlns:a16="http://schemas.microsoft.com/office/drawing/2014/main" id="{4CEAC62D-61B7-4B8A-9065-919C458F5A4D}"/>
                </a:ext>
              </a:extLst>
            </p:cNvPr>
            <p:cNvSpPr/>
            <p:nvPr/>
          </p:nvSpPr>
          <p:spPr>
            <a:xfrm>
              <a:off x="4273266" y="4779202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17" name="正方形/長方形 1516">
              <a:extLst>
                <a:ext uri="{FF2B5EF4-FFF2-40B4-BE49-F238E27FC236}">
                  <a16:creationId xmlns:a16="http://schemas.microsoft.com/office/drawing/2014/main" id="{55A840C0-E03D-4AC3-8CEA-E90F063B84B1}"/>
                </a:ext>
              </a:extLst>
            </p:cNvPr>
            <p:cNvSpPr/>
            <p:nvPr/>
          </p:nvSpPr>
          <p:spPr>
            <a:xfrm>
              <a:off x="4209925" y="4775681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18" name="グループ化 1517">
            <a:extLst>
              <a:ext uri="{FF2B5EF4-FFF2-40B4-BE49-F238E27FC236}">
                <a16:creationId xmlns:a16="http://schemas.microsoft.com/office/drawing/2014/main" id="{34D8BC42-56BC-44D5-9BA4-CC6BF7086054}"/>
              </a:ext>
            </a:extLst>
          </p:cNvPr>
          <p:cNvGrpSpPr/>
          <p:nvPr/>
        </p:nvGrpSpPr>
        <p:grpSpPr>
          <a:xfrm>
            <a:off x="4209027" y="5640947"/>
            <a:ext cx="117341" cy="57521"/>
            <a:chOff x="4209925" y="4775681"/>
            <a:chExt cx="117341" cy="57521"/>
          </a:xfrm>
        </p:grpSpPr>
        <p:sp>
          <p:nvSpPr>
            <p:cNvPr id="1519" name="正方形/長方形 1518">
              <a:extLst>
                <a:ext uri="{FF2B5EF4-FFF2-40B4-BE49-F238E27FC236}">
                  <a16:creationId xmlns:a16="http://schemas.microsoft.com/office/drawing/2014/main" id="{B58CFBD0-AA6D-4584-A3D9-00350748C039}"/>
                </a:ext>
              </a:extLst>
            </p:cNvPr>
            <p:cNvSpPr/>
            <p:nvPr/>
          </p:nvSpPr>
          <p:spPr>
            <a:xfrm>
              <a:off x="4273266" y="4779202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20" name="正方形/長方形 1519">
              <a:extLst>
                <a:ext uri="{FF2B5EF4-FFF2-40B4-BE49-F238E27FC236}">
                  <a16:creationId xmlns:a16="http://schemas.microsoft.com/office/drawing/2014/main" id="{A019DAD3-CAB3-4557-8AF7-8C84FD90C5A4}"/>
                </a:ext>
              </a:extLst>
            </p:cNvPr>
            <p:cNvSpPr/>
            <p:nvPr/>
          </p:nvSpPr>
          <p:spPr>
            <a:xfrm>
              <a:off x="4209925" y="4775681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21" name="グループ化 1520">
            <a:extLst>
              <a:ext uri="{FF2B5EF4-FFF2-40B4-BE49-F238E27FC236}">
                <a16:creationId xmlns:a16="http://schemas.microsoft.com/office/drawing/2014/main" id="{24E3F428-03C0-48A6-BE85-7D1DEB62CE95}"/>
              </a:ext>
            </a:extLst>
          </p:cNvPr>
          <p:cNvGrpSpPr/>
          <p:nvPr/>
        </p:nvGrpSpPr>
        <p:grpSpPr>
          <a:xfrm>
            <a:off x="4133495" y="5812360"/>
            <a:ext cx="117341" cy="57521"/>
            <a:chOff x="4209925" y="4775681"/>
            <a:chExt cx="117341" cy="57521"/>
          </a:xfrm>
        </p:grpSpPr>
        <p:sp>
          <p:nvSpPr>
            <p:cNvPr id="1522" name="正方形/長方形 1521">
              <a:extLst>
                <a:ext uri="{FF2B5EF4-FFF2-40B4-BE49-F238E27FC236}">
                  <a16:creationId xmlns:a16="http://schemas.microsoft.com/office/drawing/2014/main" id="{D43CBD80-8629-482A-BB3C-056F9BEE4586}"/>
                </a:ext>
              </a:extLst>
            </p:cNvPr>
            <p:cNvSpPr/>
            <p:nvPr/>
          </p:nvSpPr>
          <p:spPr>
            <a:xfrm>
              <a:off x="4273266" y="4779202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23" name="正方形/長方形 1522">
              <a:extLst>
                <a:ext uri="{FF2B5EF4-FFF2-40B4-BE49-F238E27FC236}">
                  <a16:creationId xmlns:a16="http://schemas.microsoft.com/office/drawing/2014/main" id="{D27BCAC4-AC2F-4BC7-BDDF-B24642A5407C}"/>
                </a:ext>
              </a:extLst>
            </p:cNvPr>
            <p:cNvSpPr/>
            <p:nvPr/>
          </p:nvSpPr>
          <p:spPr>
            <a:xfrm>
              <a:off x="4209925" y="4775681"/>
              <a:ext cx="54000" cy="5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524" name="正方形/長方形 1523">
            <a:extLst>
              <a:ext uri="{FF2B5EF4-FFF2-40B4-BE49-F238E27FC236}">
                <a16:creationId xmlns:a16="http://schemas.microsoft.com/office/drawing/2014/main" id="{3F227B87-EEBA-4EFF-8392-2ACE74DF0EE7}"/>
              </a:ext>
            </a:extLst>
          </p:cNvPr>
          <p:cNvSpPr/>
          <p:nvPr/>
        </p:nvSpPr>
        <p:spPr>
          <a:xfrm>
            <a:off x="4273266" y="5889401"/>
            <a:ext cx="54000" cy="5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25" name="正方形/長方形 1524">
            <a:extLst>
              <a:ext uri="{FF2B5EF4-FFF2-40B4-BE49-F238E27FC236}">
                <a16:creationId xmlns:a16="http://schemas.microsoft.com/office/drawing/2014/main" id="{BD42EEDD-EDC9-441B-8C51-0CFA7AF4C831}"/>
              </a:ext>
            </a:extLst>
          </p:cNvPr>
          <p:cNvSpPr/>
          <p:nvPr/>
        </p:nvSpPr>
        <p:spPr>
          <a:xfrm>
            <a:off x="4273266" y="5971856"/>
            <a:ext cx="54000" cy="5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26" name="正方形/長方形 1525">
            <a:extLst>
              <a:ext uri="{FF2B5EF4-FFF2-40B4-BE49-F238E27FC236}">
                <a16:creationId xmlns:a16="http://schemas.microsoft.com/office/drawing/2014/main" id="{EEC94B29-318C-47E4-8A70-559583682EB7}"/>
              </a:ext>
            </a:extLst>
          </p:cNvPr>
          <p:cNvSpPr/>
          <p:nvPr/>
        </p:nvSpPr>
        <p:spPr>
          <a:xfrm>
            <a:off x="4142124" y="5971856"/>
            <a:ext cx="54000" cy="5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27" name="正方形/長方形 1526">
            <a:extLst>
              <a:ext uri="{FF2B5EF4-FFF2-40B4-BE49-F238E27FC236}">
                <a16:creationId xmlns:a16="http://schemas.microsoft.com/office/drawing/2014/main" id="{D3D7A40E-A6E5-4ED9-9DC3-E824CF6F601C}"/>
              </a:ext>
            </a:extLst>
          </p:cNvPr>
          <p:cNvSpPr/>
          <p:nvPr/>
        </p:nvSpPr>
        <p:spPr>
          <a:xfrm>
            <a:off x="4208302" y="6044520"/>
            <a:ext cx="54000" cy="5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28" name="正方形/長方形 1527">
            <a:extLst>
              <a:ext uri="{FF2B5EF4-FFF2-40B4-BE49-F238E27FC236}">
                <a16:creationId xmlns:a16="http://schemas.microsoft.com/office/drawing/2014/main" id="{3BDFF1B4-D70B-4F88-A35D-49E272D886E7}"/>
              </a:ext>
            </a:extLst>
          </p:cNvPr>
          <p:cNvSpPr/>
          <p:nvPr/>
        </p:nvSpPr>
        <p:spPr>
          <a:xfrm>
            <a:off x="4136301" y="6128117"/>
            <a:ext cx="54000" cy="5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29" name="正方形/長方形 1528">
            <a:extLst>
              <a:ext uri="{FF2B5EF4-FFF2-40B4-BE49-F238E27FC236}">
                <a16:creationId xmlns:a16="http://schemas.microsoft.com/office/drawing/2014/main" id="{F04B8D38-F730-41EE-BBB0-B3DC9934DEC1}"/>
              </a:ext>
            </a:extLst>
          </p:cNvPr>
          <p:cNvSpPr/>
          <p:nvPr/>
        </p:nvSpPr>
        <p:spPr>
          <a:xfrm>
            <a:off x="4276454" y="6128117"/>
            <a:ext cx="54000" cy="5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30" name="正方形/長方形 1529">
            <a:extLst>
              <a:ext uri="{FF2B5EF4-FFF2-40B4-BE49-F238E27FC236}">
                <a16:creationId xmlns:a16="http://schemas.microsoft.com/office/drawing/2014/main" id="{0D785312-E273-4D64-B7BF-514AC6B93824}"/>
              </a:ext>
            </a:extLst>
          </p:cNvPr>
          <p:cNvSpPr/>
          <p:nvPr/>
        </p:nvSpPr>
        <p:spPr>
          <a:xfrm>
            <a:off x="4276454" y="6286662"/>
            <a:ext cx="54000" cy="5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31" name="正方形/長方形 1530">
            <a:extLst>
              <a:ext uri="{FF2B5EF4-FFF2-40B4-BE49-F238E27FC236}">
                <a16:creationId xmlns:a16="http://schemas.microsoft.com/office/drawing/2014/main" id="{B9668138-F79B-450F-B04F-1A26B7510FE5}"/>
              </a:ext>
            </a:extLst>
          </p:cNvPr>
          <p:cNvSpPr/>
          <p:nvPr/>
        </p:nvSpPr>
        <p:spPr>
          <a:xfrm>
            <a:off x="4376873" y="6412119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32" name="正方形/長方形 1531">
            <a:extLst>
              <a:ext uri="{FF2B5EF4-FFF2-40B4-BE49-F238E27FC236}">
                <a16:creationId xmlns:a16="http://schemas.microsoft.com/office/drawing/2014/main" id="{EE64D5C1-4874-4614-B53C-3AEEFBA84AF2}"/>
              </a:ext>
            </a:extLst>
          </p:cNvPr>
          <p:cNvSpPr/>
          <p:nvPr/>
        </p:nvSpPr>
        <p:spPr>
          <a:xfrm>
            <a:off x="4502615" y="6403860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33" name="正方形/長方形 1532">
            <a:extLst>
              <a:ext uri="{FF2B5EF4-FFF2-40B4-BE49-F238E27FC236}">
                <a16:creationId xmlns:a16="http://schemas.microsoft.com/office/drawing/2014/main" id="{5469DD87-440B-4C98-98F6-47644BF46B67}"/>
              </a:ext>
            </a:extLst>
          </p:cNvPr>
          <p:cNvSpPr/>
          <p:nvPr/>
        </p:nvSpPr>
        <p:spPr>
          <a:xfrm>
            <a:off x="4722496" y="6411470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34" name="正方形/長方形 1533">
            <a:extLst>
              <a:ext uri="{FF2B5EF4-FFF2-40B4-BE49-F238E27FC236}">
                <a16:creationId xmlns:a16="http://schemas.microsoft.com/office/drawing/2014/main" id="{70FDD657-C3BE-4AF2-BFA9-590D7547AA41}"/>
              </a:ext>
            </a:extLst>
          </p:cNvPr>
          <p:cNvSpPr/>
          <p:nvPr/>
        </p:nvSpPr>
        <p:spPr>
          <a:xfrm>
            <a:off x="4949318" y="6154802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35" name="正方形/長方形 1534">
            <a:extLst>
              <a:ext uri="{FF2B5EF4-FFF2-40B4-BE49-F238E27FC236}">
                <a16:creationId xmlns:a16="http://schemas.microsoft.com/office/drawing/2014/main" id="{754DCAE9-2F2F-4C47-893E-DEF6C7888AFD}"/>
              </a:ext>
            </a:extLst>
          </p:cNvPr>
          <p:cNvSpPr/>
          <p:nvPr/>
        </p:nvSpPr>
        <p:spPr>
          <a:xfrm>
            <a:off x="5060750" y="6154802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36" name="正方形/長方形 1535">
            <a:extLst>
              <a:ext uri="{FF2B5EF4-FFF2-40B4-BE49-F238E27FC236}">
                <a16:creationId xmlns:a16="http://schemas.microsoft.com/office/drawing/2014/main" id="{FD953B6F-093D-4135-9A3C-0A54B0B82B19}"/>
              </a:ext>
            </a:extLst>
          </p:cNvPr>
          <p:cNvSpPr/>
          <p:nvPr/>
        </p:nvSpPr>
        <p:spPr>
          <a:xfrm>
            <a:off x="5057934" y="6403860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37" name="正方形/長方形 1536">
            <a:extLst>
              <a:ext uri="{FF2B5EF4-FFF2-40B4-BE49-F238E27FC236}">
                <a16:creationId xmlns:a16="http://schemas.microsoft.com/office/drawing/2014/main" id="{819A9D50-C4B4-499E-AEC4-E344B6E8117D}"/>
              </a:ext>
            </a:extLst>
          </p:cNvPr>
          <p:cNvSpPr/>
          <p:nvPr/>
        </p:nvSpPr>
        <p:spPr>
          <a:xfrm>
            <a:off x="4940187" y="6397295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38" name="正方形/長方形 1537">
            <a:extLst>
              <a:ext uri="{FF2B5EF4-FFF2-40B4-BE49-F238E27FC236}">
                <a16:creationId xmlns:a16="http://schemas.microsoft.com/office/drawing/2014/main" id="{95C9075E-D73C-4070-BFA4-D96466BD2373}"/>
              </a:ext>
            </a:extLst>
          </p:cNvPr>
          <p:cNvSpPr/>
          <p:nvPr/>
        </p:nvSpPr>
        <p:spPr>
          <a:xfrm>
            <a:off x="4125635" y="6314557"/>
            <a:ext cx="54000" cy="5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39" name="正方形/長方形 1538">
            <a:extLst>
              <a:ext uri="{FF2B5EF4-FFF2-40B4-BE49-F238E27FC236}">
                <a16:creationId xmlns:a16="http://schemas.microsoft.com/office/drawing/2014/main" id="{71FD9A0B-50C4-4C07-A895-BFC85CEC25D9}"/>
              </a:ext>
            </a:extLst>
          </p:cNvPr>
          <p:cNvSpPr/>
          <p:nvPr/>
        </p:nvSpPr>
        <p:spPr>
          <a:xfrm>
            <a:off x="3880197" y="6350544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40" name="正方形/長方形 1539">
            <a:extLst>
              <a:ext uri="{FF2B5EF4-FFF2-40B4-BE49-F238E27FC236}">
                <a16:creationId xmlns:a16="http://schemas.microsoft.com/office/drawing/2014/main" id="{DB45C861-2724-42B4-89C0-47113B6ED58E}"/>
              </a:ext>
            </a:extLst>
          </p:cNvPr>
          <p:cNvSpPr/>
          <p:nvPr/>
        </p:nvSpPr>
        <p:spPr>
          <a:xfrm>
            <a:off x="3960936" y="6299331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41" name="正方形/長方形 1540">
            <a:extLst>
              <a:ext uri="{FF2B5EF4-FFF2-40B4-BE49-F238E27FC236}">
                <a16:creationId xmlns:a16="http://schemas.microsoft.com/office/drawing/2014/main" id="{175B6F01-C5A8-4CB7-BAB6-9469A7550C4C}"/>
              </a:ext>
            </a:extLst>
          </p:cNvPr>
          <p:cNvSpPr/>
          <p:nvPr/>
        </p:nvSpPr>
        <p:spPr>
          <a:xfrm>
            <a:off x="4043127" y="6371494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42" name="正方形/長方形 1541">
            <a:extLst>
              <a:ext uri="{FF2B5EF4-FFF2-40B4-BE49-F238E27FC236}">
                <a16:creationId xmlns:a16="http://schemas.microsoft.com/office/drawing/2014/main" id="{091B62F3-C14C-4410-83A1-905A3B8E8E3A}"/>
              </a:ext>
            </a:extLst>
          </p:cNvPr>
          <p:cNvSpPr/>
          <p:nvPr/>
        </p:nvSpPr>
        <p:spPr>
          <a:xfrm>
            <a:off x="3730044" y="6180643"/>
            <a:ext cx="36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43" name="正方形/長方形 1542">
            <a:extLst>
              <a:ext uri="{FF2B5EF4-FFF2-40B4-BE49-F238E27FC236}">
                <a16:creationId xmlns:a16="http://schemas.microsoft.com/office/drawing/2014/main" id="{9BB1E370-B900-415B-9388-B94CAD0D768E}"/>
              </a:ext>
            </a:extLst>
          </p:cNvPr>
          <p:cNvSpPr/>
          <p:nvPr/>
        </p:nvSpPr>
        <p:spPr>
          <a:xfrm>
            <a:off x="3730044" y="6249348"/>
            <a:ext cx="36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44" name="正方形/長方形 1543">
            <a:extLst>
              <a:ext uri="{FF2B5EF4-FFF2-40B4-BE49-F238E27FC236}">
                <a16:creationId xmlns:a16="http://schemas.microsoft.com/office/drawing/2014/main" id="{D9C18F2D-2C12-4981-81C1-72994D6B4B25}"/>
              </a:ext>
            </a:extLst>
          </p:cNvPr>
          <p:cNvSpPr/>
          <p:nvPr/>
        </p:nvSpPr>
        <p:spPr>
          <a:xfrm>
            <a:off x="3582090" y="6249348"/>
            <a:ext cx="36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45" name="正方形/長方形 1544">
            <a:extLst>
              <a:ext uri="{FF2B5EF4-FFF2-40B4-BE49-F238E27FC236}">
                <a16:creationId xmlns:a16="http://schemas.microsoft.com/office/drawing/2014/main" id="{F9C85CEE-E171-4A41-AA07-39AEB4FB4CA0}"/>
              </a:ext>
            </a:extLst>
          </p:cNvPr>
          <p:cNvSpPr/>
          <p:nvPr/>
        </p:nvSpPr>
        <p:spPr>
          <a:xfrm>
            <a:off x="3690210" y="6297076"/>
            <a:ext cx="36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46" name="正方形/長方形 1545">
            <a:extLst>
              <a:ext uri="{FF2B5EF4-FFF2-40B4-BE49-F238E27FC236}">
                <a16:creationId xmlns:a16="http://schemas.microsoft.com/office/drawing/2014/main" id="{40350555-8D03-4674-B586-728C2C1A35EF}"/>
              </a:ext>
            </a:extLst>
          </p:cNvPr>
          <p:cNvSpPr/>
          <p:nvPr/>
        </p:nvSpPr>
        <p:spPr>
          <a:xfrm>
            <a:off x="3587003" y="6411449"/>
            <a:ext cx="36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47" name="正方形/長方形 1546">
            <a:extLst>
              <a:ext uri="{FF2B5EF4-FFF2-40B4-BE49-F238E27FC236}">
                <a16:creationId xmlns:a16="http://schemas.microsoft.com/office/drawing/2014/main" id="{E19475D1-445B-4F03-A6A1-D48B4E6C7A5C}"/>
              </a:ext>
            </a:extLst>
          </p:cNvPr>
          <p:cNvSpPr/>
          <p:nvPr/>
        </p:nvSpPr>
        <p:spPr>
          <a:xfrm>
            <a:off x="3582646" y="6519664"/>
            <a:ext cx="36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48" name="正方形/長方形 1547">
            <a:extLst>
              <a:ext uri="{FF2B5EF4-FFF2-40B4-BE49-F238E27FC236}">
                <a16:creationId xmlns:a16="http://schemas.microsoft.com/office/drawing/2014/main" id="{698AB922-3769-426E-AA2F-55228FDC2376}"/>
              </a:ext>
            </a:extLst>
          </p:cNvPr>
          <p:cNvSpPr/>
          <p:nvPr/>
        </p:nvSpPr>
        <p:spPr>
          <a:xfrm>
            <a:off x="3582090" y="6741764"/>
            <a:ext cx="36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49" name="正方形/長方形 1548">
            <a:extLst>
              <a:ext uri="{FF2B5EF4-FFF2-40B4-BE49-F238E27FC236}">
                <a16:creationId xmlns:a16="http://schemas.microsoft.com/office/drawing/2014/main" id="{F352939B-4BAB-4EAE-B3F6-518D376C2077}"/>
              </a:ext>
            </a:extLst>
          </p:cNvPr>
          <p:cNvSpPr/>
          <p:nvPr/>
        </p:nvSpPr>
        <p:spPr>
          <a:xfrm>
            <a:off x="3582090" y="6805483"/>
            <a:ext cx="36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50" name="正方形/長方形 1549">
            <a:extLst>
              <a:ext uri="{FF2B5EF4-FFF2-40B4-BE49-F238E27FC236}">
                <a16:creationId xmlns:a16="http://schemas.microsoft.com/office/drawing/2014/main" id="{9D99CB31-F566-4D32-A33E-3BE8B85FBC12}"/>
              </a:ext>
            </a:extLst>
          </p:cNvPr>
          <p:cNvSpPr/>
          <p:nvPr/>
        </p:nvSpPr>
        <p:spPr>
          <a:xfrm>
            <a:off x="3738247" y="6359134"/>
            <a:ext cx="36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51" name="正方形/長方形 1550">
            <a:extLst>
              <a:ext uri="{FF2B5EF4-FFF2-40B4-BE49-F238E27FC236}">
                <a16:creationId xmlns:a16="http://schemas.microsoft.com/office/drawing/2014/main" id="{F98E11B1-B042-444C-AA99-AA5072C1BE61}"/>
              </a:ext>
            </a:extLst>
          </p:cNvPr>
          <p:cNvSpPr/>
          <p:nvPr/>
        </p:nvSpPr>
        <p:spPr>
          <a:xfrm>
            <a:off x="3694397" y="6419830"/>
            <a:ext cx="36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52" name="正方形/長方形 1551">
            <a:extLst>
              <a:ext uri="{FF2B5EF4-FFF2-40B4-BE49-F238E27FC236}">
                <a16:creationId xmlns:a16="http://schemas.microsoft.com/office/drawing/2014/main" id="{D4324A0E-CB13-40AC-B6E4-1674AA7E9E9C}"/>
              </a:ext>
            </a:extLst>
          </p:cNvPr>
          <p:cNvSpPr/>
          <p:nvPr/>
        </p:nvSpPr>
        <p:spPr>
          <a:xfrm>
            <a:off x="3693623" y="6467763"/>
            <a:ext cx="36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53" name="正方形/長方形 1552">
            <a:extLst>
              <a:ext uri="{FF2B5EF4-FFF2-40B4-BE49-F238E27FC236}">
                <a16:creationId xmlns:a16="http://schemas.microsoft.com/office/drawing/2014/main" id="{EF0B1FC1-A90B-4236-813D-7B2679D37FBE}"/>
              </a:ext>
            </a:extLst>
          </p:cNvPr>
          <p:cNvSpPr/>
          <p:nvPr/>
        </p:nvSpPr>
        <p:spPr>
          <a:xfrm>
            <a:off x="3587019" y="7824042"/>
            <a:ext cx="36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54" name="正方形/長方形 1553">
            <a:extLst>
              <a:ext uri="{FF2B5EF4-FFF2-40B4-BE49-F238E27FC236}">
                <a16:creationId xmlns:a16="http://schemas.microsoft.com/office/drawing/2014/main" id="{2AD2AF6D-441E-4F70-AB7E-0C8059BDBD13}"/>
              </a:ext>
            </a:extLst>
          </p:cNvPr>
          <p:cNvSpPr/>
          <p:nvPr/>
        </p:nvSpPr>
        <p:spPr>
          <a:xfrm>
            <a:off x="3585906" y="7913380"/>
            <a:ext cx="36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55" name="正方形/長方形 1554">
            <a:extLst>
              <a:ext uri="{FF2B5EF4-FFF2-40B4-BE49-F238E27FC236}">
                <a16:creationId xmlns:a16="http://schemas.microsoft.com/office/drawing/2014/main" id="{6E5383B3-0EAE-4257-B265-70E51E935F0A}"/>
              </a:ext>
            </a:extLst>
          </p:cNvPr>
          <p:cNvSpPr/>
          <p:nvPr/>
        </p:nvSpPr>
        <p:spPr>
          <a:xfrm>
            <a:off x="3585906" y="6971844"/>
            <a:ext cx="36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56" name="正方形/長方形 1555">
            <a:extLst>
              <a:ext uri="{FF2B5EF4-FFF2-40B4-BE49-F238E27FC236}">
                <a16:creationId xmlns:a16="http://schemas.microsoft.com/office/drawing/2014/main" id="{200058A9-37EC-4747-A47D-63B62AD9F487}"/>
              </a:ext>
            </a:extLst>
          </p:cNvPr>
          <p:cNvSpPr/>
          <p:nvPr/>
        </p:nvSpPr>
        <p:spPr>
          <a:xfrm>
            <a:off x="3588870" y="7076730"/>
            <a:ext cx="36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557" name="グループ化 1556">
            <a:extLst>
              <a:ext uri="{FF2B5EF4-FFF2-40B4-BE49-F238E27FC236}">
                <a16:creationId xmlns:a16="http://schemas.microsoft.com/office/drawing/2014/main" id="{A4E4E212-DC89-4654-A6EF-70C1ABF75A56}"/>
              </a:ext>
            </a:extLst>
          </p:cNvPr>
          <p:cNvGrpSpPr/>
          <p:nvPr/>
        </p:nvGrpSpPr>
        <p:grpSpPr>
          <a:xfrm>
            <a:off x="4265318" y="7878980"/>
            <a:ext cx="61948" cy="167669"/>
            <a:chOff x="1637186" y="7692216"/>
            <a:chExt cx="61948" cy="167669"/>
          </a:xfrm>
        </p:grpSpPr>
        <p:sp>
          <p:nvSpPr>
            <p:cNvPr id="1558" name="正方形/長方形 1557">
              <a:extLst>
                <a:ext uri="{FF2B5EF4-FFF2-40B4-BE49-F238E27FC236}">
                  <a16:creationId xmlns:a16="http://schemas.microsoft.com/office/drawing/2014/main" id="{C774A7F3-0D84-4B1C-A75A-0631DDF25DCE}"/>
                </a:ext>
              </a:extLst>
            </p:cNvPr>
            <p:cNvSpPr/>
            <p:nvPr/>
          </p:nvSpPr>
          <p:spPr>
            <a:xfrm>
              <a:off x="1637186" y="7787885"/>
              <a:ext cx="54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59" name="正方形/長方形 1558">
              <a:extLst>
                <a:ext uri="{FF2B5EF4-FFF2-40B4-BE49-F238E27FC236}">
                  <a16:creationId xmlns:a16="http://schemas.microsoft.com/office/drawing/2014/main" id="{AACDE48D-D7AC-4AF4-BBC1-83CA907BA0F1}"/>
                </a:ext>
              </a:extLst>
            </p:cNvPr>
            <p:cNvSpPr/>
            <p:nvPr/>
          </p:nvSpPr>
          <p:spPr>
            <a:xfrm>
              <a:off x="1645134" y="7692216"/>
              <a:ext cx="54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60" name="グループ化 1559">
            <a:extLst>
              <a:ext uri="{FF2B5EF4-FFF2-40B4-BE49-F238E27FC236}">
                <a16:creationId xmlns:a16="http://schemas.microsoft.com/office/drawing/2014/main" id="{28AFADDC-8A8F-4D57-826A-A091AB5E5572}"/>
              </a:ext>
            </a:extLst>
          </p:cNvPr>
          <p:cNvGrpSpPr/>
          <p:nvPr/>
        </p:nvGrpSpPr>
        <p:grpSpPr>
          <a:xfrm>
            <a:off x="4273266" y="7373676"/>
            <a:ext cx="61948" cy="167669"/>
            <a:chOff x="1637186" y="7692216"/>
            <a:chExt cx="61948" cy="167669"/>
          </a:xfrm>
        </p:grpSpPr>
        <p:sp>
          <p:nvSpPr>
            <p:cNvPr id="1561" name="正方形/長方形 1560">
              <a:extLst>
                <a:ext uri="{FF2B5EF4-FFF2-40B4-BE49-F238E27FC236}">
                  <a16:creationId xmlns:a16="http://schemas.microsoft.com/office/drawing/2014/main" id="{8FE0BCBC-7A50-4D4F-80F8-0290BB942773}"/>
                </a:ext>
              </a:extLst>
            </p:cNvPr>
            <p:cNvSpPr/>
            <p:nvPr/>
          </p:nvSpPr>
          <p:spPr>
            <a:xfrm>
              <a:off x="1637186" y="7787885"/>
              <a:ext cx="54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62" name="正方形/長方形 1561">
              <a:extLst>
                <a:ext uri="{FF2B5EF4-FFF2-40B4-BE49-F238E27FC236}">
                  <a16:creationId xmlns:a16="http://schemas.microsoft.com/office/drawing/2014/main" id="{E5926994-9BB5-48CE-BB5F-8444C8728F24}"/>
                </a:ext>
              </a:extLst>
            </p:cNvPr>
            <p:cNvSpPr/>
            <p:nvPr/>
          </p:nvSpPr>
          <p:spPr>
            <a:xfrm>
              <a:off x="1645134" y="7692216"/>
              <a:ext cx="54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63" name="グループ化 1562">
            <a:extLst>
              <a:ext uri="{FF2B5EF4-FFF2-40B4-BE49-F238E27FC236}">
                <a16:creationId xmlns:a16="http://schemas.microsoft.com/office/drawing/2014/main" id="{858AB8F3-DA8D-4302-8C1B-92AB2DB5486C}"/>
              </a:ext>
            </a:extLst>
          </p:cNvPr>
          <p:cNvGrpSpPr/>
          <p:nvPr/>
        </p:nvGrpSpPr>
        <p:grpSpPr>
          <a:xfrm>
            <a:off x="4273266" y="7024234"/>
            <a:ext cx="61948" cy="167669"/>
            <a:chOff x="1637186" y="7692216"/>
            <a:chExt cx="61948" cy="167669"/>
          </a:xfrm>
        </p:grpSpPr>
        <p:sp>
          <p:nvSpPr>
            <p:cNvPr id="1564" name="正方形/長方形 1563">
              <a:extLst>
                <a:ext uri="{FF2B5EF4-FFF2-40B4-BE49-F238E27FC236}">
                  <a16:creationId xmlns:a16="http://schemas.microsoft.com/office/drawing/2014/main" id="{9A623E2F-1E2E-43EE-9EF8-F05ECECEA8A4}"/>
                </a:ext>
              </a:extLst>
            </p:cNvPr>
            <p:cNvSpPr/>
            <p:nvPr/>
          </p:nvSpPr>
          <p:spPr>
            <a:xfrm>
              <a:off x="1637186" y="7787885"/>
              <a:ext cx="54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65" name="正方形/長方形 1564">
              <a:extLst>
                <a:ext uri="{FF2B5EF4-FFF2-40B4-BE49-F238E27FC236}">
                  <a16:creationId xmlns:a16="http://schemas.microsoft.com/office/drawing/2014/main" id="{C5D702F5-1282-4D5B-A69F-CF35036DA108}"/>
                </a:ext>
              </a:extLst>
            </p:cNvPr>
            <p:cNvSpPr/>
            <p:nvPr/>
          </p:nvSpPr>
          <p:spPr>
            <a:xfrm>
              <a:off x="1645134" y="7692216"/>
              <a:ext cx="54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66" name="グループ化 1565">
            <a:extLst>
              <a:ext uri="{FF2B5EF4-FFF2-40B4-BE49-F238E27FC236}">
                <a16:creationId xmlns:a16="http://schemas.microsoft.com/office/drawing/2014/main" id="{168756BB-7C03-470E-AC64-5529EAFB8460}"/>
              </a:ext>
            </a:extLst>
          </p:cNvPr>
          <p:cNvGrpSpPr/>
          <p:nvPr/>
        </p:nvGrpSpPr>
        <p:grpSpPr>
          <a:xfrm>
            <a:off x="4277267" y="6499000"/>
            <a:ext cx="61948" cy="167669"/>
            <a:chOff x="1637186" y="7692216"/>
            <a:chExt cx="61948" cy="167669"/>
          </a:xfrm>
        </p:grpSpPr>
        <p:sp>
          <p:nvSpPr>
            <p:cNvPr id="1567" name="正方形/長方形 1566">
              <a:extLst>
                <a:ext uri="{FF2B5EF4-FFF2-40B4-BE49-F238E27FC236}">
                  <a16:creationId xmlns:a16="http://schemas.microsoft.com/office/drawing/2014/main" id="{B0EA77F1-AE8B-4EFE-BB2E-54EAF36167AC}"/>
                </a:ext>
              </a:extLst>
            </p:cNvPr>
            <p:cNvSpPr/>
            <p:nvPr/>
          </p:nvSpPr>
          <p:spPr>
            <a:xfrm>
              <a:off x="1637186" y="7787885"/>
              <a:ext cx="54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68" name="正方形/長方形 1567">
              <a:extLst>
                <a:ext uri="{FF2B5EF4-FFF2-40B4-BE49-F238E27FC236}">
                  <a16:creationId xmlns:a16="http://schemas.microsoft.com/office/drawing/2014/main" id="{019DD65C-D505-4030-B48D-A03071508106}"/>
                </a:ext>
              </a:extLst>
            </p:cNvPr>
            <p:cNvSpPr/>
            <p:nvPr/>
          </p:nvSpPr>
          <p:spPr>
            <a:xfrm>
              <a:off x="1645134" y="7692216"/>
              <a:ext cx="54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569" name="正方形/長方形 1568">
            <a:extLst>
              <a:ext uri="{FF2B5EF4-FFF2-40B4-BE49-F238E27FC236}">
                <a16:creationId xmlns:a16="http://schemas.microsoft.com/office/drawing/2014/main" id="{97D1E04F-E32E-4D70-8593-F9FCB38C60BB}"/>
              </a:ext>
            </a:extLst>
          </p:cNvPr>
          <p:cNvSpPr/>
          <p:nvPr/>
        </p:nvSpPr>
        <p:spPr>
          <a:xfrm>
            <a:off x="4043272" y="6677171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70" name="正方形/長方形 1569">
            <a:extLst>
              <a:ext uri="{FF2B5EF4-FFF2-40B4-BE49-F238E27FC236}">
                <a16:creationId xmlns:a16="http://schemas.microsoft.com/office/drawing/2014/main" id="{0215061F-91CC-441C-A721-6CDAECD63EF0}"/>
              </a:ext>
            </a:extLst>
          </p:cNvPr>
          <p:cNvSpPr/>
          <p:nvPr/>
        </p:nvSpPr>
        <p:spPr>
          <a:xfrm>
            <a:off x="4043164" y="6656280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71" name="正方形/長方形 1570">
            <a:extLst>
              <a:ext uri="{FF2B5EF4-FFF2-40B4-BE49-F238E27FC236}">
                <a16:creationId xmlns:a16="http://schemas.microsoft.com/office/drawing/2014/main" id="{2C750EF2-15DD-40DA-898F-B57616B9435A}"/>
              </a:ext>
            </a:extLst>
          </p:cNvPr>
          <p:cNvSpPr/>
          <p:nvPr/>
        </p:nvSpPr>
        <p:spPr>
          <a:xfrm>
            <a:off x="3964257" y="6811483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72" name="正方形/長方形 1571">
            <a:extLst>
              <a:ext uri="{FF2B5EF4-FFF2-40B4-BE49-F238E27FC236}">
                <a16:creationId xmlns:a16="http://schemas.microsoft.com/office/drawing/2014/main" id="{F55A112F-6E71-405B-8104-E0D4CCC32888}"/>
              </a:ext>
            </a:extLst>
          </p:cNvPr>
          <p:cNvSpPr/>
          <p:nvPr/>
        </p:nvSpPr>
        <p:spPr>
          <a:xfrm>
            <a:off x="4043127" y="7154190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73" name="正方形/長方形 1572">
            <a:extLst>
              <a:ext uri="{FF2B5EF4-FFF2-40B4-BE49-F238E27FC236}">
                <a16:creationId xmlns:a16="http://schemas.microsoft.com/office/drawing/2014/main" id="{2768DEC7-8994-44D4-AC1D-1F235294E50E}"/>
              </a:ext>
            </a:extLst>
          </p:cNvPr>
          <p:cNvSpPr/>
          <p:nvPr/>
        </p:nvSpPr>
        <p:spPr>
          <a:xfrm>
            <a:off x="3964257" y="6995589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74" name="正方形/長方形 1573">
            <a:extLst>
              <a:ext uri="{FF2B5EF4-FFF2-40B4-BE49-F238E27FC236}">
                <a16:creationId xmlns:a16="http://schemas.microsoft.com/office/drawing/2014/main" id="{FEBE9E89-D35C-446A-A044-ECE2268AE63A}"/>
              </a:ext>
            </a:extLst>
          </p:cNvPr>
          <p:cNvSpPr/>
          <p:nvPr/>
        </p:nvSpPr>
        <p:spPr>
          <a:xfrm>
            <a:off x="3867355" y="7139699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75" name="正方形/長方形 1574">
            <a:extLst>
              <a:ext uri="{FF2B5EF4-FFF2-40B4-BE49-F238E27FC236}">
                <a16:creationId xmlns:a16="http://schemas.microsoft.com/office/drawing/2014/main" id="{615F3F7E-FD2F-46D7-A4E7-D806F175DD19}"/>
              </a:ext>
            </a:extLst>
          </p:cNvPr>
          <p:cNvSpPr/>
          <p:nvPr/>
        </p:nvSpPr>
        <p:spPr>
          <a:xfrm>
            <a:off x="3959744" y="7349511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76" name="正方形/長方形 1575">
            <a:extLst>
              <a:ext uri="{FF2B5EF4-FFF2-40B4-BE49-F238E27FC236}">
                <a16:creationId xmlns:a16="http://schemas.microsoft.com/office/drawing/2014/main" id="{FD333E1A-459E-4549-BA29-C9344B7B4571}"/>
              </a:ext>
            </a:extLst>
          </p:cNvPr>
          <p:cNvSpPr/>
          <p:nvPr/>
        </p:nvSpPr>
        <p:spPr>
          <a:xfrm>
            <a:off x="3967423" y="7662880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77" name="正方形/長方形 1576">
            <a:extLst>
              <a:ext uri="{FF2B5EF4-FFF2-40B4-BE49-F238E27FC236}">
                <a16:creationId xmlns:a16="http://schemas.microsoft.com/office/drawing/2014/main" id="{B7C9A1B0-9125-401B-BD63-542E01FA2935}"/>
              </a:ext>
            </a:extLst>
          </p:cNvPr>
          <p:cNvSpPr/>
          <p:nvPr/>
        </p:nvSpPr>
        <p:spPr>
          <a:xfrm>
            <a:off x="3959749" y="7863299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78" name="正方形/長方形 1577">
            <a:extLst>
              <a:ext uri="{FF2B5EF4-FFF2-40B4-BE49-F238E27FC236}">
                <a16:creationId xmlns:a16="http://schemas.microsoft.com/office/drawing/2014/main" id="{42F568C0-E8B1-405C-986A-7019411E73A3}"/>
              </a:ext>
            </a:extLst>
          </p:cNvPr>
          <p:cNvSpPr/>
          <p:nvPr/>
        </p:nvSpPr>
        <p:spPr>
          <a:xfrm>
            <a:off x="3867887" y="7993041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79" name="正方形/長方形 1578">
            <a:extLst>
              <a:ext uri="{FF2B5EF4-FFF2-40B4-BE49-F238E27FC236}">
                <a16:creationId xmlns:a16="http://schemas.microsoft.com/office/drawing/2014/main" id="{58EB1579-248D-4882-8198-2D40E2F85E75}"/>
              </a:ext>
            </a:extLst>
          </p:cNvPr>
          <p:cNvSpPr/>
          <p:nvPr/>
        </p:nvSpPr>
        <p:spPr>
          <a:xfrm>
            <a:off x="4046148" y="8005587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80" name="正方形/長方形 1579">
            <a:extLst>
              <a:ext uri="{FF2B5EF4-FFF2-40B4-BE49-F238E27FC236}">
                <a16:creationId xmlns:a16="http://schemas.microsoft.com/office/drawing/2014/main" id="{2A9272F8-85BE-4E56-B51B-D8FB7A186CDC}"/>
              </a:ext>
            </a:extLst>
          </p:cNvPr>
          <p:cNvSpPr/>
          <p:nvPr/>
        </p:nvSpPr>
        <p:spPr>
          <a:xfrm>
            <a:off x="4209334" y="6323134"/>
            <a:ext cx="54000" cy="10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81" name="正方形/長方形 1580">
            <a:extLst>
              <a:ext uri="{FF2B5EF4-FFF2-40B4-BE49-F238E27FC236}">
                <a16:creationId xmlns:a16="http://schemas.microsoft.com/office/drawing/2014/main" id="{F48F0343-2654-40B5-9AC8-E0EA05DDBB17}"/>
              </a:ext>
            </a:extLst>
          </p:cNvPr>
          <p:cNvSpPr/>
          <p:nvPr/>
        </p:nvSpPr>
        <p:spPr>
          <a:xfrm>
            <a:off x="4137654" y="6453261"/>
            <a:ext cx="54000" cy="5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82" name="正方形/長方形 1581">
            <a:extLst>
              <a:ext uri="{FF2B5EF4-FFF2-40B4-BE49-F238E27FC236}">
                <a16:creationId xmlns:a16="http://schemas.microsoft.com/office/drawing/2014/main" id="{305499B8-FF4C-43C5-B514-676E3F1A8F15}"/>
              </a:ext>
            </a:extLst>
          </p:cNvPr>
          <p:cNvSpPr/>
          <p:nvPr/>
        </p:nvSpPr>
        <p:spPr>
          <a:xfrm>
            <a:off x="4282991" y="6394494"/>
            <a:ext cx="54000" cy="5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83" name="正方形/長方形 1582">
            <a:extLst>
              <a:ext uri="{FF2B5EF4-FFF2-40B4-BE49-F238E27FC236}">
                <a16:creationId xmlns:a16="http://schemas.microsoft.com/office/drawing/2014/main" id="{084762C3-98CC-4F4E-962A-4BE8E3C8F1A7}"/>
              </a:ext>
            </a:extLst>
          </p:cNvPr>
          <p:cNvSpPr/>
          <p:nvPr/>
        </p:nvSpPr>
        <p:spPr>
          <a:xfrm>
            <a:off x="4194530" y="6561225"/>
            <a:ext cx="54000" cy="5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84" name="正方形/長方形 1583">
            <a:extLst>
              <a:ext uri="{FF2B5EF4-FFF2-40B4-BE49-F238E27FC236}">
                <a16:creationId xmlns:a16="http://schemas.microsoft.com/office/drawing/2014/main" id="{536C15C8-95B8-479C-8994-977451BB8917}"/>
              </a:ext>
            </a:extLst>
          </p:cNvPr>
          <p:cNvSpPr/>
          <p:nvPr/>
        </p:nvSpPr>
        <p:spPr>
          <a:xfrm>
            <a:off x="4135942" y="6637248"/>
            <a:ext cx="54000" cy="5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85" name="正方形/長方形 1584">
            <a:extLst>
              <a:ext uri="{FF2B5EF4-FFF2-40B4-BE49-F238E27FC236}">
                <a16:creationId xmlns:a16="http://schemas.microsoft.com/office/drawing/2014/main" id="{12697A60-133C-4D4D-A957-9D2B3BD8C1A7}"/>
              </a:ext>
            </a:extLst>
          </p:cNvPr>
          <p:cNvSpPr/>
          <p:nvPr/>
        </p:nvSpPr>
        <p:spPr>
          <a:xfrm>
            <a:off x="4276454" y="6794456"/>
            <a:ext cx="54000" cy="5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86" name="正方形/長方形 1585">
            <a:extLst>
              <a:ext uri="{FF2B5EF4-FFF2-40B4-BE49-F238E27FC236}">
                <a16:creationId xmlns:a16="http://schemas.microsoft.com/office/drawing/2014/main" id="{A549B1D8-216B-4C79-92AA-43B050AFD620}"/>
              </a:ext>
            </a:extLst>
          </p:cNvPr>
          <p:cNvSpPr/>
          <p:nvPr/>
        </p:nvSpPr>
        <p:spPr>
          <a:xfrm>
            <a:off x="4215674" y="6867068"/>
            <a:ext cx="54000" cy="5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87" name="正方形/長方形 1586">
            <a:extLst>
              <a:ext uri="{FF2B5EF4-FFF2-40B4-BE49-F238E27FC236}">
                <a16:creationId xmlns:a16="http://schemas.microsoft.com/office/drawing/2014/main" id="{8448F269-C87E-40D7-A3E6-37C1802C3EB2}"/>
              </a:ext>
            </a:extLst>
          </p:cNvPr>
          <p:cNvSpPr/>
          <p:nvPr/>
        </p:nvSpPr>
        <p:spPr>
          <a:xfrm>
            <a:off x="4134826" y="6941075"/>
            <a:ext cx="54000" cy="5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88" name="正方形/長方形 1587">
            <a:extLst>
              <a:ext uri="{FF2B5EF4-FFF2-40B4-BE49-F238E27FC236}">
                <a16:creationId xmlns:a16="http://schemas.microsoft.com/office/drawing/2014/main" id="{C53B90A5-41AA-494F-AEAE-458582E5CD36}"/>
              </a:ext>
            </a:extLst>
          </p:cNvPr>
          <p:cNvSpPr/>
          <p:nvPr/>
        </p:nvSpPr>
        <p:spPr>
          <a:xfrm flipV="1">
            <a:off x="4136149" y="7299651"/>
            <a:ext cx="51550" cy="457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89" name="正方形/長方形 1588">
            <a:extLst>
              <a:ext uri="{FF2B5EF4-FFF2-40B4-BE49-F238E27FC236}">
                <a16:creationId xmlns:a16="http://schemas.microsoft.com/office/drawing/2014/main" id="{BE52E680-0DC6-4204-863B-8BCA79DFA986}"/>
              </a:ext>
            </a:extLst>
          </p:cNvPr>
          <p:cNvSpPr/>
          <p:nvPr/>
        </p:nvSpPr>
        <p:spPr>
          <a:xfrm>
            <a:off x="4213181" y="7405671"/>
            <a:ext cx="54000" cy="5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90" name="正方形/長方形 1589">
            <a:extLst>
              <a:ext uri="{FF2B5EF4-FFF2-40B4-BE49-F238E27FC236}">
                <a16:creationId xmlns:a16="http://schemas.microsoft.com/office/drawing/2014/main" id="{D4F48B8F-C4E1-4FFC-BBF0-9F18D40F350F}"/>
              </a:ext>
            </a:extLst>
          </p:cNvPr>
          <p:cNvSpPr/>
          <p:nvPr/>
        </p:nvSpPr>
        <p:spPr>
          <a:xfrm>
            <a:off x="4140530" y="7489033"/>
            <a:ext cx="54000" cy="5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91" name="正方形/長方形 1590">
            <a:extLst>
              <a:ext uri="{FF2B5EF4-FFF2-40B4-BE49-F238E27FC236}">
                <a16:creationId xmlns:a16="http://schemas.microsoft.com/office/drawing/2014/main" id="{0FFDE004-E3B1-42B9-9213-30C48D6EACD5}"/>
              </a:ext>
            </a:extLst>
          </p:cNvPr>
          <p:cNvSpPr/>
          <p:nvPr/>
        </p:nvSpPr>
        <p:spPr>
          <a:xfrm>
            <a:off x="4137601" y="7802556"/>
            <a:ext cx="54000" cy="5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92" name="正方形/長方形 1591">
            <a:extLst>
              <a:ext uri="{FF2B5EF4-FFF2-40B4-BE49-F238E27FC236}">
                <a16:creationId xmlns:a16="http://schemas.microsoft.com/office/drawing/2014/main" id="{DABE3017-5B96-47C5-9A8F-62BC9E4BA826}"/>
              </a:ext>
            </a:extLst>
          </p:cNvPr>
          <p:cNvSpPr/>
          <p:nvPr/>
        </p:nvSpPr>
        <p:spPr>
          <a:xfrm>
            <a:off x="4208302" y="7733278"/>
            <a:ext cx="54000" cy="5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93" name="正方形/長方形 1592">
            <a:extLst>
              <a:ext uri="{FF2B5EF4-FFF2-40B4-BE49-F238E27FC236}">
                <a16:creationId xmlns:a16="http://schemas.microsoft.com/office/drawing/2014/main" id="{239D59B2-A883-462E-ABA8-EC5022458CFD}"/>
              </a:ext>
            </a:extLst>
          </p:cNvPr>
          <p:cNvSpPr/>
          <p:nvPr/>
        </p:nvSpPr>
        <p:spPr>
          <a:xfrm>
            <a:off x="4276454" y="7650562"/>
            <a:ext cx="54000" cy="5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94" name="正方形/長方形 1593">
            <a:extLst>
              <a:ext uri="{FF2B5EF4-FFF2-40B4-BE49-F238E27FC236}">
                <a16:creationId xmlns:a16="http://schemas.microsoft.com/office/drawing/2014/main" id="{7AD74492-88F3-48F5-A84C-A1082D45F2ED}"/>
              </a:ext>
            </a:extLst>
          </p:cNvPr>
          <p:cNvSpPr/>
          <p:nvPr/>
        </p:nvSpPr>
        <p:spPr>
          <a:xfrm>
            <a:off x="4266931" y="8114867"/>
            <a:ext cx="54000" cy="5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95" name="正方形/長方形 1594">
            <a:extLst>
              <a:ext uri="{FF2B5EF4-FFF2-40B4-BE49-F238E27FC236}">
                <a16:creationId xmlns:a16="http://schemas.microsoft.com/office/drawing/2014/main" id="{8ACEFDD8-D1C8-4A95-B24D-A0D9421E8FC9}"/>
              </a:ext>
            </a:extLst>
          </p:cNvPr>
          <p:cNvSpPr/>
          <p:nvPr/>
        </p:nvSpPr>
        <p:spPr>
          <a:xfrm>
            <a:off x="3967423" y="8193132"/>
            <a:ext cx="72000" cy="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96" name="正方形/長方形 1595">
            <a:extLst>
              <a:ext uri="{FF2B5EF4-FFF2-40B4-BE49-F238E27FC236}">
                <a16:creationId xmlns:a16="http://schemas.microsoft.com/office/drawing/2014/main" id="{8F9F4C0A-F90C-494B-AA2E-283F19586CE3}"/>
              </a:ext>
            </a:extLst>
          </p:cNvPr>
          <p:cNvSpPr/>
          <p:nvPr/>
        </p:nvSpPr>
        <p:spPr>
          <a:xfrm>
            <a:off x="4370167" y="6659891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97" name="正方形/長方形 1596">
            <a:extLst>
              <a:ext uri="{FF2B5EF4-FFF2-40B4-BE49-F238E27FC236}">
                <a16:creationId xmlns:a16="http://schemas.microsoft.com/office/drawing/2014/main" id="{52B73BED-5B27-457B-8E7E-A19DD076A1F6}"/>
              </a:ext>
            </a:extLst>
          </p:cNvPr>
          <p:cNvSpPr/>
          <p:nvPr/>
        </p:nvSpPr>
        <p:spPr>
          <a:xfrm>
            <a:off x="4598660" y="6661366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98" name="正方形/長方形 1597">
            <a:extLst>
              <a:ext uri="{FF2B5EF4-FFF2-40B4-BE49-F238E27FC236}">
                <a16:creationId xmlns:a16="http://schemas.microsoft.com/office/drawing/2014/main" id="{B6CD734D-D6C4-478D-B7B0-88BFB165B1C4}"/>
              </a:ext>
            </a:extLst>
          </p:cNvPr>
          <p:cNvSpPr/>
          <p:nvPr/>
        </p:nvSpPr>
        <p:spPr>
          <a:xfrm>
            <a:off x="4487495" y="6785807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99" name="正方形/長方形 1598">
            <a:extLst>
              <a:ext uri="{FF2B5EF4-FFF2-40B4-BE49-F238E27FC236}">
                <a16:creationId xmlns:a16="http://schemas.microsoft.com/office/drawing/2014/main" id="{2DA01CF0-B1C5-40ED-9DE3-B1624C772380}"/>
              </a:ext>
            </a:extLst>
          </p:cNvPr>
          <p:cNvSpPr/>
          <p:nvPr/>
        </p:nvSpPr>
        <p:spPr>
          <a:xfrm>
            <a:off x="4490390" y="6916251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00" name="正方形/長方形 1599">
            <a:extLst>
              <a:ext uri="{FF2B5EF4-FFF2-40B4-BE49-F238E27FC236}">
                <a16:creationId xmlns:a16="http://schemas.microsoft.com/office/drawing/2014/main" id="{C6183604-3512-4E68-8F18-EAC61BD54EB3}"/>
              </a:ext>
            </a:extLst>
          </p:cNvPr>
          <p:cNvSpPr/>
          <p:nvPr/>
        </p:nvSpPr>
        <p:spPr>
          <a:xfrm>
            <a:off x="4831710" y="6792240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DD99AD0E-CC51-4ED4-B88A-21060698055B}"/>
              </a:ext>
            </a:extLst>
          </p:cNvPr>
          <p:cNvGrpSpPr/>
          <p:nvPr/>
        </p:nvGrpSpPr>
        <p:grpSpPr>
          <a:xfrm>
            <a:off x="4946276" y="6906515"/>
            <a:ext cx="91115" cy="217806"/>
            <a:chOff x="4946276" y="6906515"/>
            <a:chExt cx="91115" cy="217806"/>
          </a:xfrm>
        </p:grpSpPr>
        <p:sp>
          <p:nvSpPr>
            <p:cNvPr id="1601" name="正方形/長方形 1600">
              <a:extLst>
                <a:ext uri="{FF2B5EF4-FFF2-40B4-BE49-F238E27FC236}">
                  <a16:creationId xmlns:a16="http://schemas.microsoft.com/office/drawing/2014/main" id="{8AB76747-8447-4E33-A637-A451221BABE1}"/>
                </a:ext>
              </a:extLst>
            </p:cNvPr>
            <p:cNvSpPr/>
            <p:nvPr/>
          </p:nvSpPr>
          <p:spPr>
            <a:xfrm>
              <a:off x="4946276" y="6906515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02" name="正方形/長方形 1601">
              <a:extLst>
                <a:ext uri="{FF2B5EF4-FFF2-40B4-BE49-F238E27FC236}">
                  <a16:creationId xmlns:a16="http://schemas.microsoft.com/office/drawing/2014/main" id="{ADF6A165-AB4F-40DB-BF17-B4D9EC69DA3F}"/>
                </a:ext>
              </a:extLst>
            </p:cNvPr>
            <p:cNvSpPr/>
            <p:nvPr/>
          </p:nvSpPr>
          <p:spPr>
            <a:xfrm>
              <a:off x="4947391" y="703432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603" name="正方形/長方形 1602">
            <a:extLst>
              <a:ext uri="{FF2B5EF4-FFF2-40B4-BE49-F238E27FC236}">
                <a16:creationId xmlns:a16="http://schemas.microsoft.com/office/drawing/2014/main" id="{C3F898BC-AB1D-4BF4-A0BC-3D9E917AE2C3}"/>
              </a:ext>
            </a:extLst>
          </p:cNvPr>
          <p:cNvSpPr/>
          <p:nvPr/>
        </p:nvSpPr>
        <p:spPr>
          <a:xfrm>
            <a:off x="4827223" y="7031730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04" name="正方形/長方形 1603">
            <a:extLst>
              <a:ext uri="{FF2B5EF4-FFF2-40B4-BE49-F238E27FC236}">
                <a16:creationId xmlns:a16="http://schemas.microsoft.com/office/drawing/2014/main" id="{48CF82BB-7E24-46B3-83D0-AF0C8E0DD285}"/>
              </a:ext>
            </a:extLst>
          </p:cNvPr>
          <p:cNvSpPr/>
          <p:nvPr/>
        </p:nvSpPr>
        <p:spPr>
          <a:xfrm>
            <a:off x="4611604" y="7039900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05" name="正方形/長方形 1604">
            <a:extLst>
              <a:ext uri="{FF2B5EF4-FFF2-40B4-BE49-F238E27FC236}">
                <a16:creationId xmlns:a16="http://schemas.microsoft.com/office/drawing/2014/main" id="{E1F111F5-388F-457B-A10D-079349F3874E}"/>
              </a:ext>
            </a:extLst>
          </p:cNvPr>
          <p:cNvSpPr/>
          <p:nvPr/>
        </p:nvSpPr>
        <p:spPr>
          <a:xfrm>
            <a:off x="4375207" y="7034321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06" name="正方形/長方形 1605">
            <a:extLst>
              <a:ext uri="{FF2B5EF4-FFF2-40B4-BE49-F238E27FC236}">
                <a16:creationId xmlns:a16="http://schemas.microsoft.com/office/drawing/2014/main" id="{E54BBA47-2B99-496C-8F71-A2423D5A2205}"/>
              </a:ext>
            </a:extLst>
          </p:cNvPr>
          <p:cNvSpPr/>
          <p:nvPr/>
        </p:nvSpPr>
        <p:spPr>
          <a:xfrm>
            <a:off x="4837223" y="7167045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07" name="正方形/長方形 1606">
            <a:extLst>
              <a:ext uri="{FF2B5EF4-FFF2-40B4-BE49-F238E27FC236}">
                <a16:creationId xmlns:a16="http://schemas.microsoft.com/office/drawing/2014/main" id="{30E1DDAE-B922-4823-98FE-5AC971CEB410}"/>
              </a:ext>
            </a:extLst>
          </p:cNvPr>
          <p:cNvSpPr/>
          <p:nvPr/>
        </p:nvSpPr>
        <p:spPr>
          <a:xfrm>
            <a:off x="4606444" y="7162684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08" name="正方形/長方形 1607">
            <a:extLst>
              <a:ext uri="{FF2B5EF4-FFF2-40B4-BE49-F238E27FC236}">
                <a16:creationId xmlns:a16="http://schemas.microsoft.com/office/drawing/2014/main" id="{0B4FCBC2-2C67-4ECE-A18E-380CA6C6CF5D}"/>
              </a:ext>
            </a:extLst>
          </p:cNvPr>
          <p:cNvSpPr/>
          <p:nvPr/>
        </p:nvSpPr>
        <p:spPr>
          <a:xfrm>
            <a:off x="4713963" y="7255371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09" name="正方形/長方形 1608">
            <a:extLst>
              <a:ext uri="{FF2B5EF4-FFF2-40B4-BE49-F238E27FC236}">
                <a16:creationId xmlns:a16="http://schemas.microsoft.com/office/drawing/2014/main" id="{347AD0AB-B6B7-4462-B672-F6284FA78B90}"/>
              </a:ext>
            </a:extLst>
          </p:cNvPr>
          <p:cNvSpPr/>
          <p:nvPr/>
        </p:nvSpPr>
        <p:spPr>
          <a:xfrm>
            <a:off x="4498925" y="7255371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10" name="正方形/長方形 1609">
            <a:extLst>
              <a:ext uri="{FF2B5EF4-FFF2-40B4-BE49-F238E27FC236}">
                <a16:creationId xmlns:a16="http://schemas.microsoft.com/office/drawing/2014/main" id="{ED9F6730-1B4B-4ACE-9276-BA63C54674DF}"/>
              </a:ext>
            </a:extLst>
          </p:cNvPr>
          <p:cNvSpPr/>
          <p:nvPr/>
        </p:nvSpPr>
        <p:spPr>
          <a:xfrm>
            <a:off x="4369677" y="7255371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11" name="正方形/長方形 1610">
            <a:extLst>
              <a:ext uri="{FF2B5EF4-FFF2-40B4-BE49-F238E27FC236}">
                <a16:creationId xmlns:a16="http://schemas.microsoft.com/office/drawing/2014/main" id="{2721921D-6DB6-4C2A-9D64-AC29B0D7070D}"/>
              </a:ext>
            </a:extLst>
          </p:cNvPr>
          <p:cNvSpPr/>
          <p:nvPr/>
        </p:nvSpPr>
        <p:spPr>
          <a:xfrm>
            <a:off x="4490201" y="7379633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12" name="正方形/長方形 1611">
            <a:extLst>
              <a:ext uri="{FF2B5EF4-FFF2-40B4-BE49-F238E27FC236}">
                <a16:creationId xmlns:a16="http://schemas.microsoft.com/office/drawing/2014/main" id="{9F9FE0F1-DC0F-4ED7-9886-885AAA4B6B20}"/>
              </a:ext>
            </a:extLst>
          </p:cNvPr>
          <p:cNvSpPr/>
          <p:nvPr/>
        </p:nvSpPr>
        <p:spPr>
          <a:xfrm>
            <a:off x="4615140" y="7382951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13" name="正方形/長方形 1612">
            <a:extLst>
              <a:ext uri="{FF2B5EF4-FFF2-40B4-BE49-F238E27FC236}">
                <a16:creationId xmlns:a16="http://schemas.microsoft.com/office/drawing/2014/main" id="{2ED5603D-26A2-435A-B3D8-A50DA7B7D4BF}"/>
              </a:ext>
            </a:extLst>
          </p:cNvPr>
          <p:cNvSpPr/>
          <p:nvPr/>
        </p:nvSpPr>
        <p:spPr>
          <a:xfrm>
            <a:off x="4602946" y="7503262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14" name="正方形/長方形 1613">
            <a:extLst>
              <a:ext uri="{FF2B5EF4-FFF2-40B4-BE49-F238E27FC236}">
                <a16:creationId xmlns:a16="http://schemas.microsoft.com/office/drawing/2014/main" id="{E8773E1E-1A21-418F-920B-F52C83083203}"/>
              </a:ext>
            </a:extLst>
          </p:cNvPr>
          <p:cNvSpPr/>
          <p:nvPr/>
        </p:nvSpPr>
        <p:spPr>
          <a:xfrm>
            <a:off x="4490878" y="7637169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15" name="正方形/長方形 1614">
            <a:extLst>
              <a:ext uri="{FF2B5EF4-FFF2-40B4-BE49-F238E27FC236}">
                <a16:creationId xmlns:a16="http://schemas.microsoft.com/office/drawing/2014/main" id="{4491267E-A631-4EFF-B155-D9CDECE70EDD}"/>
              </a:ext>
            </a:extLst>
          </p:cNvPr>
          <p:cNvSpPr/>
          <p:nvPr/>
        </p:nvSpPr>
        <p:spPr>
          <a:xfrm>
            <a:off x="4371115" y="7894837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16" name="正方形/長方形 1615">
            <a:extLst>
              <a:ext uri="{FF2B5EF4-FFF2-40B4-BE49-F238E27FC236}">
                <a16:creationId xmlns:a16="http://schemas.microsoft.com/office/drawing/2014/main" id="{9E3BEB6C-5F09-4D2D-8410-7C1DF49C6C9B}"/>
              </a:ext>
            </a:extLst>
          </p:cNvPr>
          <p:cNvSpPr/>
          <p:nvPr/>
        </p:nvSpPr>
        <p:spPr>
          <a:xfrm>
            <a:off x="4610157" y="7890908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17" name="正方形/長方形 1616">
            <a:extLst>
              <a:ext uri="{FF2B5EF4-FFF2-40B4-BE49-F238E27FC236}">
                <a16:creationId xmlns:a16="http://schemas.microsoft.com/office/drawing/2014/main" id="{3AAB303B-E219-4B56-B12B-19BB8098A0D1}"/>
              </a:ext>
            </a:extLst>
          </p:cNvPr>
          <p:cNvSpPr/>
          <p:nvPr/>
        </p:nvSpPr>
        <p:spPr>
          <a:xfrm>
            <a:off x="4606279" y="8011219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18" name="正方形/長方形 1617">
            <a:extLst>
              <a:ext uri="{FF2B5EF4-FFF2-40B4-BE49-F238E27FC236}">
                <a16:creationId xmlns:a16="http://schemas.microsoft.com/office/drawing/2014/main" id="{7CCE7362-26CB-41B4-8F7B-9D1B6C8C7CED}"/>
              </a:ext>
            </a:extLst>
          </p:cNvPr>
          <p:cNvSpPr/>
          <p:nvPr/>
        </p:nvSpPr>
        <p:spPr>
          <a:xfrm>
            <a:off x="4486323" y="8108430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19" name="正方形/長方形 1618">
            <a:extLst>
              <a:ext uri="{FF2B5EF4-FFF2-40B4-BE49-F238E27FC236}">
                <a16:creationId xmlns:a16="http://schemas.microsoft.com/office/drawing/2014/main" id="{24638875-FBC6-4478-93AC-C68320652378}"/>
              </a:ext>
            </a:extLst>
          </p:cNvPr>
          <p:cNvSpPr/>
          <p:nvPr/>
        </p:nvSpPr>
        <p:spPr>
          <a:xfrm>
            <a:off x="4827223" y="7504722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20" name="正方形/長方形 1619">
            <a:extLst>
              <a:ext uri="{FF2B5EF4-FFF2-40B4-BE49-F238E27FC236}">
                <a16:creationId xmlns:a16="http://schemas.microsoft.com/office/drawing/2014/main" id="{D2CD4732-E70A-447B-B44D-A537ACDBD6CA}"/>
              </a:ext>
            </a:extLst>
          </p:cNvPr>
          <p:cNvSpPr/>
          <p:nvPr/>
        </p:nvSpPr>
        <p:spPr>
          <a:xfrm>
            <a:off x="4836569" y="7372766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21" name="正方形/長方形 1620">
            <a:extLst>
              <a:ext uri="{FF2B5EF4-FFF2-40B4-BE49-F238E27FC236}">
                <a16:creationId xmlns:a16="http://schemas.microsoft.com/office/drawing/2014/main" id="{14E3668F-F6CA-444A-BCED-7EDCD3028360}"/>
              </a:ext>
            </a:extLst>
          </p:cNvPr>
          <p:cNvSpPr/>
          <p:nvPr/>
        </p:nvSpPr>
        <p:spPr>
          <a:xfrm>
            <a:off x="4831710" y="7635131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22" name="正方形/長方形 1621">
            <a:extLst>
              <a:ext uri="{FF2B5EF4-FFF2-40B4-BE49-F238E27FC236}">
                <a16:creationId xmlns:a16="http://schemas.microsoft.com/office/drawing/2014/main" id="{62D56B14-F6E5-47C6-8EBE-8AEF2F60E9A3}"/>
              </a:ext>
            </a:extLst>
          </p:cNvPr>
          <p:cNvSpPr/>
          <p:nvPr/>
        </p:nvSpPr>
        <p:spPr>
          <a:xfrm>
            <a:off x="4486323" y="8951321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623" name="グループ化 1622">
            <a:extLst>
              <a:ext uri="{FF2B5EF4-FFF2-40B4-BE49-F238E27FC236}">
                <a16:creationId xmlns:a16="http://schemas.microsoft.com/office/drawing/2014/main" id="{A91D7020-469E-4A18-A7E4-B1C1538B939B}"/>
              </a:ext>
            </a:extLst>
          </p:cNvPr>
          <p:cNvGrpSpPr/>
          <p:nvPr/>
        </p:nvGrpSpPr>
        <p:grpSpPr>
          <a:xfrm>
            <a:off x="4954316" y="7308863"/>
            <a:ext cx="91115" cy="217806"/>
            <a:chOff x="4946276" y="6906515"/>
            <a:chExt cx="91115" cy="217806"/>
          </a:xfrm>
        </p:grpSpPr>
        <p:sp>
          <p:nvSpPr>
            <p:cNvPr id="1624" name="正方形/長方形 1623">
              <a:extLst>
                <a:ext uri="{FF2B5EF4-FFF2-40B4-BE49-F238E27FC236}">
                  <a16:creationId xmlns:a16="http://schemas.microsoft.com/office/drawing/2014/main" id="{B88C27F7-EA29-4827-ABAE-A31D03A8F99E}"/>
                </a:ext>
              </a:extLst>
            </p:cNvPr>
            <p:cNvSpPr/>
            <p:nvPr/>
          </p:nvSpPr>
          <p:spPr>
            <a:xfrm>
              <a:off x="4946276" y="6906515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25" name="正方形/長方形 1624">
              <a:extLst>
                <a:ext uri="{FF2B5EF4-FFF2-40B4-BE49-F238E27FC236}">
                  <a16:creationId xmlns:a16="http://schemas.microsoft.com/office/drawing/2014/main" id="{5C9C2A96-EECC-4122-B6A1-C0D39D5E7AB6}"/>
                </a:ext>
              </a:extLst>
            </p:cNvPr>
            <p:cNvSpPr/>
            <p:nvPr/>
          </p:nvSpPr>
          <p:spPr>
            <a:xfrm>
              <a:off x="4947391" y="703432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626" name="グループ化 1625">
            <a:extLst>
              <a:ext uri="{FF2B5EF4-FFF2-40B4-BE49-F238E27FC236}">
                <a16:creationId xmlns:a16="http://schemas.microsoft.com/office/drawing/2014/main" id="{CAA91FC6-DA88-4D09-993F-CB35B6D74D0A}"/>
              </a:ext>
            </a:extLst>
          </p:cNvPr>
          <p:cNvGrpSpPr/>
          <p:nvPr/>
        </p:nvGrpSpPr>
        <p:grpSpPr>
          <a:xfrm>
            <a:off x="4963263" y="7701891"/>
            <a:ext cx="91115" cy="217806"/>
            <a:chOff x="4946276" y="6906515"/>
            <a:chExt cx="91115" cy="217806"/>
          </a:xfrm>
        </p:grpSpPr>
        <p:sp>
          <p:nvSpPr>
            <p:cNvPr id="1627" name="正方形/長方形 1626">
              <a:extLst>
                <a:ext uri="{FF2B5EF4-FFF2-40B4-BE49-F238E27FC236}">
                  <a16:creationId xmlns:a16="http://schemas.microsoft.com/office/drawing/2014/main" id="{86BBD8DF-934D-4283-A749-83AF8EBE2AFA}"/>
                </a:ext>
              </a:extLst>
            </p:cNvPr>
            <p:cNvSpPr/>
            <p:nvPr/>
          </p:nvSpPr>
          <p:spPr>
            <a:xfrm>
              <a:off x="4946276" y="6906515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28" name="正方形/長方形 1627">
              <a:extLst>
                <a:ext uri="{FF2B5EF4-FFF2-40B4-BE49-F238E27FC236}">
                  <a16:creationId xmlns:a16="http://schemas.microsoft.com/office/drawing/2014/main" id="{036E4871-8CC2-4A39-B93F-53AEE9193348}"/>
                </a:ext>
              </a:extLst>
            </p:cNvPr>
            <p:cNvSpPr/>
            <p:nvPr/>
          </p:nvSpPr>
          <p:spPr>
            <a:xfrm>
              <a:off x="4947391" y="7034321"/>
              <a:ext cx="90000" cy="90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629" name="正方形/長方形 1628">
            <a:extLst>
              <a:ext uri="{FF2B5EF4-FFF2-40B4-BE49-F238E27FC236}">
                <a16:creationId xmlns:a16="http://schemas.microsoft.com/office/drawing/2014/main" id="{DA32DB57-4830-426C-BED2-33DD4FFE17E1}"/>
              </a:ext>
            </a:extLst>
          </p:cNvPr>
          <p:cNvSpPr/>
          <p:nvPr/>
        </p:nvSpPr>
        <p:spPr>
          <a:xfrm>
            <a:off x="5066172" y="7450078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30" name="正方形/長方形 1629">
            <a:extLst>
              <a:ext uri="{FF2B5EF4-FFF2-40B4-BE49-F238E27FC236}">
                <a16:creationId xmlns:a16="http://schemas.microsoft.com/office/drawing/2014/main" id="{7C1A4DB0-D46E-425B-AB1D-108C56248DFF}"/>
              </a:ext>
            </a:extLst>
          </p:cNvPr>
          <p:cNvSpPr/>
          <p:nvPr/>
        </p:nvSpPr>
        <p:spPr>
          <a:xfrm>
            <a:off x="4844460" y="7888798"/>
            <a:ext cx="90000" cy="9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631" name="グループ化 1630">
            <a:extLst>
              <a:ext uri="{FF2B5EF4-FFF2-40B4-BE49-F238E27FC236}">
                <a16:creationId xmlns:a16="http://schemas.microsoft.com/office/drawing/2014/main" id="{03D5D466-8C16-4E02-8911-3F4D5DE9B117}"/>
              </a:ext>
            </a:extLst>
          </p:cNvPr>
          <p:cNvGrpSpPr/>
          <p:nvPr/>
        </p:nvGrpSpPr>
        <p:grpSpPr>
          <a:xfrm>
            <a:off x="1196209" y="3551358"/>
            <a:ext cx="195983" cy="201019"/>
            <a:chOff x="1654660" y="2552974"/>
            <a:chExt cx="195983" cy="201019"/>
          </a:xfrm>
          <a:solidFill>
            <a:schemeClr val="bg2">
              <a:lumMod val="75000"/>
            </a:schemeClr>
          </a:solidFill>
        </p:grpSpPr>
        <p:grpSp>
          <p:nvGrpSpPr>
            <p:cNvPr id="1632" name="グループ化 1631">
              <a:extLst>
                <a:ext uri="{FF2B5EF4-FFF2-40B4-BE49-F238E27FC236}">
                  <a16:creationId xmlns:a16="http://schemas.microsoft.com/office/drawing/2014/main" id="{707A807E-CD6B-4EE8-8569-7EBD69BA989F}"/>
                </a:ext>
              </a:extLst>
            </p:cNvPr>
            <p:cNvGrpSpPr/>
            <p:nvPr/>
          </p:nvGrpSpPr>
          <p:grpSpPr>
            <a:xfrm>
              <a:off x="1654660" y="2552974"/>
              <a:ext cx="195983" cy="129740"/>
              <a:chOff x="1654660" y="2552974"/>
              <a:chExt cx="195983" cy="129740"/>
            </a:xfrm>
            <a:grpFill/>
          </p:grpSpPr>
          <p:sp>
            <p:nvSpPr>
              <p:cNvPr id="1637" name="正方形/長方形 1636">
                <a:extLst>
                  <a:ext uri="{FF2B5EF4-FFF2-40B4-BE49-F238E27FC236}">
                    <a16:creationId xmlns:a16="http://schemas.microsoft.com/office/drawing/2014/main" id="{3632CBDF-7F30-4141-9BF7-3832DD213146}"/>
                  </a:ext>
                </a:extLst>
              </p:cNvPr>
              <p:cNvSpPr/>
              <p:nvPr/>
            </p:nvSpPr>
            <p:spPr>
              <a:xfrm>
                <a:off x="1723939" y="2553822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38" name="正方形/長方形 1637">
                <a:extLst>
                  <a:ext uri="{FF2B5EF4-FFF2-40B4-BE49-F238E27FC236}">
                    <a16:creationId xmlns:a16="http://schemas.microsoft.com/office/drawing/2014/main" id="{78AC551A-02CD-42FB-BAAB-2E7689179891}"/>
                  </a:ext>
                </a:extLst>
              </p:cNvPr>
              <p:cNvSpPr/>
              <p:nvPr/>
            </p:nvSpPr>
            <p:spPr>
              <a:xfrm>
                <a:off x="1654660" y="2553822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39" name="正方形/長方形 1638">
                <a:extLst>
                  <a:ext uri="{FF2B5EF4-FFF2-40B4-BE49-F238E27FC236}">
                    <a16:creationId xmlns:a16="http://schemas.microsoft.com/office/drawing/2014/main" id="{4FF4DA1E-9B72-4877-86E9-B82A62093162}"/>
                  </a:ext>
                </a:extLst>
              </p:cNvPr>
              <p:cNvSpPr/>
              <p:nvPr/>
            </p:nvSpPr>
            <p:spPr>
              <a:xfrm>
                <a:off x="1796643" y="255297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40" name="正方形/長方形 1639">
                <a:extLst>
                  <a:ext uri="{FF2B5EF4-FFF2-40B4-BE49-F238E27FC236}">
                    <a16:creationId xmlns:a16="http://schemas.microsoft.com/office/drawing/2014/main" id="{62FE56AC-3F5A-4385-AE62-A085C744BFAF}"/>
                  </a:ext>
                </a:extLst>
              </p:cNvPr>
              <p:cNvSpPr/>
              <p:nvPr/>
            </p:nvSpPr>
            <p:spPr>
              <a:xfrm>
                <a:off x="1723939" y="262871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41" name="正方形/長方形 1640">
                <a:extLst>
                  <a:ext uri="{FF2B5EF4-FFF2-40B4-BE49-F238E27FC236}">
                    <a16:creationId xmlns:a16="http://schemas.microsoft.com/office/drawing/2014/main" id="{70FE6675-92BC-4B0E-B0F5-BB3D6D7C8BCC}"/>
                  </a:ext>
                </a:extLst>
              </p:cNvPr>
              <p:cNvSpPr/>
              <p:nvPr/>
            </p:nvSpPr>
            <p:spPr>
              <a:xfrm>
                <a:off x="1654660" y="262871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42" name="正方形/長方形 1641">
                <a:extLst>
                  <a:ext uri="{FF2B5EF4-FFF2-40B4-BE49-F238E27FC236}">
                    <a16:creationId xmlns:a16="http://schemas.microsoft.com/office/drawing/2014/main" id="{ADDD1E8C-0EDE-4F6F-9732-1F081A96363C}"/>
                  </a:ext>
                </a:extLst>
              </p:cNvPr>
              <p:cNvSpPr/>
              <p:nvPr/>
            </p:nvSpPr>
            <p:spPr>
              <a:xfrm>
                <a:off x="1796643" y="2627866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633" name="グループ化 1632">
              <a:extLst>
                <a:ext uri="{FF2B5EF4-FFF2-40B4-BE49-F238E27FC236}">
                  <a16:creationId xmlns:a16="http://schemas.microsoft.com/office/drawing/2014/main" id="{5B4D18E9-2416-4E13-8559-4162F5E2A3AF}"/>
                </a:ext>
              </a:extLst>
            </p:cNvPr>
            <p:cNvGrpSpPr/>
            <p:nvPr/>
          </p:nvGrpSpPr>
          <p:grpSpPr>
            <a:xfrm>
              <a:off x="1654660" y="2699145"/>
              <a:ext cx="195983" cy="54848"/>
              <a:chOff x="1654660" y="2699145"/>
              <a:chExt cx="195983" cy="54848"/>
            </a:xfrm>
            <a:grpFill/>
          </p:grpSpPr>
          <p:sp>
            <p:nvSpPr>
              <p:cNvPr id="1634" name="正方形/長方形 1633">
                <a:extLst>
                  <a:ext uri="{FF2B5EF4-FFF2-40B4-BE49-F238E27FC236}">
                    <a16:creationId xmlns:a16="http://schemas.microsoft.com/office/drawing/2014/main" id="{677D336D-AF03-4C2B-AEE2-D4F74AEB4F01}"/>
                  </a:ext>
                </a:extLst>
              </p:cNvPr>
              <p:cNvSpPr/>
              <p:nvPr/>
            </p:nvSpPr>
            <p:spPr>
              <a:xfrm>
                <a:off x="1723939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35" name="正方形/長方形 1634">
                <a:extLst>
                  <a:ext uri="{FF2B5EF4-FFF2-40B4-BE49-F238E27FC236}">
                    <a16:creationId xmlns:a16="http://schemas.microsoft.com/office/drawing/2014/main" id="{51733932-0BEB-41FD-985E-F711AF2D7627}"/>
                  </a:ext>
                </a:extLst>
              </p:cNvPr>
              <p:cNvSpPr/>
              <p:nvPr/>
            </p:nvSpPr>
            <p:spPr>
              <a:xfrm>
                <a:off x="1654660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36" name="正方形/長方形 1635">
                <a:extLst>
                  <a:ext uri="{FF2B5EF4-FFF2-40B4-BE49-F238E27FC236}">
                    <a16:creationId xmlns:a16="http://schemas.microsoft.com/office/drawing/2014/main" id="{4B348281-BF26-4C8D-9F7B-446664F1399B}"/>
                  </a:ext>
                </a:extLst>
              </p:cNvPr>
              <p:cNvSpPr/>
              <p:nvPr/>
            </p:nvSpPr>
            <p:spPr>
              <a:xfrm>
                <a:off x="1796643" y="2699145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656" name="グループ化 1655">
            <a:extLst>
              <a:ext uri="{FF2B5EF4-FFF2-40B4-BE49-F238E27FC236}">
                <a16:creationId xmlns:a16="http://schemas.microsoft.com/office/drawing/2014/main" id="{B9CF3C8C-EE25-436C-9ACD-724127DCF598}"/>
              </a:ext>
            </a:extLst>
          </p:cNvPr>
          <p:cNvGrpSpPr/>
          <p:nvPr/>
        </p:nvGrpSpPr>
        <p:grpSpPr>
          <a:xfrm>
            <a:off x="1196209" y="3789998"/>
            <a:ext cx="195983" cy="201019"/>
            <a:chOff x="1654660" y="2552974"/>
            <a:chExt cx="195983" cy="201019"/>
          </a:xfrm>
          <a:solidFill>
            <a:schemeClr val="bg2">
              <a:lumMod val="75000"/>
            </a:schemeClr>
          </a:solidFill>
        </p:grpSpPr>
        <p:grpSp>
          <p:nvGrpSpPr>
            <p:cNvPr id="1657" name="グループ化 1656">
              <a:extLst>
                <a:ext uri="{FF2B5EF4-FFF2-40B4-BE49-F238E27FC236}">
                  <a16:creationId xmlns:a16="http://schemas.microsoft.com/office/drawing/2014/main" id="{73D390A8-3C52-410E-B001-80FF44D15401}"/>
                </a:ext>
              </a:extLst>
            </p:cNvPr>
            <p:cNvGrpSpPr/>
            <p:nvPr/>
          </p:nvGrpSpPr>
          <p:grpSpPr>
            <a:xfrm>
              <a:off x="1654660" y="2552974"/>
              <a:ext cx="195983" cy="129740"/>
              <a:chOff x="1654660" y="2552974"/>
              <a:chExt cx="195983" cy="129740"/>
            </a:xfrm>
            <a:grpFill/>
          </p:grpSpPr>
          <p:sp>
            <p:nvSpPr>
              <p:cNvPr id="1662" name="正方形/長方形 1661">
                <a:extLst>
                  <a:ext uri="{FF2B5EF4-FFF2-40B4-BE49-F238E27FC236}">
                    <a16:creationId xmlns:a16="http://schemas.microsoft.com/office/drawing/2014/main" id="{A0F74A39-737B-4F8F-ACF0-EA965BE40F06}"/>
                  </a:ext>
                </a:extLst>
              </p:cNvPr>
              <p:cNvSpPr/>
              <p:nvPr/>
            </p:nvSpPr>
            <p:spPr>
              <a:xfrm>
                <a:off x="1723939" y="2553822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63" name="正方形/長方形 1662">
                <a:extLst>
                  <a:ext uri="{FF2B5EF4-FFF2-40B4-BE49-F238E27FC236}">
                    <a16:creationId xmlns:a16="http://schemas.microsoft.com/office/drawing/2014/main" id="{DDBBA960-EFE1-48A5-8AB9-7E612E02780E}"/>
                  </a:ext>
                </a:extLst>
              </p:cNvPr>
              <p:cNvSpPr/>
              <p:nvPr/>
            </p:nvSpPr>
            <p:spPr>
              <a:xfrm>
                <a:off x="1654660" y="2553822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64" name="正方形/長方形 1663">
                <a:extLst>
                  <a:ext uri="{FF2B5EF4-FFF2-40B4-BE49-F238E27FC236}">
                    <a16:creationId xmlns:a16="http://schemas.microsoft.com/office/drawing/2014/main" id="{69F35A37-AD80-4FE5-8514-BB14EE35F49E}"/>
                  </a:ext>
                </a:extLst>
              </p:cNvPr>
              <p:cNvSpPr/>
              <p:nvPr/>
            </p:nvSpPr>
            <p:spPr>
              <a:xfrm>
                <a:off x="1796643" y="255297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65" name="正方形/長方形 1664">
                <a:extLst>
                  <a:ext uri="{FF2B5EF4-FFF2-40B4-BE49-F238E27FC236}">
                    <a16:creationId xmlns:a16="http://schemas.microsoft.com/office/drawing/2014/main" id="{A9BF6396-2002-4C6C-8BB1-ABFB4DA72DE0}"/>
                  </a:ext>
                </a:extLst>
              </p:cNvPr>
              <p:cNvSpPr/>
              <p:nvPr/>
            </p:nvSpPr>
            <p:spPr>
              <a:xfrm>
                <a:off x="1723939" y="262871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66" name="正方形/長方形 1665">
                <a:extLst>
                  <a:ext uri="{FF2B5EF4-FFF2-40B4-BE49-F238E27FC236}">
                    <a16:creationId xmlns:a16="http://schemas.microsoft.com/office/drawing/2014/main" id="{1C8CBD72-7635-4E51-AA94-1DA5BCD3E7B4}"/>
                  </a:ext>
                </a:extLst>
              </p:cNvPr>
              <p:cNvSpPr/>
              <p:nvPr/>
            </p:nvSpPr>
            <p:spPr>
              <a:xfrm>
                <a:off x="1654660" y="262871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67" name="正方形/長方形 1666">
                <a:extLst>
                  <a:ext uri="{FF2B5EF4-FFF2-40B4-BE49-F238E27FC236}">
                    <a16:creationId xmlns:a16="http://schemas.microsoft.com/office/drawing/2014/main" id="{C5ECC151-6155-4970-B2E4-957B0B1E071C}"/>
                  </a:ext>
                </a:extLst>
              </p:cNvPr>
              <p:cNvSpPr/>
              <p:nvPr/>
            </p:nvSpPr>
            <p:spPr>
              <a:xfrm>
                <a:off x="1796643" y="2627866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658" name="グループ化 1657">
              <a:extLst>
                <a:ext uri="{FF2B5EF4-FFF2-40B4-BE49-F238E27FC236}">
                  <a16:creationId xmlns:a16="http://schemas.microsoft.com/office/drawing/2014/main" id="{C0551952-4D6A-46EF-8877-9EA8706E600F}"/>
                </a:ext>
              </a:extLst>
            </p:cNvPr>
            <p:cNvGrpSpPr/>
            <p:nvPr/>
          </p:nvGrpSpPr>
          <p:grpSpPr>
            <a:xfrm>
              <a:off x="1654660" y="2699145"/>
              <a:ext cx="195983" cy="54848"/>
              <a:chOff x="1654660" y="2699145"/>
              <a:chExt cx="195983" cy="54848"/>
            </a:xfrm>
            <a:grpFill/>
          </p:grpSpPr>
          <p:sp>
            <p:nvSpPr>
              <p:cNvPr id="1659" name="正方形/長方形 1658">
                <a:extLst>
                  <a:ext uri="{FF2B5EF4-FFF2-40B4-BE49-F238E27FC236}">
                    <a16:creationId xmlns:a16="http://schemas.microsoft.com/office/drawing/2014/main" id="{E12F3189-2B14-4F73-A509-6E1596012C9A}"/>
                  </a:ext>
                </a:extLst>
              </p:cNvPr>
              <p:cNvSpPr/>
              <p:nvPr/>
            </p:nvSpPr>
            <p:spPr>
              <a:xfrm>
                <a:off x="1723939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60" name="正方形/長方形 1659">
                <a:extLst>
                  <a:ext uri="{FF2B5EF4-FFF2-40B4-BE49-F238E27FC236}">
                    <a16:creationId xmlns:a16="http://schemas.microsoft.com/office/drawing/2014/main" id="{1C104843-5A19-4898-88E5-172821A55A54}"/>
                  </a:ext>
                </a:extLst>
              </p:cNvPr>
              <p:cNvSpPr/>
              <p:nvPr/>
            </p:nvSpPr>
            <p:spPr>
              <a:xfrm>
                <a:off x="1654660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61" name="正方形/長方形 1660">
                <a:extLst>
                  <a:ext uri="{FF2B5EF4-FFF2-40B4-BE49-F238E27FC236}">
                    <a16:creationId xmlns:a16="http://schemas.microsoft.com/office/drawing/2014/main" id="{5662F16E-D3D0-4705-8273-CB6CB5BC36AE}"/>
                  </a:ext>
                </a:extLst>
              </p:cNvPr>
              <p:cNvSpPr/>
              <p:nvPr/>
            </p:nvSpPr>
            <p:spPr>
              <a:xfrm>
                <a:off x="1796643" y="2699145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668" name="グループ化 1667">
            <a:extLst>
              <a:ext uri="{FF2B5EF4-FFF2-40B4-BE49-F238E27FC236}">
                <a16:creationId xmlns:a16="http://schemas.microsoft.com/office/drawing/2014/main" id="{40A29A6F-5F51-4C9D-B253-7C81BED501C2}"/>
              </a:ext>
            </a:extLst>
          </p:cNvPr>
          <p:cNvGrpSpPr/>
          <p:nvPr/>
        </p:nvGrpSpPr>
        <p:grpSpPr>
          <a:xfrm>
            <a:off x="1196209" y="4023796"/>
            <a:ext cx="195983" cy="201019"/>
            <a:chOff x="1654660" y="2552974"/>
            <a:chExt cx="195983" cy="201019"/>
          </a:xfrm>
          <a:solidFill>
            <a:schemeClr val="bg2">
              <a:lumMod val="75000"/>
            </a:schemeClr>
          </a:solidFill>
        </p:grpSpPr>
        <p:grpSp>
          <p:nvGrpSpPr>
            <p:cNvPr id="1669" name="グループ化 1668">
              <a:extLst>
                <a:ext uri="{FF2B5EF4-FFF2-40B4-BE49-F238E27FC236}">
                  <a16:creationId xmlns:a16="http://schemas.microsoft.com/office/drawing/2014/main" id="{91073C20-75CE-48A5-9E62-056D1D8A8040}"/>
                </a:ext>
              </a:extLst>
            </p:cNvPr>
            <p:cNvGrpSpPr/>
            <p:nvPr/>
          </p:nvGrpSpPr>
          <p:grpSpPr>
            <a:xfrm>
              <a:off x="1654660" y="2552974"/>
              <a:ext cx="195983" cy="129740"/>
              <a:chOff x="1654660" y="2552974"/>
              <a:chExt cx="195983" cy="129740"/>
            </a:xfrm>
            <a:grpFill/>
          </p:grpSpPr>
          <p:sp>
            <p:nvSpPr>
              <p:cNvPr id="1674" name="正方形/長方形 1673">
                <a:extLst>
                  <a:ext uri="{FF2B5EF4-FFF2-40B4-BE49-F238E27FC236}">
                    <a16:creationId xmlns:a16="http://schemas.microsoft.com/office/drawing/2014/main" id="{C35DC975-CB93-4777-9107-8037D2B435A8}"/>
                  </a:ext>
                </a:extLst>
              </p:cNvPr>
              <p:cNvSpPr/>
              <p:nvPr/>
            </p:nvSpPr>
            <p:spPr>
              <a:xfrm>
                <a:off x="1723939" y="2553822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75" name="正方形/長方形 1674">
                <a:extLst>
                  <a:ext uri="{FF2B5EF4-FFF2-40B4-BE49-F238E27FC236}">
                    <a16:creationId xmlns:a16="http://schemas.microsoft.com/office/drawing/2014/main" id="{08D71534-8D35-465A-B784-C1FED7719556}"/>
                  </a:ext>
                </a:extLst>
              </p:cNvPr>
              <p:cNvSpPr/>
              <p:nvPr/>
            </p:nvSpPr>
            <p:spPr>
              <a:xfrm>
                <a:off x="1654660" y="2553822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76" name="正方形/長方形 1675">
                <a:extLst>
                  <a:ext uri="{FF2B5EF4-FFF2-40B4-BE49-F238E27FC236}">
                    <a16:creationId xmlns:a16="http://schemas.microsoft.com/office/drawing/2014/main" id="{A1F3D1C6-8688-4162-98A8-5D7AF216412B}"/>
                  </a:ext>
                </a:extLst>
              </p:cNvPr>
              <p:cNvSpPr/>
              <p:nvPr/>
            </p:nvSpPr>
            <p:spPr>
              <a:xfrm>
                <a:off x="1796643" y="255297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77" name="正方形/長方形 1676">
                <a:extLst>
                  <a:ext uri="{FF2B5EF4-FFF2-40B4-BE49-F238E27FC236}">
                    <a16:creationId xmlns:a16="http://schemas.microsoft.com/office/drawing/2014/main" id="{C16C7FC4-6DE7-4246-B67D-26DE6EA217B2}"/>
                  </a:ext>
                </a:extLst>
              </p:cNvPr>
              <p:cNvSpPr/>
              <p:nvPr/>
            </p:nvSpPr>
            <p:spPr>
              <a:xfrm>
                <a:off x="1723939" y="262871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78" name="正方形/長方形 1677">
                <a:extLst>
                  <a:ext uri="{FF2B5EF4-FFF2-40B4-BE49-F238E27FC236}">
                    <a16:creationId xmlns:a16="http://schemas.microsoft.com/office/drawing/2014/main" id="{CA19DE1F-5320-4F04-B618-2F78BE855FF1}"/>
                  </a:ext>
                </a:extLst>
              </p:cNvPr>
              <p:cNvSpPr/>
              <p:nvPr/>
            </p:nvSpPr>
            <p:spPr>
              <a:xfrm>
                <a:off x="1654660" y="262871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79" name="正方形/長方形 1678">
                <a:extLst>
                  <a:ext uri="{FF2B5EF4-FFF2-40B4-BE49-F238E27FC236}">
                    <a16:creationId xmlns:a16="http://schemas.microsoft.com/office/drawing/2014/main" id="{F3893695-C89D-49FA-B31A-31CCF57B0308}"/>
                  </a:ext>
                </a:extLst>
              </p:cNvPr>
              <p:cNvSpPr/>
              <p:nvPr/>
            </p:nvSpPr>
            <p:spPr>
              <a:xfrm>
                <a:off x="1796643" y="2627866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670" name="グループ化 1669">
              <a:extLst>
                <a:ext uri="{FF2B5EF4-FFF2-40B4-BE49-F238E27FC236}">
                  <a16:creationId xmlns:a16="http://schemas.microsoft.com/office/drawing/2014/main" id="{4B9AE69B-DD2E-49B7-8A6C-4ABA96BCCD00}"/>
                </a:ext>
              </a:extLst>
            </p:cNvPr>
            <p:cNvGrpSpPr/>
            <p:nvPr/>
          </p:nvGrpSpPr>
          <p:grpSpPr>
            <a:xfrm>
              <a:off x="1654660" y="2699145"/>
              <a:ext cx="195983" cy="54848"/>
              <a:chOff x="1654660" y="2699145"/>
              <a:chExt cx="195983" cy="54848"/>
            </a:xfrm>
            <a:grpFill/>
          </p:grpSpPr>
          <p:sp>
            <p:nvSpPr>
              <p:cNvPr id="1671" name="正方形/長方形 1670">
                <a:extLst>
                  <a:ext uri="{FF2B5EF4-FFF2-40B4-BE49-F238E27FC236}">
                    <a16:creationId xmlns:a16="http://schemas.microsoft.com/office/drawing/2014/main" id="{615643D3-B702-45A0-BCA1-511813F48842}"/>
                  </a:ext>
                </a:extLst>
              </p:cNvPr>
              <p:cNvSpPr/>
              <p:nvPr/>
            </p:nvSpPr>
            <p:spPr>
              <a:xfrm>
                <a:off x="1723939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72" name="正方形/長方形 1671">
                <a:extLst>
                  <a:ext uri="{FF2B5EF4-FFF2-40B4-BE49-F238E27FC236}">
                    <a16:creationId xmlns:a16="http://schemas.microsoft.com/office/drawing/2014/main" id="{C15B71EA-C2D0-4501-B745-0476040462E2}"/>
                  </a:ext>
                </a:extLst>
              </p:cNvPr>
              <p:cNvSpPr/>
              <p:nvPr/>
            </p:nvSpPr>
            <p:spPr>
              <a:xfrm>
                <a:off x="1654660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73" name="正方形/長方形 1672">
                <a:extLst>
                  <a:ext uri="{FF2B5EF4-FFF2-40B4-BE49-F238E27FC236}">
                    <a16:creationId xmlns:a16="http://schemas.microsoft.com/office/drawing/2014/main" id="{EE46137E-6A95-4107-BE86-1BD8064A255E}"/>
                  </a:ext>
                </a:extLst>
              </p:cNvPr>
              <p:cNvSpPr/>
              <p:nvPr/>
            </p:nvSpPr>
            <p:spPr>
              <a:xfrm>
                <a:off x="1796643" y="2699145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680" name="グループ化 1679">
            <a:extLst>
              <a:ext uri="{FF2B5EF4-FFF2-40B4-BE49-F238E27FC236}">
                <a16:creationId xmlns:a16="http://schemas.microsoft.com/office/drawing/2014/main" id="{C7A3C301-5146-44D2-BD51-171EF3DAF859}"/>
              </a:ext>
            </a:extLst>
          </p:cNvPr>
          <p:cNvGrpSpPr/>
          <p:nvPr/>
        </p:nvGrpSpPr>
        <p:grpSpPr>
          <a:xfrm>
            <a:off x="1196209" y="4254844"/>
            <a:ext cx="195983" cy="201019"/>
            <a:chOff x="1654660" y="2552974"/>
            <a:chExt cx="195983" cy="201019"/>
          </a:xfrm>
          <a:solidFill>
            <a:schemeClr val="bg2">
              <a:lumMod val="75000"/>
            </a:schemeClr>
          </a:solidFill>
        </p:grpSpPr>
        <p:grpSp>
          <p:nvGrpSpPr>
            <p:cNvPr id="1681" name="グループ化 1680">
              <a:extLst>
                <a:ext uri="{FF2B5EF4-FFF2-40B4-BE49-F238E27FC236}">
                  <a16:creationId xmlns:a16="http://schemas.microsoft.com/office/drawing/2014/main" id="{0C22A91A-8CE9-41B1-9D22-E3D726E5EA06}"/>
                </a:ext>
              </a:extLst>
            </p:cNvPr>
            <p:cNvGrpSpPr/>
            <p:nvPr/>
          </p:nvGrpSpPr>
          <p:grpSpPr>
            <a:xfrm>
              <a:off x="1654660" y="2552974"/>
              <a:ext cx="195983" cy="129740"/>
              <a:chOff x="1654660" y="2552974"/>
              <a:chExt cx="195983" cy="129740"/>
            </a:xfrm>
            <a:grpFill/>
          </p:grpSpPr>
          <p:sp>
            <p:nvSpPr>
              <p:cNvPr id="1686" name="正方形/長方形 1685">
                <a:extLst>
                  <a:ext uri="{FF2B5EF4-FFF2-40B4-BE49-F238E27FC236}">
                    <a16:creationId xmlns:a16="http://schemas.microsoft.com/office/drawing/2014/main" id="{FF5B67D9-6A59-41EE-AF23-BE5163FE2E3C}"/>
                  </a:ext>
                </a:extLst>
              </p:cNvPr>
              <p:cNvSpPr/>
              <p:nvPr/>
            </p:nvSpPr>
            <p:spPr>
              <a:xfrm>
                <a:off x="1723939" y="2553822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87" name="正方形/長方形 1686">
                <a:extLst>
                  <a:ext uri="{FF2B5EF4-FFF2-40B4-BE49-F238E27FC236}">
                    <a16:creationId xmlns:a16="http://schemas.microsoft.com/office/drawing/2014/main" id="{47CC98A5-4E63-4B79-95D9-F4256FFA3DA2}"/>
                  </a:ext>
                </a:extLst>
              </p:cNvPr>
              <p:cNvSpPr/>
              <p:nvPr/>
            </p:nvSpPr>
            <p:spPr>
              <a:xfrm>
                <a:off x="1654660" y="2553822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88" name="正方形/長方形 1687">
                <a:extLst>
                  <a:ext uri="{FF2B5EF4-FFF2-40B4-BE49-F238E27FC236}">
                    <a16:creationId xmlns:a16="http://schemas.microsoft.com/office/drawing/2014/main" id="{BB84F7B5-2B5C-414B-839A-76036399FFE2}"/>
                  </a:ext>
                </a:extLst>
              </p:cNvPr>
              <p:cNvSpPr/>
              <p:nvPr/>
            </p:nvSpPr>
            <p:spPr>
              <a:xfrm>
                <a:off x="1796643" y="255297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89" name="正方形/長方形 1688">
                <a:extLst>
                  <a:ext uri="{FF2B5EF4-FFF2-40B4-BE49-F238E27FC236}">
                    <a16:creationId xmlns:a16="http://schemas.microsoft.com/office/drawing/2014/main" id="{C7BC6E87-9EB5-42C5-AE9F-ADC01E4587C1}"/>
                  </a:ext>
                </a:extLst>
              </p:cNvPr>
              <p:cNvSpPr/>
              <p:nvPr/>
            </p:nvSpPr>
            <p:spPr>
              <a:xfrm>
                <a:off x="1723939" y="262871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90" name="正方形/長方形 1689">
                <a:extLst>
                  <a:ext uri="{FF2B5EF4-FFF2-40B4-BE49-F238E27FC236}">
                    <a16:creationId xmlns:a16="http://schemas.microsoft.com/office/drawing/2014/main" id="{58F285BD-A749-446A-BCF2-3C75027E26A0}"/>
                  </a:ext>
                </a:extLst>
              </p:cNvPr>
              <p:cNvSpPr/>
              <p:nvPr/>
            </p:nvSpPr>
            <p:spPr>
              <a:xfrm>
                <a:off x="1654660" y="262871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91" name="正方形/長方形 1690">
                <a:extLst>
                  <a:ext uri="{FF2B5EF4-FFF2-40B4-BE49-F238E27FC236}">
                    <a16:creationId xmlns:a16="http://schemas.microsoft.com/office/drawing/2014/main" id="{3B9C8762-1442-4F17-915F-E6EDD586F163}"/>
                  </a:ext>
                </a:extLst>
              </p:cNvPr>
              <p:cNvSpPr/>
              <p:nvPr/>
            </p:nvSpPr>
            <p:spPr>
              <a:xfrm>
                <a:off x="1796643" y="2627866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682" name="グループ化 1681">
              <a:extLst>
                <a:ext uri="{FF2B5EF4-FFF2-40B4-BE49-F238E27FC236}">
                  <a16:creationId xmlns:a16="http://schemas.microsoft.com/office/drawing/2014/main" id="{76677E05-0F81-44E5-9BF4-AD4DAFD529B7}"/>
                </a:ext>
              </a:extLst>
            </p:cNvPr>
            <p:cNvGrpSpPr/>
            <p:nvPr/>
          </p:nvGrpSpPr>
          <p:grpSpPr>
            <a:xfrm>
              <a:off x="1654660" y="2699145"/>
              <a:ext cx="195983" cy="54848"/>
              <a:chOff x="1654660" y="2699145"/>
              <a:chExt cx="195983" cy="54848"/>
            </a:xfrm>
            <a:grpFill/>
          </p:grpSpPr>
          <p:sp>
            <p:nvSpPr>
              <p:cNvPr id="1683" name="正方形/長方形 1682">
                <a:extLst>
                  <a:ext uri="{FF2B5EF4-FFF2-40B4-BE49-F238E27FC236}">
                    <a16:creationId xmlns:a16="http://schemas.microsoft.com/office/drawing/2014/main" id="{40BF349C-5F74-4392-AF0E-FBF9F5B9543B}"/>
                  </a:ext>
                </a:extLst>
              </p:cNvPr>
              <p:cNvSpPr/>
              <p:nvPr/>
            </p:nvSpPr>
            <p:spPr>
              <a:xfrm>
                <a:off x="1723939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84" name="正方形/長方形 1683">
                <a:extLst>
                  <a:ext uri="{FF2B5EF4-FFF2-40B4-BE49-F238E27FC236}">
                    <a16:creationId xmlns:a16="http://schemas.microsoft.com/office/drawing/2014/main" id="{18BEC968-C06C-42FB-9460-1DDF47F6577F}"/>
                  </a:ext>
                </a:extLst>
              </p:cNvPr>
              <p:cNvSpPr/>
              <p:nvPr/>
            </p:nvSpPr>
            <p:spPr>
              <a:xfrm>
                <a:off x="1654660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85" name="正方形/長方形 1684">
                <a:extLst>
                  <a:ext uri="{FF2B5EF4-FFF2-40B4-BE49-F238E27FC236}">
                    <a16:creationId xmlns:a16="http://schemas.microsoft.com/office/drawing/2014/main" id="{4CD88931-E8F1-4655-83CB-7C1500D2C293}"/>
                  </a:ext>
                </a:extLst>
              </p:cNvPr>
              <p:cNvSpPr/>
              <p:nvPr/>
            </p:nvSpPr>
            <p:spPr>
              <a:xfrm>
                <a:off x="1796643" y="2699145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692" name="グループ化 1691">
            <a:extLst>
              <a:ext uri="{FF2B5EF4-FFF2-40B4-BE49-F238E27FC236}">
                <a16:creationId xmlns:a16="http://schemas.microsoft.com/office/drawing/2014/main" id="{F9CE6D6A-CF6F-4A5E-92AA-1FC84CE09511}"/>
              </a:ext>
            </a:extLst>
          </p:cNvPr>
          <p:cNvGrpSpPr/>
          <p:nvPr/>
        </p:nvGrpSpPr>
        <p:grpSpPr>
          <a:xfrm>
            <a:off x="1196209" y="4480283"/>
            <a:ext cx="195983" cy="201019"/>
            <a:chOff x="1654660" y="2552974"/>
            <a:chExt cx="195983" cy="201019"/>
          </a:xfrm>
          <a:solidFill>
            <a:schemeClr val="bg2">
              <a:lumMod val="75000"/>
            </a:schemeClr>
          </a:solidFill>
        </p:grpSpPr>
        <p:grpSp>
          <p:nvGrpSpPr>
            <p:cNvPr id="1693" name="グループ化 1692">
              <a:extLst>
                <a:ext uri="{FF2B5EF4-FFF2-40B4-BE49-F238E27FC236}">
                  <a16:creationId xmlns:a16="http://schemas.microsoft.com/office/drawing/2014/main" id="{D2E3807E-628E-40A6-B5A4-BF2A33CDFBD3}"/>
                </a:ext>
              </a:extLst>
            </p:cNvPr>
            <p:cNvGrpSpPr/>
            <p:nvPr/>
          </p:nvGrpSpPr>
          <p:grpSpPr>
            <a:xfrm>
              <a:off x="1654660" y="2552974"/>
              <a:ext cx="195983" cy="198742"/>
              <a:chOff x="1654660" y="2552974"/>
              <a:chExt cx="195983" cy="198742"/>
            </a:xfrm>
            <a:grpFill/>
          </p:grpSpPr>
          <p:sp>
            <p:nvSpPr>
              <p:cNvPr id="1698" name="正方形/長方形 1697">
                <a:extLst>
                  <a:ext uri="{FF2B5EF4-FFF2-40B4-BE49-F238E27FC236}">
                    <a16:creationId xmlns:a16="http://schemas.microsoft.com/office/drawing/2014/main" id="{67B6565C-061A-43AC-981D-0128CA0FC010}"/>
                  </a:ext>
                </a:extLst>
              </p:cNvPr>
              <p:cNvSpPr/>
              <p:nvPr/>
            </p:nvSpPr>
            <p:spPr>
              <a:xfrm>
                <a:off x="1723939" y="2553822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99" name="正方形/長方形 1698">
                <a:extLst>
                  <a:ext uri="{FF2B5EF4-FFF2-40B4-BE49-F238E27FC236}">
                    <a16:creationId xmlns:a16="http://schemas.microsoft.com/office/drawing/2014/main" id="{93136552-33B5-48F6-AA84-F924E8D23885}"/>
                  </a:ext>
                </a:extLst>
              </p:cNvPr>
              <p:cNvSpPr/>
              <p:nvPr/>
            </p:nvSpPr>
            <p:spPr>
              <a:xfrm>
                <a:off x="1654660" y="2553822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00" name="正方形/長方形 1699">
                <a:extLst>
                  <a:ext uri="{FF2B5EF4-FFF2-40B4-BE49-F238E27FC236}">
                    <a16:creationId xmlns:a16="http://schemas.microsoft.com/office/drawing/2014/main" id="{D2F78CF4-56B1-46E6-9944-F7C5773B87D0}"/>
                  </a:ext>
                </a:extLst>
              </p:cNvPr>
              <p:cNvSpPr/>
              <p:nvPr/>
            </p:nvSpPr>
            <p:spPr>
              <a:xfrm>
                <a:off x="1796643" y="255297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01" name="正方形/長方形 1700">
                <a:extLst>
                  <a:ext uri="{FF2B5EF4-FFF2-40B4-BE49-F238E27FC236}">
                    <a16:creationId xmlns:a16="http://schemas.microsoft.com/office/drawing/2014/main" id="{BFF72CF5-B3AD-4357-96BE-94008E05201B}"/>
                  </a:ext>
                </a:extLst>
              </p:cNvPr>
              <p:cNvSpPr/>
              <p:nvPr/>
            </p:nvSpPr>
            <p:spPr>
              <a:xfrm>
                <a:off x="1723939" y="262871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02" name="正方形/長方形 1701">
                <a:extLst>
                  <a:ext uri="{FF2B5EF4-FFF2-40B4-BE49-F238E27FC236}">
                    <a16:creationId xmlns:a16="http://schemas.microsoft.com/office/drawing/2014/main" id="{421A37CE-70CA-472C-B41B-5C7BDD2A7333}"/>
                  </a:ext>
                </a:extLst>
              </p:cNvPr>
              <p:cNvSpPr/>
              <p:nvPr/>
            </p:nvSpPr>
            <p:spPr>
              <a:xfrm>
                <a:off x="1654660" y="262871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03" name="正方形/長方形 1702">
                <a:extLst>
                  <a:ext uri="{FF2B5EF4-FFF2-40B4-BE49-F238E27FC236}">
                    <a16:creationId xmlns:a16="http://schemas.microsoft.com/office/drawing/2014/main" id="{D907A27F-25A8-436B-93BA-E07724ADD7FB}"/>
                  </a:ext>
                </a:extLst>
              </p:cNvPr>
              <p:cNvSpPr/>
              <p:nvPr/>
            </p:nvSpPr>
            <p:spPr>
              <a:xfrm>
                <a:off x="1796643" y="2697716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694" name="グループ化 1693">
              <a:extLst>
                <a:ext uri="{FF2B5EF4-FFF2-40B4-BE49-F238E27FC236}">
                  <a16:creationId xmlns:a16="http://schemas.microsoft.com/office/drawing/2014/main" id="{A8551382-A260-424D-80CB-FBB85F5ED771}"/>
                </a:ext>
              </a:extLst>
            </p:cNvPr>
            <p:cNvGrpSpPr/>
            <p:nvPr/>
          </p:nvGrpSpPr>
          <p:grpSpPr>
            <a:xfrm>
              <a:off x="1654660" y="2699145"/>
              <a:ext cx="195983" cy="54848"/>
              <a:chOff x="1654660" y="2699145"/>
              <a:chExt cx="195983" cy="54848"/>
            </a:xfrm>
            <a:grpFill/>
          </p:grpSpPr>
          <p:sp>
            <p:nvSpPr>
              <p:cNvPr id="1695" name="正方形/長方形 1694">
                <a:extLst>
                  <a:ext uri="{FF2B5EF4-FFF2-40B4-BE49-F238E27FC236}">
                    <a16:creationId xmlns:a16="http://schemas.microsoft.com/office/drawing/2014/main" id="{D08459C8-0B5B-4D94-8B93-C198F5066D5F}"/>
                  </a:ext>
                </a:extLst>
              </p:cNvPr>
              <p:cNvSpPr/>
              <p:nvPr/>
            </p:nvSpPr>
            <p:spPr>
              <a:xfrm>
                <a:off x="1723939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96" name="正方形/長方形 1695">
                <a:extLst>
                  <a:ext uri="{FF2B5EF4-FFF2-40B4-BE49-F238E27FC236}">
                    <a16:creationId xmlns:a16="http://schemas.microsoft.com/office/drawing/2014/main" id="{F4BFAE21-ADAB-4D5A-BA03-C47C3DBA0B7C}"/>
                  </a:ext>
                </a:extLst>
              </p:cNvPr>
              <p:cNvSpPr/>
              <p:nvPr/>
            </p:nvSpPr>
            <p:spPr>
              <a:xfrm>
                <a:off x="1654660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97" name="正方形/長方形 1696">
                <a:extLst>
                  <a:ext uri="{FF2B5EF4-FFF2-40B4-BE49-F238E27FC236}">
                    <a16:creationId xmlns:a16="http://schemas.microsoft.com/office/drawing/2014/main" id="{61069BBC-C678-4C8E-BC12-E2231370381F}"/>
                  </a:ext>
                </a:extLst>
              </p:cNvPr>
              <p:cNvSpPr/>
              <p:nvPr/>
            </p:nvSpPr>
            <p:spPr>
              <a:xfrm>
                <a:off x="1796643" y="2699145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704" name="グループ化 1703">
            <a:extLst>
              <a:ext uri="{FF2B5EF4-FFF2-40B4-BE49-F238E27FC236}">
                <a16:creationId xmlns:a16="http://schemas.microsoft.com/office/drawing/2014/main" id="{EF728AC7-F948-466C-A24D-0784E97F8C3F}"/>
              </a:ext>
            </a:extLst>
          </p:cNvPr>
          <p:cNvGrpSpPr/>
          <p:nvPr/>
        </p:nvGrpSpPr>
        <p:grpSpPr>
          <a:xfrm>
            <a:off x="1424499" y="3551358"/>
            <a:ext cx="195983" cy="201019"/>
            <a:chOff x="1654660" y="2552974"/>
            <a:chExt cx="195983" cy="201019"/>
          </a:xfrm>
          <a:solidFill>
            <a:schemeClr val="bg2">
              <a:lumMod val="75000"/>
            </a:schemeClr>
          </a:solidFill>
        </p:grpSpPr>
        <p:grpSp>
          <p:nvGrpSpPr>
            <p:cNvPr id="1705" name="グループ化 1704">
              <a:extLst>
                <a:ext uri="{FF2B5EF4-FFF2-40B4-BE49-F238E27FC236}">
                  <a16:creationId xmlns:a16="http://schemas.microsoft.com/office/drawing/2014/main" id="{D3664E42-8ECB-4FB7-AEFA-B84C77986466}"/>
                </a:ext>
              </a:extLst>
            </p:cNvPr>
            <p:cNvGrpSpPr/>
            <p:nvPr/>
          </p:nvGrpSpPr>
          <p:grpSpPr>
            <a:xfrm>
              <a:off x="1654660" y="2552974"/>
              <a:ext cx="195983" cy="129740"/>
              <a:chOff x="1654660" y="2552974"/>
              <a:chExt cx="195983" cy="129740"/>
            </a:xfrm>
            <a:grpFill/>
          </p:grpSpPr>
          <p:sp>
            <p:nvSpPr>
              <p:cNvPr id="1710" name="正方形/長方形 1709">
                <a:extLst>
                  <a:ext uri="{FF2B5EF4-FFF2-40B4-BE49-F238E27FC236}">
                    <a16:creationId xmlns:a16="http://schemas.microsoft.com/office/drawing/2014/main" id="{32C0D800-463B-4CEE-82B6-4F9396A70F77}"/>
                  </a:ext>
                </a:extLst>
              </p:cNvPr>
              <p:cNvSpPr/>
              <p:nvPr/>
            </p:nvSpPr>
            <p:spPr>
              <a:xfrm>
                <a:off x="1723939" y="2553822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11" name="正方形/長方形 1710">
                <a:extLst>
                  <a:ext uri="{FF2B5EF4-FFF2-40B4-BE49-F238E27FC236}">
                    <a16:creationId xmlns:a16="http://schemas.microsoft.com/office/drawing/2014/main" id="{91AA9C3B-E869-4ABA-AC6E-E55A59F340F0}"/>
                  </a:ext>
                </a:extLst>
              </p:cNvPr>
              <p:cNvSpPr/>
              <p:nvPr/>
            </p:nvSpPr>
            <p:spPr>
              <a:xfrm>
                <a:off x="1654660" y="2553822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12" name="正方形/長方形 1711">
                <a:extLst>
                  <a:ext uri="{FF2B5EF4-FFF2-40B4-BE49-F238E27FC236}">
                    <a16:creationId xmlns:a16="http://schemas.microsoft.com/office/drawing/2014/main" id="{DA291EF6-6BB1-4916-BA27-C8FC1A8719BF}"/>
                  </a:ext>
                </a:extLst>
              </p:cNvPr>
              <p:cNvSpPr/>
              <p:nvPr/>
            </p:nvSpPr>
            <p:spPr>
              <a:xfrm>
                <a:off x="1796643" y="255297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13" name="正方形/長方形 1712">
                <a:extLst>
                  <a:ext uri="{FF2B5EF4-FFF2-40B4-BE49-F238E27FC236}">
                    <a16:creationId xmlns:a16="http://schemas.microsoft.com/office/drawing/2014/main" id="{DF77FE08-EE12-4DFA-9526-2A435D5A2EF8}"/>
                  </a:ext>
                </a:extLst>
              </p:cNvPr>
              <p:cNvSpPr/>
              <p:nvPr/>
            </p:nvSpPr>
            <p:spPr>
              <a:xfrm>
                <a:off x="1723939" y="262871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14" name="正方形/長方形 1713">
                <a:extLst>
                  <a:ext uri="{FF2B5EF4-FFF2-40B4-BE49-F238E27FC236}">
                    <a16:creationId xmlns:a16="http://schemas.microsoft.com/office/drawing/2014/main" id="{546451D4-B72C-4297-B92E-5076A2FB6E63}"/>
                  </a:ext>
                </a:extLst>
              </p:cNvPr>
              <p:cNvSpPr/>
              <p:nvPr/>
            </p:nvSpPr>
            <p:spPr>
              <a:xfrm>
                <a:off x="1654660" y="262871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15" name="正方形/長方形 1714">
                <a:extLst>
                  <a:ext uri="{FF2B5EF4-FFF2-40B4-BE49-F238E27FC236}">
                    <a16:creationId xmlns:a16="http://schemas.microsoft.com/office/drawing/2014/main" id="{C3ED0814-56AC-487F-AD5D-CD562C86870D}"/>
                  </a:ext>
                </a:extLst>
              </p:cNvPr>
              <p:cNvSpPr/>
              <p:nvPr/>
            </p:nvSpPr>
            <p:spPr>
              <a:xfrm>
                <a:off x="1796643" y="2627866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706" name="グループ化 1705">
              <a:extLst>
                <a:ext uri="{FF2B5EF4-FFF2-40B4-BE49-F238E27FC236}">
                  <a16:creationId xmlns:a16="http://schemas.microsoft.com/office/drawing/2014/main" id="{20FCD9DD-32A6-4C4B-9B0F-31D6EC6DFF76}"/>
                </a:ext>
              </a:extLst>
            </p:cNvPr>
            <p:cNvGrpSpPr/>
            <p:nvPr/>
          </p:nvGrpSpPr>
          <p:grpSpPr>
            <a:xfrm>
              <a:off x="1654660" y="2699145"/>
              <a:ext cx="195983" cy="54848"/>
              <a:chOff x="1654660" y="2699145"/>
              <a:chExt cx="195983" cy="54848"/>
            </a:xfrm>
            <a:grpFill/>
          </p:grpSpPr>
          <p:sp>
            <p:nvSpPr>
              <p:cNvPr id="1707" name="正方形/長方形 1706">
                <a:extLst>
                  <a:ext uri="{FF2B5EF4-FFF2-40B4-BE49-F238E27FC236}">
                    <a16:creationId xmlns:a16="http://schemas.microsoft.com/office/drawing/2014/main" id="{15F5202E-0E15-45DB-B1C1-6838DB27F02C}"/>
                  </a:ext>
                </a:extLst>
              </p:cNvPr>
              <p:cNvSpPr/>
              <p:nvPr/>
            </p:nvSpPr>
            <p:spPr>
              <a:xfrm>
                <a:off x="1723939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08" name="正方形/長方形 1707">
                <a:extLst>
                  <a:ext uri="{FF2B5EF4-FFF2-40B4-BE49-F238E27FC236}">
                    <a16:creationId xmlns:a16="http://schemas.microsoft.com/office/drawing/2014/main" id="{563B645C-0A88-42E6-B038-8B3550BA186C}"/>
                  </a:ext>
                </a:extLst>
              </p:cNvPr>
              <p:cNvSpPr/>
              <p:nvPr/>
            </p:nvSpPr>
            <p:spPr>
              <a:xfrm>
                <a:off x="1654660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09" name="正方形/長方形 1708">
                <a:extLst>
                  <a:ext uri="{FF2B5EF4-FFF2-40B4-BE49-F238E27FC236}">
                    <a16:creationId xmlns:a16="http://schemas.microsoft.com/office/drawing/2014/main" id="{B98E08D4-6F4F-44C4-A59A-313FE483ADE9}"/>
                  </a:ext>
                </a:extLst>
              </p:cNvPr>
              <p:cNvSpPr/>
              <p:nvPr/>
            </p:nvSpPr>
            <p:spPr>
              <a:xfrm>
                <a:off x="1796643" y="2699145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716" name="グループ化 1715">
            <a:extLst>
              <a:ext uri="{FF2B5EF4-FFF2-40B4-BE49-F238E27FC236}">
                <a16:creationId xmlns:a16="http://schemas.microsoft.com/office/drawing/2014/main" id="{336E9824-C082-44C9-9ADC-9033ACE93E0C}"/>
              </a:ext>
            </a:extLst>
          </p:cNvPr>
          <p:cNvGrpSpPr/>
          <p:nvPr/>
        </p:nvGrpSpPr>
        <p:grpSpPr>
          <a:xfrm>
            <a:off x="1639381" y="3551358"/>
            <a:ext cx="195983" cy="201019"/>
            <a:chOff x="1654660" y="2552974"/>
            <a:chExt cx="195983" cy="201019"/>
          </a:xfrm>
          <a:solidFill>
            <a:schemeClr val="bg2">
              <a:lumMod val="75000"/>
            </a:schemeClr>
          </a:solidFill>
        </p:grpSpPr>
        <p:grpSp>
          <p:nvGrpSpPr>
            <p:cNvPr id="1717" name="グループ化 1716">
              <a:extLst>
                <a:ext uri="{FF2B5EF4-FFF2-40B4-BE49-F238E27FC236}">
                  <a16:creationId xmlns:a16="http://schemas.microsoft.com/office/drawing/2014/main" id="{1D6FEE97-8E75-4119-B205-D3C0ED0E33B1}"/>
                </a:ext>
              </a:extLst>
            </p:cNvPr>
            <p:cNvGrpSpPr/>
            <p:nvPr/>
          </p:nvGrpSpPr>
          <p:grpSpPr>
            <a:xfrm>
              <a:off x="1723939" y="2552974"/>
              <a:ext cx="126704" cy="128892"/>
              <a:chOff x="1723939" y="2552974"/>
              <a:chExt cx="126704" cy="128892"/>
            </a:xfrm>
            <a:grpFill/>
          </p:grpSpPr>
          <p:sp>
            <p:nvSpPr>
              <p:cNvPr id="1722" name="正方形/長方形 1721">
                <a:extLst>
                  <a:ext uri="{FF2B5EF4-FFF2-40B4-BE49-F238E27FC236}">
                    <a16:creationId xmlns:a16="http://schemas.microsoft.com/office/drawing/2014/main" id="{B258F052-73ED-4364-A4D1-D5AE15699A74}"/>
                  </a:ext>
                </a:extLst>
              </p:cNvPr>
              <p:cNvSpPr/>
              <p:nvPr/>
            </p:nvSpPr>
            <p:spPr>
              <a:xfrm>
                <a:off x="1723939" y="2553822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24" name="正方形/長方形 1723">
                <a:extLst>
                  <a:ext uri="{FF2B5EF4-FFF2-40B4-BE49-F238E27FC236}">
                    <a16:creationId xmlns:a16="http://schemas.microsoft.com/office/drawing/2014/main" id="{2CD4E6F5-FAF5-4B40-AA79-B78EC0C73BA9}"/>
                  </a:ext>
                </a:extLst>
              </p:cNvPr>
              <p:cNvSpPr/>
              <p:nvPr/>
            </p:nvSpPr>
            <p:spPr>
              <a:xfrm>
                <a:off x="1796643" y="255297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27" name="正方形/長方形 1726">
                <a:extLst>
                  <a:ext uri="{FF2B5EF4-FFF2-40B4-BE49-F238E27FC236}">
                    <a16:creationId xmlns:a16="http://schemas.microsoft.com/office/drawing/2014/main" id="{2E3F6C19-1AD2-4CAA-AD0C-E5C1B08006A9}"/>
                  </a:ext>
                </a:extLst>
              </p:cNvPr>
              <p:cNvSpPr/>
              <p:nvPr/>
            </p:nvSpPr>
            <p:spPr>
              <a:xfrm>
                <a:off x="1796643" y="2627866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718" name="グループ化 1717">
              <a:extLst>
                <a:ext uri="{FF2B5EF4-FFF2-40B4-BE49-F238E27FC236}">
                  <a16:creationId xmlns:a16="http://schemas.microsoft.com/office/drawing/2014/main" id="{31F23DDE-0086-4C4A-BE73-D5C1C0856D37}"/>
                </a:ext>
              </a:extLst>
            </p:cNvPr>
            <p:cNvGrpSpPr/>
            <p:nvPr/>
          </p:nvGrpSpPr>
          <p:grpSpPr>
            <a:xfrm>
              <a:off x="1654660" y="2699145"/>
              <a:ext cx="195983" cy="54848"/>
              <a:chOff x="1654660" y="2699145"/>
              <a:chExt cx="195983" cy="54848"/>
            </a:xfrm>
            <a:grpFill/>
          </p:grpSpPr>
          <p:sp>
            <p:nvSpPr>
              <p:cNvPr id="1719" name="正方形/長方形 1718">
                <a:extLst>
                  <a:ext uri="{FF2B5EF4-FFF2-40B4-BE49-F238E27FC236}">
                    <a16:creationId xmlns:a16="http://schemas.microsoft.com/office/drawing/2014/main" id="{97C03B52-E4C5-4F7C-ABF6-0404F35EBEAC}"/>
                  </a:ext>
                </a:extLst>
              </p:cNvPr>
              <p:cNvSpPr/>
              <p:nvPr/>
            </p:nvSpPr>
            <p:spPr>
              <a:xfrm>
                <a:off x="1723939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20" name="正方形/長方形 1719">
                <a:extLst>
                  <a:ext uri="{FF2B5EF4-FFF2-40B4-BE49-F238E27FC236}">
                    <a16:creationId xmlns:a16="http://schemas.microsoft.com/office/drawing/2014/main" id="{C21A46F0-2F88-4E19-B88D-D02616AE0A70}"/>
                  </a:ext>
                </a:extLst>
              </p:cNvPr>
              <p:cNvSpPr/>
              <p:nvPr/>
            </p:nvSpPr>
            <p:spPr>
              <a:xfrm>
                <a:off x="1654660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21" name="正方形/長方形 1720">
                <a:extLst>
                  <a:ext uri="{FF2B5EF4-FFF2-40B4-BE49-F238E27FC236}">
                    <a16:creationId xmlns:a16="http://schemas.microsoft.com/office/drawing/2014/main" id="{CA24E779-2128-4AA3-9B7E-69B1D150923F}"/>
                  </a:ext>
                </a:extLst>
              </p:cNvPr>
              <p:cNvSpPr/>
              <p:nvPr/>
            </p:nvSpPr>
            <p:spPr>
              <a:xfrm>
                <a:off x="1796643" y="2699145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728" name="グループ化 1727">
            <a:extLst>
              <a:ext uri="{FF2B5EF4-FFF2-40B4-BE49-F238E27FC236}">
                <a16:creationId xmlns:a16="http://schemas.microsoft.com/office/drawing/2014/main" id="{47C73469-A1C3-41DD-BA55-5C38691427B1}"/>
              </a:ext>
            </a:extLst>
          </p:cNvPr>
          <p:cNvGrpSpPr/>
          <p:nvPr/>
        </p:nvGrpSpPr>
        <p:grpSpPr>
          <a:xfrm>
            <a:off x="1424499" y="3789998"/>
            <a:ext cx="195983" cy="201019"/>
            <a:chOff x="1654660" y="2552974"/>
            <a:chExt cx="195983" cy="201019"/>
          </a:xfrm>
          <a:solidFill>
            <a:schemeClr val="bg2">
              <a:lumMod val="75000"/>
            </a:schemeClr>
          </a:solidFill>
        </p:grpSpPr>
        <p:grpSp>
          <p:nvGrpSpPr>
            <p:cNvPr id="1729" name="グループ化 1728">
              <a:extLst>
                <a:ext uri="{FF2B5EF4-FFF2-40B4-BE49-F238E27FC236}">
                  <a16:creationId xmlns:a16="http://schemas.microsoft.com/office/drawing/2014/main" id="{072157F2-D6A9-49E7-B7CE-2B53FA7B711D}"/>
                </a:ext>
              </a:extLst>
            </p:cNvPr>
            <p:cNvGrpSpPr/>
            <p:nvPr/>
          </p:nvGrpSpPr>
          <p:grpSpPr>
            <a:xfrm>
              <a:off x="1654660" y="2552974"/>
              <a:ext cx="195983" cy="129740"/>
              <a:chOff x="1654660" y="2552974"/>
              <a:chExt cx="195983" cy="129740"/>
            </a:xfrm>
            <a:grpFill/>
          </p:grpSpPr>
          <p:sp>
            <p:nvSpPr>
              <p:cNvPr id="1734" name="正方形/長方形 1733">
                <a:extLst>
                  <a:ext uri="{FF2B5EF4-FFF2-40B4-BE49-F238E27FC236}">
                    <a16:creationId xmlns:a16="http://schemas.microsoft.com/office/drawing/2014/main" id="{DC971A74-2E07-4C57-B15D-BAD64A3AE2D9}"/>
                  </a:ext>
                </a:extLst>
              </p:cNvPr>
              <p:cNvSpPr/>
              <p:nvPr/>
            </p:nvSpPr>
            <p:spPr>
              <a:xfrm>
                <a:off x="1723939" y="2553822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35" name="正方形/長方形 1734">
                <a:extLst>
                  <a:ext uri="{FF2B5EF4-FFF2-40B4-BE49-F238E27FC236}">
                    <a16:creationId xmlns:a16="http://schemas.microsoft.com/office/drawing/2014/main" id="{B9C925A2-D55A-428F-83E3-DE2312FE22CC}"/>
                  </a:ext>
                </a:extLst>
              </p:cNvPr>
              <p:cNvSpPr/>
              <p:nvPr/>
            </p:nvSpPr>
            <p:spPr>
              <a:xfrm>
                <a:off x="1654660" y="2553822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36" name="正方形/長方形 1735">
                <a:extLst>
                  <a:ext uri="{FF2B5EF4-FFF2-40B4-BE49-F238E27FC236}">
                    <a16:creationId xmlns:a16="http://schemas.microsoft.com/office/drawing/2014/main" id="{204DFEC9-D188-4E10-8D5F-EC1715F6DD65}"/>
                  </a:ext>
                </a:extLst>
              </p:cNvPr>
              <p:cNvSpPr/>
              <p:nvPr/>
            </p:nvSpPr>
            <p:spPr>
              <a:xfrm>
                <a:off x="1796643" y="255297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37" name="正方形/長方形 1736">
                <a:extLst>
                  <a:ext uri="{FF2B5EF4-FFF2-40B4-BE49-F238E27FC236}">
                    <a16:creationId xmlns:a16="http://schemas.microsoft.com/office/drawing/2014/main" id="{9AF2E3E4-89DE-4682-85A3-E1C4FD83B758}"/>
                  </a:ext>
                </a:extLst>
              </p:cNvPr>
              <p:cNvSpPr/>
              <p:nvPr/>
            </p:nvSpPr>
            <p:spPr>
              <a:xfrm>
                <a:off x="1723939" y="262871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38" name="正方形/長方形 1737">
                <a:extLst>
                  <a:ext uri="{FF2B5EF4-FFF2-40B4-BE49-F238E27FC236}">
                    <a16:creationId xmlns:a16="http://schemas.microsoft.com/office/drawing/2014/main" id="{A9EB1196-6531-4996-BA18-7F994180B82B}"/>
                  </a:ext>
                </a:extLst>
              </p:cNvPr>
              <p:cNvSpPr/>
              <p:nvPr/>
            </p:nvSpPr>
            <p:spPr>
              <a:xfrm>
                <a:off x="1654660" y="262871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39" name="正方形/長方形 1738">
                <a:extLst>
                  <a:ext uri="{FF2B5EF4-FFF2-40B4-BE49-F238E27FC236}">
                    <a16:creationId xmlns:a16="http://schemas.microsoft.com/office/drawing/2014/main" id="{DC30A499-34E2-4DEE-B282-680FEE94A65E}"/>
                  </a:ext>
                </a:extLst>
              </p:cNvPr>
              <p:cNvSpPr/>
              <p:nvPr/>
            </p:nvSpPr>
            <p:spPr>
              <a:xfrm>
                <a:off x="1796643" y="2627866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730" name="グループ化 1729">
              <a:extLst>
                <a:ext uri="{FF2B5EF4-FFF2-40B4-BE49-F238E27FC236}">
                  <a16:creationId xmlns:a16="http://schemas.microsoft.com/office/drawing/2014/main" id="{C6E306BB-DA34-4C9E-93C8-4BE023DCDD52}"/>
                </a:ext>
              </a:extLst>
            </p:cNvPr>
            <p:cNvGrpSpPr/>
            <p:nvPr/>
          </p:nvGrpSpPr>
          <p:grpSpPr>
            <a:xfrm>
              <a:off x="1654660" y="2699145"/>
              <a:ext cx="195983" cy="54848"/>
              <a:chOff x="1654660" y="2699145"/>
              <a:chExt cx="195983" cy="54848"/>
            </a:xfrm>
            <a:grpFill/>
          </p:grpSpPr>
          <p:sp>
            <p:nvSpPr>
              <p:cNvPr id="1731" name="正方形/長方形 1730">
                <a:extLst>
                  <a:ext uri="{FF2B5EF4-FFF2-40B4-BE49-F238E27FC236}">
                    <a16:creationId xmlns:a16="http://schemas.microsoft.com/office/drawing/2014/main" id="{1D22E42C-8BF8-4418-8E41-80978F3E95AA}"/>
                  </a:ext>
                </a:extLst>
              </p:cNvPr>
              <p:cNvSpPr/>
              <p:nvPr/>
            </p:nvSpPr>
            <p:spPr>
              <a:xfrm>
                <a:off x="1723939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32" name="正方形/長方形 1731">
                <a:extLst>
                  <a:ext uri="{FF2B5EF4-FFF2-40B4-BE49-F238E27FC236}">
                    <a16:creationId xmlns:a16="http://schemas.microsoft.com/office/drawing/2014/main" id="{0876B10B-B448-4ADD-8257-7FA088FE3AEC}"/>
                  </a:ext>
                </a:extLst>
              </p:cNvPr>
              <p:cNvSpPr/>
              <p:nvPr/>
            </p:nvSpPr>
            <p:spPr>
              <a:xfrm>
                <a:off x="1654660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33" name="正方形/長方形 1732">
                <a:extLst>
                  <a:ext uri="{FF2B5EF4-FFF2-40B4-BE49-F238E27FC236}">
                    <a16:creationId xmlns:a16="http://schemas.microsoft.com/office/drawing/2014/main" id="{5434CE76-696C-4536-B0F0-E811EF4F3DF5}"/>
                  </a:ext>
                </a:extLst>
              </p:cNvPr>
              <p:cNvSpPr/>
              <p:nvPr/>
            </p:nvSpPr>
            <p:spPr>
              <a:xfrm>
                <a:off x="1796643" y="2699145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740" name="グループ化 1739">
            <a:extLst>
              <a:ext uri="{FF2B5EF4-FFF2-40B4-BE49-F238E27FC236}">
                <a16:creationId xmlns:a16="http://schemas.microsoft.com/office/drawing/2014/main" id="{DC8F43ED-FF8F-4C21-B0A6-1B309D88DE1B}"/>
              </a:ext>
            </a:extLst>
          </p:cNvPr>
          <p:cNvGrpSpPr/>
          <p:nvPr/>
        </p:nvGrpSpPr>
        <p:grpSpPr>
          <a:xfrm>
            <a:off x="1424499" y="4023796"/>
            <a:ext cx="195983" cy="201019"/>
            <a:chOff x="1654660" y="2552974"/>
            <a:chExt cx="195983" cy="201019"/>
          </a:xfrm>
          <a:solidFill>
            <a:schemeClr val="bg2">
              <a:lumMod val="75000"/>
            </a:schemeClr>
          </a:solidFill>
        </p:grpSpPr>
        <p:grpSp>
          <p:nvGrpSpPr>
            <p:cNvPr id="1741" name="グループ化 1740">
              <a:extLst>
                <a:ext uri="{FF2B5EF4-FFF2-40B4-BE49-F238E27FC236}">
                  <a16:creationId xmlns:a16="http://schemas.microsoft.com/office/drawing/2014/main" id="{5B536DF7-A52C-4C76-B81C-0C4E7880A299}"/>
                </a:ext>
              </a:extLst>
            </p:cNvPr>
            <p:cNvGrpSpPr/>
            <p:nvPr/>
          </p:nvGrpSpPr>
          <p:grpSpPr>
            <a:xfrm>
              <a:off x="1654660" y="2552974"/>
              <a:ext cx="195983" cy="129740"/>
              <a:chOff x="1654660" y="2552974"/>
              <a:chExt cx="195983" cy="129740"/>
            </a:xfrm>
            <a:grpFill/>
          </p:grpSpPr>
          <p:sp>
            <p:nvSpPr>
              <p:cNvPr id="1746" name="正方形/長方形 1745">
                <a:extLst>
                  <a:ext uri="{FF2B5EF4-FFF2-40B4-BE49-F238E27FC236}">
                    <a16:creationId xmlns:a16="http://schemas.microsoft.com/office/drawing/2014/main" id="{E1424C43-BDD7-4479-AE0E-710A0859313A}"/>
                  </a:ext>
                </a:extLst>
              </p:cNvPr>
              <p:cNvSpPr/>
              <p:nvPr/>
            </p:nvSpPr>
            <p:spPr>
              <a:xfrm>
                <a:off x="1723939" y="2553822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47" name="正方形/長方形 1746">
                <a:extLst>
                  <a:ext uri="{FF2B5EF4-FFF2-40B4-BE49-F238E27FC236}">
                    <a16:creationId xmlns:a16="http://schemas.microsoft.com/office/drawing/2014/main" id="{C44F9302-7201-42CC-91BC-BEAF0669FBF2}"/>
                  </a:ext>
                </a:extLst>
              </p:cNvPr>
              <p:cNvSpPr/>
              <p:nvPr/>
            </p:nvSpPr>
            <p:spPr>
              <a:xfrm>
                <a:off x="1654660" y="2553822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48" name="正方形/長方形 1747">
                <a:extLst>
                  <a:ext uri="{FF2B5EF4-FFF2-40B4-BE49-F238E27FC236}">
                    <a16:creationId xmlns:a16="http://schemas.microsoft.com/office/drawing/2014/main" id="{CEA75D6F-C906-4D78-847E-19307E43571B}"/>
                  </a:ext>
                </a:extLst>
              </p:cNvPr>
              <p:cNvSpPr/>
              <p:nvPr/>
            </p:nvSpPr>
            <p:spPr>
              <a:xfrm>
                <a:off x="1796643" y="255297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49" name="正方形/長方形 1748">
                <a:extLst>
                  <a:ext uri="{FF2B5EF4-FFF2-40B4-BE49-F238E27FC236}">
                    <a16:creationId xmlns:a16="http://schemas.microsoft.com/office/drawing/2014/main" id="{45B06AEC-800C-4134-8A0E-2CE3DB977ECB}"/>
                  </a:ext>
                </a:extLst>
              </p:cNvPr>
              <p:cNvSpPr/>
              <p:nvPr/>
            </p:nvSpPr>
            <p:spPr>
              <a:xfrm>
                <a:off x="1723939" y="262871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50" name="正方形/長方形 1749">
                <a:extLst>
                  <a:ext uri="{FF2B5EF4-FFF2-40B4-BE49-F238E27FC236}">
                    <a16:creationId xmlns:a16="http://schemas.microsoft.com/office/drawing/2014/main" id="{5249F2E8-4CE1-476D-AE08-989DEA5A504A}"/>
                  </a:ext>
                </a:extLst>
              </p:cNvPr>
              <p:cNvSpPr/>
              <p:nvPr/>
            </p:nvSpPr>
            <p:spPr>
              <a:xfrm>
                <a:off x="1654660" y="262871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51" name="正方形/長方形 1750">
                <a:extLst>
                  <a:ext uri="{FF2B5EF4-FFF2-40B4-BE49-F238E27FC236}">
                    <a16:creationId xmlns:a16="http://schemas.microsoft.com/office/drawing/2014/main" id="{DD98E67E-0900-4A73-95CB-197F05D10D5E}"/>
                  </a:ext>
                </a:extLst>
              </p:cNvPr>
              <p:cNvSpPr/>
              <p:nvPr/>
            </p:nvSpPr>
            <p:spPr>
              <a:xfrm>
                <a:off x="1796643" y="2627866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742" name="グループ化 1741">
              <a:extLst>
                <a:ext uri="{FF2B5EF4-FFF2-40B4-BE49-F238E27FC236}">
                  <a16:creationId xmlns:a16="http://schemas.microsoft.com/office/drawing/2014/main" id="{210984E1-EF29-422D-B8CB-CDCC8F9461BD}"/>
                </a:ext>
              </a:extLst>
            </p:cNvPr>
            <p:cNvGrpSpPr/>
            <p:nvPr/>
          </p:nvGrpSpPr>
          <p:grpSpPr>
            <a:xfrm>
              <a:off x="1654660" y="2699145"/>
              <a:ext cx="195983" cy="54848"/>
              <a:chOff x="1654660" y="2699145"/>
              <a:chExt cx="195983" cy="54848"/>
            </a:xfrm>
            <a:grpFill/>
          </p:grpSpPr>
          <p:sp>
            <p:nvSpPr>
              <p:cNvPr id="1743" name="正方形/長方形 1742">
                <a:extLst>
                  <a:ext uri="{FF2B5EF4-FFF2-40B4-BE49-F238E27FC236}">
                    <a16:creationId xmlns:a16="http://schemas.microsoft.com/office/drawing/2014/main" id="{310F1DDD-83B6-4E98-AAE0-631F53537CC2}"/>
                  </a:ext>
                </a:extLst>
              </p:cNvPr>
              <p:cNvSpPr/>
              <p:nvPr/>
            </p:nvSpPr>
            <p:spPr>
              <a:xfrm>
                <a:off x="1723939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44" name="正方形/長方形 1743">
                <a:extLst>
                  <a:ext uri="{FF2B5EF4-FFF2-40B4-BE49-F238E27FC236}">
                    <a16:creationId xmlns:a16="http://schemas.microsoft.com/office/drawing/2014/main" id="{AA878D44-40EA-4CBC-8F6E-78BBD7AE90B1}"/>
                  </a:ext>
                </a:extLst>
              </p:cNvPr>
              <p:cNvSpPr/>
              <p:nvPr/>
            </p:nvSpPr>
            <p:spPr>
              <a:xfrm>
                <a:off x="1654660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45" name="正方形/長方形 1744">
                <a:extLst>
                  <a:ext uri="{FF2B5EF4-FFF2-40B4-BE49-F238E27FC236}">
                    <a16:creationId xmlns:a16="http://schemas.microsoft.com/office/drawing/2014/main" id="{322080CF-B688-4B16-8A47-411A74F646AB}"/>
                  </a:ext>
                </a:extLst>
              </p:cNvPr>
              <p:cNvSpPr/>
              <p:nvPr/>
            </p:nvSpPr>
            <p:spPr>
              <a:xfrm>
                <a:off x="1796643" y="2699145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752" name="グループ化 1751">
            <a:extLst>
              <a:ext uri="{FF2B5EF4-FFF2-40B4-BE49-F238E27FC236}">
                <a16:creationId xmlns:a16="http://schemas.microsoft.com/office/drawing/2014/main" id="{EC20C34B-7910-4F42-AE4E-7807D61D631B}"/>
              </a:ext>
            </a:extLst>
          </p:cNvPr>
          <p:cNvGrpSpPr/>
          <p:nvPr/>
        </p:nvGrpSpPr>
        <p:grpSpPr>
          <a:xfrm>
            <a:off x="1638857" y="3793053"/>
            <a:ext cx="195983" cy="201019"/>
            <a:chOff x="1654660" y="2552974"/>
            <a:chExt cx="195983" cy="201019"/>
          </a:xfrm>
          <a:solidFill>
            <a:schemeClr val="bg2">
              <a:lumMod val="75000"/>
            </a:schemeClr>
          </a:solidFill>
        </p:grpSpPr>
        <p:grpSp>
          <p:nvGrpSpPr>
            <p:cNvPr id="1753" name="グループ化 1752">
              <a:extLst>
                <a:ext uri="{FF2B5EF4-FFF2-40B4-BE49-F238E27FC236}">
                  <a16:creationId xmlns:a16="http://schemas.microsoft.com/office/drawing/2014/main" id="{90A00D68-6A31-4C76-B524-C959CBC434C7}"/>
                </a:ext>
              </a:extLst>
            </p:cNvPr>
            <p:cNvGrpSpPr/>
            <p:nvPr/>
          </p:nvGrpSpPr>
          <p:grpSpPr>
            <a:xfrm>
              <a:off x="1654660" y="2552974"/>
              <a:ext cx="195983" cy="129740"/>
              <a:chOff x="1654660" y="2552974"/>
              <a:chExt cx="195983" cy="129740"/>
            </a:xfrm>
            <a:grpFill/>
          </p:grpSpPr>
          <p:sp>
            <p:nvSpPr>
              <p:cNvPr id="1758" name="正方形/長方形 1757">
                <a:extLst>
                  <a:ext uri="{FF2B5EF4-FFF2-40B4-BE49-F238E27FC236}">
                    <a16:creationId xmlns:a16="http://schemas.microsoft.com/office/drawing/2014/main" id="{2DB309E9-0C95-44AD-8EAD-AE51A84851BF}"/>
                  </a:ext>
                </a:extLst>
              </p:cNvPr>
              <p:cNvSpPr/>
              <p:nvPr/>
            </p:nvSpPr>
            <p:spPr>
              <a:xfrm>
                <a:off x="1723939" y="2553822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59" name="正方形/長方形 1758">
                <a:extLst>
                  <a:ext uri="{FF2B5EF4-FFF2-40B4-BE49-F238E27FC236}">
                    <a16:creationId xmlns:a16="http://schemas.microsoft.com/office/drawing/2014/main" id="{04320E03-80D3-4B5C-BA10-F020E5E7E044}"/>
                  </a:ext>
                </a:extLst>
              </p:cNvPr>
              <p:cNvSpPr/>
              <p:nvPr/>
            </p:nvSpPr>
            <p:spPr>
              <a:xfrm>
                <a:off x="1654660" y="2553822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60" name="正方形/長方形 1759">
                <a:extLst>
                  <a:ext uri="{FF2B5EF4-FFF2-40B4-BE49-F238E27FC236}">
                    <a16:creationId xmlns:a16="http://schemas.microsoft.com/office/drawing/2014/main" id="{A5BAB3D5-ABA0-49E5-AFF9-F4F4850BB20B}"/>
                  </a:ext>
                </a:extLst>
              </p:cNvPr>
              <p:cNvSpPr/>
              <p:nvPr/>
            </p:nvSpPr>
            <p:spPr>
              <a:xfrm>
                <a:off x="1796643" y="255297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61" name="正方形/長方形 1760">
                <a:extLst>
                  <a:ext uri="{FF2B5EF4-FFF2-40B4-BE49-F238E27FC236}">
                    <a16:creationId xmlns:a16="http://schemas.microsoft.com/office/drawing/2014/main" id="{900991B8-8940-47D7-83A2-D67EA26416E4}"/>
                  </a:ext>
                </a:extLst>
              </p:cNvPr>
              <p:cNvSpPr/>
              <p:nvPr/>
            </p:nvSpPr>
            <p:spPr>
              <a:xfrm>
                <a:off x="1723939" y="262871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62" name="正方形/長方形 1761">
                <a:extLst>
                  <a:ext uri="{FF2B5EF4-FFF2-40B4-BE49-F238E27FC236}">
                    <a16:creationId xmlns:a16="http://schemas.microsoft.com/office/drawing/2014/main" id="{0EAF9B88-12F4-4E2B-9291-585E7651BE4B}"/>
                  </a:ext>
                </a:extLst>
              </p:cNvPr>
              <p:cNvSpPr/>
              <p:nvPr/>
            </p:nvSpPr>
            <p:spPr>
              <a:xfrm>
                <a:off x="1654660" y="262871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63" name="正方形/長方形 1762">
                <a:extLst>
                  <a:ext uri="{FF2B5EF4-FFF2-40B4-BE49-F238E27FC236}">
                    <a16:creationId xmlns:a16="http://schemas.microsoft.com/office/drawing/2014/main" id="{950F632B-AA25-4555-A855-E29D92B766DD}"/>
                  </a:ext>
                </a:extLst>
              </p:cNvPr>
              <p:cNvSpPr/>
              <p:nvPr/>
            </p:nvSpPr>
            <p:spPr>
              <a:xfrm>
                <a:off x="1796643" y="2627866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754" name="グループ化 1753">
              <a:extLst>
                <a:ext uri="{FF2B5EF4-FFF2-40B4-BE49-F238E27FC236}">
                  <a16:creationId xmlns:a16="http://schemas.microsoft.com/office/drawing/2014/main" id="{185898D3-ACF4-4554-8D51-0352E489112B}"/>
                </a:ext>
              </a:extLst>
            </p:cNvPr>
            <p:cNvGrpSpPr/>
            <p:nvPr/>
          </p:nvGrpSpPr>
          <p:grpSpPr>
            <a:xfrm>
              <a:off x="1654660" y="2699145"/>
              <a:ext cx="195983" cy="54848"/>
              <a:chOff x="1654660" y="2699145"/>
              <a:chExt cx="195983" cy="54848"/>
            </a:xfrm>
            <a:grpFill/>
          </p:grpSpPr>
          <p:sp>
            <p:nvSpPr>
              <p:cNvPr id="1755" name="正方形/長方形 1754">
                <a:extLst>
                  <a:ext uri="{FF2B5EF4-FFF2-40B4-BE49-F238E27FC236}">
                    <a16:creationId xmlns:a16="http://schemas.microsoft.com/office/drawing/2014/main" id="{83BF62F2-A466-453F-9211-74247C650731}"/>
                  </a:ext>
                </a:extLst>
              </p:cNvPr>
              <p:cNvSpPr/>
              <p:nvPr/>
            </p:nvSpPr>
            <p:spPr>
              <a:xfrm>
                <a:off x="1723939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56" name="正方形/長方形 1755">
                <a:extLst>
                  <a:ext uri="{FF2B5EF4-FFF2-40B4-BE49-F238E27FC236}">
                    <a16:creationId xmlns:a16="http://schemas.microsoft.com/office/drawing/2014/main" id="{5413BC48-2899-4A9C-B0EF-4F0B9FC706D5}"/>
                  </a:ext>
                </a:extLst>
              </p:cNvPr>
              <p:cNvSpPr/>
              <p:nvPr/>
            </p:nvSpPr>
            <p:spPr>
              <a:xfrm>
                <a:off x="1654660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57" name="正方形/長方形 1756">
                <a:extLst>
                  <a:ext uri="{FF2B5EF4-FFF2-40B4-BE49-F238E27FC236}">
                    <a16:creationId xmlns:a16="http://schemas.microsoft.com/office/drawing/2014/main" id="{CE40E99A-C57A-4589-8BD3-1CCC51E09A4C}"/>
                  </a:ext>
                </a:extLst>
              </p:cNvPr>
              <p:cNvSpPr/>
              <p:nvPr/>
            </p:nvSpPr>
            <p:spPr>
              <a:xfrm>
                <a:off x="1796643" y="2699145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764" name="グループ化 1763">
            <a:extLst>
              <a:ext uri="{FF2B5EF4-FFF2-40B4-BE49-F238E27FC236}">
                <a16:creationId xmlns:a16="http://schemas.microsoft.com/office/drawing/2014/main" id="{BF185EFF-B06C-40F5-B119-037B7EDC7B2B}"/>
              </a:ext>
            </a:extLst>
          </p:cNvPr>
          <p:cNvGrpSpPr/>
          <p:nvPr/>
        </p:nvGrpSpPr>
        <p:grpSpPr>
          <a:xfrm>
            <a:off x="1473147" y="4379474"/>
            <a:ext cx="195983" cy="201019"/>
            <a:chOff x="1654660" y="2552974"/>
            <a:chExt cx="195983" cy="201019"/>
          </a:xfrm>
          <a:solidFill>
            <a:schemeClr val="bg2"/>
          </a:solidFill>
        </p:grpSpPr>
        <p:grpSp>
          <p:nvGrpSpPr>
            <p:cNvPr id="1765" name="グループ化 1764">
              <a:extLst>
                <a:ext uri="{FF2B5EF4-FFF2-40B4-BE49-F238E27FC236}">
                  <a16:creationId xmlns:a16="http://schemas.microsoft.com/office/drawing/2014/main" id="{E4506343-ABC9-4A45-8784-5B1124078DAB}"/>
                </a:ext>
              </a:extLst>
            </p:cNvPr>
            <p:cNvGrpSpPr/>
            <p:nvPr/>
          </p:nvGrpSpPr>
          <p:grpSpPr>
            <a:xfrm>
              <a:off x="1654660" y="2552974"/>
              <a:ext cx="195983" cy="129740"/>
              <a:chOff x="1654660" y="2552974"/>
              <a:chExt cx="195983" cy="129740"/>
            </a:xfrm>
            <a:grpFill/>
          </p:grpSpPr>
          <p:sp>
            <p:nvSpPr>
              <p:cNvPr id="1770" name="正方形/長方形 1769">
                <a:extLst>
                  <a:ext uri="{FF2B5EF4-FFF2-40B4-BE49-F238E27FC236}">
                    <a16:creationId xmlns:a16="http://schemas.microsoft.com/office/drawing/2014/main" id="{E674931C-21A1-4ABD-8B3D-FA2AA067CEE7}"/>
                  </a:ext>
                </a:extLst>
              </p:cNvPr>
              <p:cNvSpPr/>
              <p:nvPr/>
            </p:nvSpPr>
            <p:spPr>
              <a:xfrm>
                <a:off x="1723939" y="2553822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71" name="正方形/長方形 1770">
                <a:extLst>
                  <a:ext uri="{FF2B5EF4-FFF2-40B4-BE49-F238E27FC236}">
                    <a16:creationId xmlns:a16="http://schemas.microsoft.com/office/drawing/2014/main" id="{0B2F7C55-CE5E-4A62-BB94-F1387E005AD3}"/>
                  </a:ext>
                </a:extLst>
              </p:cNvPr>
              <p:cNvSpPr/>
              <p:nvPr/>
            </p:nvSpPr>
            <p:spPr>
              <a:xfrm>
                <a:off x="1654660" y="2553822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72" name="正方形/長方形 1771">
                <a:extLst>
                  <a:ext uri="{FF2B5EF4-FFF2-40B4-BE49-F238E27FC236}">
                    <a16:creationId xmlns:a16="http://schemas.microsoft.com/office/drawing/2014/main" id="{EE567A5E-256F-404C-8218-AF48D7DDA6C1}"/>
                  </a:ext>
                </a:extLst>
              </p:cNvPr>
              <p:cNvSpPr/>
              <p:nvPr/>
            </p:nvSpPr>
            <p:spPr>
              <a:xfrm>
                <a:off x="1796643" y="255297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73" name="正方形/長方形 1772">
                <a:extLst>
                  <a:ext uri="{FF2B5EF4-FFF2-40B4-BE49-F238E27FC236}">
                    <a16:creationId xmlns:a16="http://schemas.microsoft.com/office/drawing/2014/main" id="{B1B16D19-3E03-4F30-BC8B-829A325132B4}"/>
                  </a:ext>
                </a:extLst>
              </p:cNvPr>
              <p:cNvSpPr/>
              <p:nvPr/>
            </p:nvSpPr>
            <p:spPr>
              <a:xfrm>
                <a:off x="1723939" y="262871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74" name="正方形/長方形 1773">
                <a:extLst>
                  <a:ext uri="{FF2B5EF4-FFF2-40B4-BE49-F238E27FC236}">
                    <a16:creationId xmlns:a16="http://schemas.microsoft.com/office/drawing/2014/main" id="{491C0BFC-A428-4E9C-A57D-26CBECF2071C}"/>
                  </a:ext>
                </a:extLst>
              </p:cNvPr>
              <p:cNvSpPr/>
              <p:nvPr/>
            </p:nvSpPr>
            <p:spPr>
              <a:xfrm>
                <a:off x="1654660" y="262871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75" name="正方形/長方形 1774">
                <a:extLst>
                  <a:ext uri="{FF2B5EF4-FFF2-40B4-BE49-F238E27FC236}">
                    <a16:creationId xmlns:a16="http://schemas.microsoft.com/office/drawing/2014/main" id="{140CFB3F-22CE-4039-BE8B-057FD88A4166}"/>
                  </a:ext>
                </a:extLst>
              </p:cNvPr>
              <p:cNvSpPr/>
              <p:nvPr/>
            </p:nvSpPr>
            <p:spPr>
              <a:xfrm>
                <a:off x="1796643" y="2627866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766" name="グループ化 1765">
              <a:extLst>
                <a:ext uri="{FF2B5EF4-FFF2-40B4-BE49-F238E27FC236}">
                  <a16:creationId xmlns:a16="http://schemas.microsoft.com/office/drawing/2014/main" id="{C336EA42-9C9C-4935-AD2F-F19F4C447AE7}"/>
                </a:ext>
              </a:extLst>
            </p:cNvPr>
            <p:cNvGrpSpPr/>
            <p:nvPr/>
          </p:nvGrpSpPr>
          <p:grpSpPr>
            <a:xfrm>
              <a:off x="1654660" y="2699145"/>
              <a:ext cx="195983" cy="54848"/>
              <a:chOff x="1654660" y="2699145"/>
              <a:chExt cx="195983" cy="54848"/>
            </a:xfrm>
            <a:grpFill/>
          </p:grpSpPr>
          <p:sp>
            <p:nvSpPr>
              <p:cNvPr id="1767" name="正方形/長方形 1766">
                <a:extLst>
                  <a:ext uri="{FF2B5EF4-FFF2-40B4-BE49-F238E27FC236}">
                    <a16:creationId xmlns:a16="http://schemas.microsoft.com/office/drawing/2014/main" id="{F47F1F56-0769-443C-BE28-88EB1D834678}"/>
                  </a:ext>
                </a:extLst>
              </p:cNvPr>
              <p:cNvSpPr/>
              <p:nvPr/>
            </p:nvSpPr>
            <p:spPr>
              <a:xfrm>
                <a:off x="1723939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68" name="正方形/長方形 1767">
                <a:extLst>
                  <a:ext uri="{FF2B5EF4-FFF2-40B4-BE49-F238E27FC236}">
                    <a16:creationId xmlns:a16="http://schemas.microsoft.com/office/drawing/2014/main" id="{0EF6895A-14C2-4139-8280-6D205B4A2E45}"/>
                  </a:ext>
                </a:extLst>
              </p:cNvPr>
              <p:cNvSpPr/>
              <p:nvPr/>
            </p:nvSpPr>
            <p:spPr>
              <a:xfrm>
                <a:off x="1654660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69" name="正方形/長方形 1768">
                <a:extLst>
                  <a:ext uri="{FF2B5EF4-FFF2-40B4-BE49-F238E27FC236}">
                    <a16:creationId xmlns:a16="http://schemas.microsoft.com/office/drawing/2014/main" id="{B17C63B0-A576-413F-9AAF-883B1D2C0B8E}"/>
                  </a:ext>
                </a:extLst>
              </p:cNvPr>
              <p:cNvSpPr/>
              <p:nvPr/>
            </p:nvSpPr>
            <p:spPr>
              <a:xfrm>
                <a:off x="1796643" y="2699145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776" name="グループ化 1775">
            <a:extLst>
              <a:ext uri="{FF2B5EF4-FFF2-40B4-BE49-F238E27FC236}">
                <a16:creationId xmlns:a16="http://schemas.microsoft.com/office/drawing/2014/main" id="{338091A0-DD5B-4FCE-BF93-F88FC362E5BE}"/>
              </a:ext>
            </a:extLst>
          </p:cNvPr>
          <p:cNvGrpSpPr/>
          <p:nvPr/>
        </p:nvGrpSpPr>
        <p:grpSpPr>
          <a:xfrm>
            <a:off x="1473147" y="4603341"/>
            <a:ext cx="195983" cy="201019"/>
            <a:chOff x="1654660" y="2552974"/>
            <a:chExt cx="195983" cy="201019"/>
          </a:xfrm>
          <a:solidFill>
            <a:schemeClr val="bg2"/>
          </a:solidFill>
        </p:grpSpPr>
        <p:grpSp>
          <p:nvGrpSpPr>
            <p:cNvPr id="1777" name="グループ化 1776">
              <a:extLst>
                <a:ext uri="{FF2B5EF4-FFF2-40B4-BE49-F238E27FC236}">
                  <a16:creationId xmlns:a16="http://schemas.microsoft.com/office/drawing/2014/main" id="{B42707F1-A3A9-44AA-AAA6-1C5C077D3A53}"/>
                </a:ext>
              </a:extLst>
            </p:cNvPr>
            <p:cNvGrpSpPr/>
            <p:nvPr/>
          </p:nvGrpSpPr>
          <p:grpSpPr>
            <a:xfrm>
              <a:off x="1654660" y="2552974"/>
              <a:ext cx="195983" cy="129740"/>
              <a:chOff x="1654660" y="2552974"/>
              <a:chExt cx="195983" cy="129740"/>
            </a:xfrm>
            <a:grpFill/>
          </p:grpSpPr>
          <p:sp>
            <p:nvSpPr>
              <p:cNvPr id="1782" name="正方形/長方形 1781">
                <a:extLst>
                  <a:ext uri="{FF2B5EF4-FFF2-40B4-BE49-F238E27FC236}">
                    <a16:creationId xmlns:a16="http://schemas.microsoft.com/office/drawing/2014/main" id="{5DBAAE14-482A-49C5-9529-6A46B38E62DA}"/>
                  </a:ext>
                </a:extLst>
              </p:cNvPr>
              <p:cNvSpPr/>
              <p:nvPr/>
            </p:nvSpPr>
            <p:spPr>
              <a:xfrm>
                <a:off x="1723939" y="2553822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83" name="正方形/長方形 1782">
                <a:extLst>
                  <a:ext uri="{FF2B5EF4-FFF2-40B4-BE49-F238E27FC236}">
                    <a16:creationId xmlns:a16="http://schemas.microsoft.com/office/drawing/2014/main" id="{25352924-B311-4D69-8F71-BE3875167854}"/>
                  </a:ext>
                </a:extLst>
              </p:cNvPr>
              <p:cNvSpPr/>
              <p:nvPr/>
            </p:nvSpPr>
            <p:spPr>
              <a:xfrm>
                <a:off x="1654660" y="2553822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84" name="正方形/長方形 1783">
                <a:extLst>
                  <a:ext uri="{FF2B5EF4-FFF2-40B4-BE49-F238E27FC236}">
                    <a16:creationId xmlns:a16="http://schemas.microsoft.com/office/drawing/2014/main" id="{B70DDF76-8BAB-424B-AE1A-B01314C7D219}"/>
                  </a:ext>
                </a:extLst>
              </p:cNvPr>
              <p:cNvSpPr/>
              <p:nvPr/>
            </p:nvSpPr>
            <p:spPr>
              <a:xfrm>
                <a:off x="1796643" y="255297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85" name="正方形/長方形 1784">
                <a:extLst>
                  <a:ext uri="{FF2B5EF4-FFF2-40B4-BE49-F238E27FC236}">
                    <a16:creationId xmlns:a16="http://schemas.microsoft.com/office/drawing/2014/main" id="{52FB5B7F-AF7C-4CB7-BCCD-102827426BB1}"/>
                  </a:ext>
                </a:extLst>
              </p:cNvPr>
              <p:cNvSpPr/>
              <p:nvPr/>
            </p:nvSpPr>
            <p:spPr>
              <a:xfrm>
                <a:off x="1723939" y="262871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86" name="正方形/長方形 1785">
                <a:extLst>
                  <a:ext uri="{FF2B5EF4-FFF2-40B4-BE49-F238E27FC236}">
                    <a16:creationId xmlns:a16="http://schemas.microsoft.com/office/drawing/2014/main" id="{9D5D89F9-F6F9-418D-B091-4A352FCE6698}"/>
                  </a:ext>
                </a:extLst>
              </p:cNvPr>
              <p:cNvSpPr/>
              <p:nvPr/>
            </p:nvSpPr>
            <p:spPr>
              <a:xfrm>
                <a:off x="1654660" y="2628714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87" name="正方形/長方形 1786">
                <a:extLst>
                  <a:ext uri="{FF2B5EF4-FFF2-40B4-BE49-F238E27FC236}">
                    <a16:creationId xmlns:a16="http://schemas.microsoft.com/office/drawing/2014/main" id="{2EECC395-F6E8-4B95-8166-E452128202C6}"/>
                  </a:ext>
                </a:extLst>
              </p:cNvPr>
              <p:cNvSpPr/>
              <p:nvPr/>
            </p:nvSpPr>
            <p:spPr>
              <a:xfrm>
                <a:off x="1796643" y="2627866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778" name="グループ化 1777">
              <a:extLst>
                <a:ext uri="{FF2B5EF4-FFF2-40B4-BE49-F238E27FC236}">
                  <a16:creationId xmlns:a16="http://schemas.microsoft.com/office/drawing/2014/main" id="{14ED5785-66A5-486E-99D6-EB1C7C504034}"/>
                </a:ext>
              </a:extLst>
            </p:cNvPr>
            <p:cNvGrpSpPr/>
            <p:nvPr/>
          </p:nvGrpSpPr>
          <p:grpSpPr>
            <a:xfrm>
              <a:off x="1654660" y="2699145"/>
              <a:ext cx="195983" cy="54848"/>
              <a:chOff x="1654660" y="2699145"/>
              <a:chExt cx="195983" cy="54848"/>
            </a:xfrm>
            <a:grpFill/>
          </p:grpSpPr>
          <p:sp>
            <p:nvSpPr>
              <p:cNvPr id="1779" name="正方形/長方形 1778">
                <a:extLst>
                  <a:ext uri="{FF2B5EF4-FFF2-40B4-BE49-F238E27FC236}">
                    <a16:creationId xmlns:a16="http://schemas.microsoft.com/office/drawing/2014/main" id="{9890C561-3851-4D66-8DDE-38D60C6F750B}"/>
                  </a:ext>
                </a:extLst>
              </p:cNvPr>
              <p:cNvSpPr/>
              <p:nvPr/>
            </p:nvSpPr>
            <p:spPr>
              <a:xfrm>
                <a:off x="1723939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80" name="正方形/長方形 1779">
                <a:extLst>
                  <a:ext uri="{FF2B5EF4-FFF2-40B4-BE49-F238E27FC236}">
                    <a16:creationId xmlns:a16="http://schemas.microsoft.com/office/drawing/2014/main" id="{AEDB5F0D-36AC-46D4-BCD1-26D3C3544E02}"/>
                  </a:ext>
                </a:extLst>
              </p:cNvPr>
              <p:cNvSpPr/>
              <p:nvPr/>
            </p:nvSpPr>
            <p:spPr>
              <a:xfrm>
                <a:off x="1654660" y="2699993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81" name="正方形/長方形 1780">
                <a:extLst>
                  <a:ext uri="{FF2B5EF4-FFF2-40B4-BE49-F238E27FC236}">
                    <a16:creationId xmlns:a16="http://schemas.microsoft.com/office/drawing/2014/main" id="{33A0E56D-F588-4B3C-9BF7-DBA98678498C}"/>
                  </a:ext>
                </a:extLst>
              </p:cNvPr>
              <p:cNvSpPr/>
              <p:nvPr/>
            </p:nvSpPr>
            <p:spPr>
              <a:xfrm>
                <a:off x="1796643" y="2699145"/>
                <a:ext cx="54000" cy="54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788" name="グループ化 1787">
            <a:extLst>
              <a:ext uri="{FF2B5EF4-FFF2-40B4-BE49-F238E27FC236}">
                <a16:creationId xmlns:a16="http://schemas.microsoft.com/office/drawing/2014/main" id="{4A6C5BAE-9158-4389-BE72-18F523535669}"/>
              </a:ext>
            </a:extLst>
          </p:cNvPr>
          <p:cNvGrpSpPr/>
          <p:nvPr/>
        </p:nvGrpSpPr>
        <p:grpSpPr>
          <a:xfrm>
            <a:off x="1694546" y="4442850"/>
            <a:ext cx="192678" cy="133473"/>
            <a:chOff x="2913532" y="2640913"/>
            <a:chExt cx="192678" cy="133473"/>
          </a:xfrm>
          <a:solidFill>
            <a:schemeClr val="bg2">
              <a:lumMod val="90000"/>
            </a:schemeClr>
          </a:solidFill>
        </p:grpSpPr>
        <p:sp>
          <p:nvSpPr>
            <p:cNvPr id="1789" name="正方形/長方形 1788">
              <a:extLst>
                <a:ext uri="{FF2B5EF4-FFF2-40B4-BE49-F238E27FC236}">
                  <a16:creationId xmlns:a16="http://schemas.microsoft.com/office/drawing/2014/main" id="{A4D6276E-4218-4A21-8DDF-971D095DE44E}"/>
                </a:ext>
              </a:extLst>
            </p:cNvPr>
            <p:cNvSpPr/>
            <p:nvPr/>
          </p:nvSpPr>
          <p:spPr>
            <a:xfrm>
              <a:off x="3052210" y="2640913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90" name="正方形/長方形 1789">
              <a:extLst>
                <a:ext uri="{FF2B5EF4-FFF2-40B4-BE49-F238E27FC236}">
                  <a16:creationId xmlns:a16="http://schemas.microsoft.com/office/drawing/2014/main" id="{D5E1DFFF-E5D7-4CB1-A9E8-AA6F5E9CD7AA}"/>
                </a:ext>
              </a:extLst>
            </p:cNvPr>
            <p:cNvSpPr/>
            <p:nvPr/>
          </p:nvSpPr>
          <p:spPr>
            <a:xfrm>
              <a:off x="2982931" y="2640913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91" name="正方形/長方形 1790">
              <a:extLst>
                <a:ext uri="{FF2B5EF4-FFF2-40B4-BE49-F238E27FC236}">
                  <a16:creationId xmlns:a16="http://schemas.microsoft.com/office/drawing/2014/main" id="{25071C87-7559-4F6C-B438-F1B50A8A7374}"/>
                </a:ext>
              </a:extLst>
            </p:cNvPr>
            <p:cNvSpPr/>
            <p:nvPr/>
          </p:nvSpPr>
          <p:spPr>
            <a:xfrm>
              <a:off x="3052210" y="2720386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92" name="正方形/長方形 1791">
              <a:extLst>
                <a:ext uri="{FF2B5EF4-FFF2-40B4-BE49-F238E27FC236}">
                  <a16:creationId xmlns:a16="http://schemas.microsoft.com/office/drawing/2014/main" id="{E51D91D0-1F52-4255-AE0F-06CBB17EA6F9}"/>
                </a:ext>
              </a:extLst>
            </p:cNvPr>
            <p:cNvSpPr/>
            <p:nvPr/>
          </p:nvSpPr>
          <p:spPr>
            <a:xfrm>
              <a:off x="2982931" y="2720386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93" name="正方形/長方形 1792">
              <a:extLst>
                <a:ext uri="{FF2B5EF4-FFF2-40B4-BE49-F238E27FC236}">
                  <a16:creationId xmlns:a16="http://schemas.microsoft.com/office/drawing/2014/main" id="{B126618D-F5D4-43F2-99CF-47766B492913}"/>
                </a:ext>
              </a:extLst>
            </p:cNvPr>
            <p:cNvSpPr/>
            <p:nvPr/>
          </p:nvSpPr>
          <p:spPr>
            <a:xfrm>
              <a:off x="2913532" y="2640913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94" name="正方形/長方形 1793">
              <a:extLst>
                <a:ext uri="{FF2B5EF4-FFF2-40B4-BE49-F238E27FC236}">
                  <a16:creationId xmlns:a16="http://schemas.microsoft.com/office/drawing/2014/main" id="{A8613ECB-B487-449A-83BD-DDFECC131905}"/>
                </a:ext>
              </a:extLst>
            </p:cNvPr>
            <p:cNvSpPr/>
            <p:nvPr/>
          </p:nvSpPr>
          <p:spPr>
            <a:xfrm>
              <a:off x="2913532" y="2713019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CC619F4A-22B7-4959-88AB-32DB4C41865B}"/>
              </a:ext>
            </a:extLst>
          </p:cNvPr>
          <p:cNvSpPr/>
          <p:nvPr/>
        </p:nvSpPr>
        <p:spPr>
          <a:xfrm>
            <a:off x="367811" y="6042123"/>
            <a:ext cx="36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98" name="正方形/長方形 1797">
            <a:extLst>
              <a:ext uri="{FF2B5EF4-FFF2-40B4-BE49-F238E27FC236}">
                <a16:creationId xmlns:a16="http://schemas.microsoft.com/office/drawing/2014/main" id="{3F2A3B32-5691-4E8C-BC0D-3DD2299928E7}"/>
              </a:ext>
            </a:extLst>
          </p:cNvPr>
          <p:cNvSpPr/>
          <p:nvPr/>
        </p:nvSpPr>
        <p:spPr>
          <a:xfrm>
            <a:off x="367811" y="6094222"/>
            <a:ext cx="36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1" name="グループ化 80">
            <a:extLst>
              <a:ext uri="{FF2B5EF4-FFF2-40B4-BE49-F238E27FC236}">
                <a16:creationId xmlns:a16="http://schemas.microsoft.com/office/drawing/2014/main" id="{D3312506-F4E2-4308-8C4B-94BA3A8FB0D2}"/>
              </a:ext>
            </a:extLst>
          </p:cNvPr>
          <p:cNvGrpSpPr/>
          <p:nvPr/>
        </p:nvGrpSpPr>
        <p:grpSpPr>
          <a:xfrm>
            <a:off x="367811" y="6158399"/>
            <a:ext cx="36000" cy="88099"/>
            <a:chOff x="367811" y="6158399"/>
            <a:chExt cx="36000" cy="88099"/>
          </a:xfrm>
        </p:grpSpPr>
        <p:sp>
          <p:nvSpPr>
            <p:cNvPr id="1799" name="正方形/長方形 1798">
              <a:extLst>
                <a:ext uri="{FF2B5EF4-FFF2-40B4-BE49-F238E27FC236}">
                  <a16:creationId xmlns:a16="http://schemas.microsoft.com/office/drawing/2014/main" id="{A0C0D240-52E2-47D0-A287-C03199EDC00A}"/>
                </a:ext>
              </a:extLst>
            </p:cNvPr>
            <p:cNvSpPr/>
            <p:nvPr/>
          </p:nvSpPr>
          <p:spPr>
            <a:xfrm>
              <a:off x="367811" y="6158399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00" name="正方形/長方形 1799">
              <a:extLst>
                <a:ext uri="{FF2B5EF4-FFF2-40B4-BE49-F238E27FC236}">
                  <a16:creationId xmlns:a16="http://schemas.microsoft.com/office/drawing/2014/main" id="{AA60EED9-7A9A-4C0F-8581-7C5B75C5DF8D}"/>
                </a:ext>
              </a:extLst>
            </p:cNvPr>
            <p:cNvSpPr/>
            <p:nvPr/>
          </p:nvSpPr>
          <p:spPr>
            <a:xfrm>
              <a:off x="367811" y="6210498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801" name="正方形/長方形 1800">
            <a:extLst>
              <a:ext uri="{FF2B5EF4-FFF2-40B4-BE49-F238E27FC236}">
                <a16:creationId xmlns:a16="http://schemas.microsoft.com/office/drawing/2014/main" id="{61096D19-C5CE-41A2-930D-931E83B69ECC}"/>
              </a:ext>
            </a:extLst>
          </p:cNvPr>
          <p:cNvSpPr/>
          <p:nvPr/>
        </p:nvSpPr>
        <p:spPr>
          <a:xfrm>
            <a:off x="433853" y="5898481"/>
            <a:ext cx="36000" cy="5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02" name="正方形/長方形 1801">
            <a:extLst>
              <a:ext uri="{FF2B5EF4-FFF2-40B4-BE49-F238E27FC236}">
                <a16:creationId xmlns:a16="http://schemas.microsoft.com/office/drawing/2014/main" id="{26B64F2A-254E-4C17-B71B-732EBACCD2BB}"/>
              </a:ext>
            </a:extLst>
          </p:cNvPr>
          <p:cNvSpPr/>
          <p:nvPr/>
        </p:nvSpPr>
        <p:spPr>
          <a:xfrm>
            <a:off x="437002" y="6498663"/>
            <a:ext cx="36000" cy="36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803" name="グループ化 1802">
            <a:extLst>
              <a:ext uri="{FF2B5EF4-FFF2-40B4-BE49-F238E27FC236}">
                <a16:creationId xmlns:a16="http://schemas.microsoft.com/office/drawing/2014/main" id="{539029FA-24B7-4E35-A319-ABB4C5182BDD}"/>
              </a:ext>
            </a:extLst>
          </p:cNvPr>
          <p:cNvGrpSpPr/>
          <p:nvPr/>
        </p:nvGrpSpPr>
        <p:grpSpPr>
          <a:xfrm>
            <a:off x="358092" y="6263746"/>
            <a:ext cx="45719" cy="147703"/>
            <a:chOff x="358092" y="6158399"/>
            <a:chExt cx="45719" cy="147703"/>
          </a:xfrm>
        </p:grpSpPr>
        <p:sp>
          <p:nvSpPr>
            <p:cNvPr id="1804" name="正方形/長方形 1803">
              <a:extLst>
                <a:ext uri="{FF2B5EF4-FFF2-40B4-BE49-F238E27FC236}">
                  <a16:creationId xmlns:a16="http://schemas.microsoft.com/office/drawing/2014/main" id="{161F2361-6A75-40AB-AC6B-F5465580C37A}"/>
                </a:ext>
              </a:extLst>
            </p:cNvPr>
            <p:cNvSpPr/>
            <p:nvPr/>
          </p:nvSpPr>
          <p:spPr>
            <a:xfrm>
              <a:off x="367811" y="6158399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05" name="正方形/長方形 1804">
              <a:extLst>
                <a:ext uri="{FF2B5EF4-FFF2-40B4-BE49-F238E27FC236}">
                  <a16:creationId xmlns:a16="http://schemas.microsoft.com/office/drawing/2014/main" id="{84ED6085-7BDC-43F0-B7A6-262785767212}"/>
                </a:ext>
              </a:extLst>
            </p:cNvPr>
            <p:cNvSpPr/>
            <p:nvPr/>
          </p:nvSpPr>
          <p:spPr>
            <a:xfrm>
              <a:off x="358092" y="6210498"/>
              <a:ext cx="45719" cy="956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806" name="グループ化 1805">
            <a:extLst>
              <a:ext uri="{FF2B5EF4-FFF2-40B4-BE49-F238E27FC236}">
                <a16:creationId xmlns:a16="http://schemas.microsoft.com/office/drawing/2014/main" id="{4BAD1A13-D49D-4070-B674-943FFDC30CD5}"/>
              </a:ext>
            </a:extLst>
          </p:cNvPr>
          <p:cNvGrpSpPr/>
          <p:nvPr/>
        </p:nvGrpSpPr>
        <p:grpSpPr>
          <a:xfrm>
            <a:off x="367811" y="6431565"/>
            <a:ext cx="36000" cy="88099"/>
            <a:chOff x="367811" y="6158399"/>
            <a:chExt cx="36000" cy="88099"/>
          </a:xfrm>
        </p:grpSpPr>
        <p:sp>
          <p:nvSpPr>
            <p:cNvPr id="1807" name="正方形/長方形 1806">
              <a:extLst>
                <a:ext uri="{FF2B5EF4-FFF2-40B4-BE49-F238E27FC236}">
                  <a16:creationId xmlns:a16="http://schemas.microsoft.com/office/drawing/2014/main" id="{7DB55620-3068-40AD-88C1-E3402A2E9A75}"/>
                </a:ext>
              </a:extLst>
            </p:cNvPr>
            <p:cNvSpPr/>
            <p:nvPr/>
          </p:nvSpPr>
          <p:spPr>
            <a:xfrm>
              <a:off x="367811" y="6158399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08" name="正方形/長方形 1807">
              <a:extLst>
                <a:ext uri="{FF2B5EF4-FFF2-40B4-BE49-F238E27FC236}">
                  <a16:creationId xmlns:a16="http://schemas.microsoft.com/office/drawing/2014/main" id="{5215197F-6B88-4976-B13E-F84C0EA58A40}"/>
                </a:ext>
              </a:extLst>
            </p:cNvPr>
            <p:cNvSpPr/>
            <p:nvPr/>
          </p:nvSpPr>
          <p:spPr>
            <a:xfrm>
              <a:off x="367811" y="6210498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813" name="グループ化 1812">
            <a:extLst>
              <a:ext uri="{FF2B5EF4-FFF2-40B4-BE49-F238E27FC236}">
                <a16:creationId xmlns:a16="http://schemas.microsoft.com/office/drawing/2014/main" id="{3290018A-14F9-47C9-A7F3-F1D6AD2C0384}"/>
              </a:ext>
            </a:extLst>
          </p:cNvPr>
          <p:cNvGrpSpPr/>
          <p:nvPr/>
        </p:nvGrpSpPr>
        <p:grpSpPr>
          <a:xfrm>
            <a:off x="367811" y="6545707"/>
            <a:ext cx="36000" cy="88099"/>
            <a:chOff x="367811" y="6158399"/>
            <a:chExt cx="36000" cy="88099"/>
          </a:xfrm>
        </p:grpSpPr>
        <p:sp>
          <p:nvSpPr>
            <p:cNvPr id="1814" name="正方形/長方形 1813">
              <a:extLst>
                <a:ext uri="{FF2B5EF4-FFF2-40B4-BE49-F238E27FC236}">
                  <a16:creationId xmlns:a16="http://schemas.microsoft.com/office/drawing/2014/main" id="{D25BCF5B-5DED-45E6-BC67-447B41C67923}"/>
                </a:ext>
              </a:extLst>
            </p:cNvPr>
            <p:cNvSpPr/>
            <p:nvPr/>
          </p:nvSpPr>
          <p:spPr>
            <a:xfrm>
              <a:off x="367811" y="6158399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15" name="正方形/長方形 1814">
              <a:extLst>
                <a:ext uri="{FF2B5EF4-FFF2-40B4-BE49-F238E27FC236}">
                  <a16:creationId xmlns:a16="http://schemas.microsoft.com/office/drawing/2014/main" id="{A245AF6B-3E3F-4588-9E9B-0699A5279F3F}"/>
                </a:ext>
              </a:extLst>
            </p:cNvPr>
            <p:cNvSpPr/>
            <p:nvPr/>
          </p:nvSpPr>
          <p:spPr>
            <a:xfrm>
              <a:off x="367811" y="6210498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817" name="正方形/長方形 1816">
            <a:extLst>
              <a:ext uri="{FF2B5EF4-FFF2-40B4-BE49-F238E27FC236}">
                <a16:creationId xmlns:a16="http://schemas.microsoft.com/office/drawing/2014/main" id="{AF84DE0F-BA3D-46D9-AB56-817453F46845}"/>
              </a:ext>
            </a:extLst>
          </p:cNvPr>
          <p:cNvSpPr/>
          <p:nvPr/>
        </p:nvSpPr>
        <p:spPr>
          <a:xfrm>
            <a:off x="367811" y="6766796"/>
            <a:ext cx="36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18" name="正方形/長方形 1817">
            <a:extLst>
              <a:ext uri="{FF2B5EF4-FFF2-40B4-BE49-F238E27FC236}">
                <a16:creationId xmlns:a16="http://schemas.microsoft.com/office/drawing/2014/main" id="{020CE8E3-5AFA-4ED2-9353-092454AF621B}"/>
              </a:ext>
            </a:extLst>
          </p:cNvPr>
          <p:cNvSpPr/>
          <p:nvPr/>
        </p:nvSpPr>
        <p:spPr>
          <a:xfrm>
            <a:off x="367811" y="6818895"/>
            <a:ext cx="36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19" name="正方形/長方形 1818">
            <a:extLst>
              <a:ext uri="{FF2B5EF4-FFF2-40B4-BE49-F238E27FC236}">
                <a16:creationId xmlns:a16="http://schemas.microsoft.com/office/drawing/2014/main" id="{265E2164-5BA4-41FB-AEE3-83F89A1ADC7C}"/>
              </a:ext>
            </a:extLst>
          </p:cNvPr>
          <p:cNvSpPr/>
          <p:nvPr/>
        </p:nvSpPr>
        <p:spPr>
          <a:xfrm>
            <a:off x="372155" y="6925251"/>
            <a:ext cx="36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20" name="正方形/長方形 1819">
            <a:extLst>
              <a:ext uri="{FF2B5EF4-FFF2-40B4-BE49-F238E27FC236}">
                <a16:creationId xmlns:a16="http://schemas.microsoft.com/office/drawing/2014/main" id="{A266DF60-550D-4239-96B8-00EAEB8299B5}"/>
              </a:ext>
            </a:extLst>
          </p:cNvPr>
          <p:cNvSpPr/>
          <p:nvPr/>
        </p:nvSpPr>
        <p:spPr>
          <a:xfrm>
            <a:off x="429165" y="7066191"/>
            <a:ext cx="36000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63" name="グループ化 162">
            <a:extLst>
              <a:ext uri="{FF2B5EF4-FFF2-40B4-BE49-F238E27FC236}">
                <a16:creationId xmlns:a16="http://schemas.microsoft.com/office/drawing/2014/main" id="{02C014DE-C34C-4C22-91CD-98DDE5400CB6}"/>
              </a:ext>
            </a:extLst>
          </p:cNvPr>
          <p:cNvGrpSpPr/>
          <p:nvPr/>
        </p:nvGrpSpPr>
        <p:grpSpPr>
          <a:xfrm>
            <a:off x="774164" y="3906161"/>
            <a:ext cx="123403" cy="38381"/>
            <a:chOff x="774164" y="3906161"/>
            <a:chExt cx="123403" cy="38381"/>
          </a:xfrm>
        </p:grpSpPr>
        <p:sp>
          <p:nvSpPr>
            <p:cNvPr id="87" name="正方形/長方形 86">
              <a:extLst>
                <a:ext uri="{FF2B5EF4-FFF2-40B4-BE49-F238E27FC236}">
                  <a16:creationId xmlns:a16="http://schemas.microsoft.com/office/drawing/2014/main" id="{84B43AB7-2AC6-4FDF-90FF-6A913B35FADC}"/>
                </a:ext>
              </a:extLst>
            </p:cNvPr>
            <p:cNvSpPr/>
            <p:nvPr/>
          </p:nvSpPr>
          <p:spPr>
            <a:xfrm>
              <a:off x="774164" y="3906161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21" name="正方形/長方形 1820">
              <a:extLst>
                <a:ext uri="{FF2B5EF4-FFF2-40B4-BE49-F238E27FC236}">
                  <a16:creationId xmlns:a16="http://schemas.microsoft.com/office/drawing/2014/main" id="{F7243146-272B-48B1-AD4F-90B729587D22}"/>
                </a:ext>
              </a:extLst>
            </p:cNvPr>
            <p:cNvSpPr/>
            <p:nvPr/>
          </p:nvSpPr>
          <p:spPr>
            <a:xfrm>
              <a:off x="801688" y="3907224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22" name="正方形/長方形 1821">
              <a:extLst>
                <a:ext uri="{FF2B5EF4-FFF2-40B4-BE49-F238E27FC236}">
                  <a16:creationId xmlns:a16="http://schemas.microsoft.com/office/drawing/2014/main" id="{3C71AFD0-593F-4084-BF72-A06CFF8C48FC}"/>
                </a:ext>
              </a:extLst>
            </p:cNvPr>
            <p:cNvSpPr/>
            <p:nvPr/>
          </p:nvSpPr>
          <p:spPr>
            <a:xfrm>
              <a:off x="853181" y="3908542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23" name="正方形/長方形 1822">
              <a:extLst>
                <a:ext uri="{FF2B5EF4-FFF2-40B4-BE49-F238E27FC236}">
                  <a16:creationId xmlns:a16="http://schemas.microsoft.com/office/drawing/2014/main" id="{A9553A12-493B-4E7F-9AEE-5A9AD741F17F}"/>
                </a:ext>
              </a:extLst>
            </p:cNvPr>
            <p:cNvSpPr/>
            <p:nvPr/>
          </p:nvSpPr>
          <p:spPr>
            <a:xfrm>
              <a:off x="879567" y="3908429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24" name="正方形/長方形 1823">
              <a:extLst>
                <a:ext uri="{FF2B5EF4-FFF2-40B4-BE49-F238E27FC236}">
                  <a16:creationId xmlns:a16="http://schemas.microsoft.com/office/drawing/2014/main" id="{390EEDAB-FB84-4830-B956-BF8A26FDE67C}"/>
                </a:ext>
              </a:extLst>
            </p:cNvPr>
            <p:cNvSpPr/>
            <p:nvPr/>
          </p:nvSpPr>
          <p:spPr>
            <a:xfrm>
              <a:off x="827431" y="3907538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1" name="グループ化 120">
            <a:extLst>
              <a:ext uri="{FF2B5EF4-FFF2-40B4-BE49-F238E27FC236}">
                <a16:creationId xmlns:a16="http://schemas.microsoft.com/office/drawing/2014/main" id="{A4B6C5E2-AAB6-47C3-9CC6-F28DAEAD3FC1}"/>
              </a:ext>
            </a:extLst>
          </p:cNvPr>
          <p:cNvGrpSpPr/>
          <p:nvPr/>
        </p:nvGrpSpPr>
        <p:grpSpPr>
          <a:xfrm>
            <a:off x="775863" y="4373420"/>
            <a:ext cx="123403" cy="38067"/>
            <a:chOff x="926564" y="4057557"/>
            <a:chExt cx="123403" cy="38067"/>
          </a:xfrm>
        </p:grpSpPr>
        <p:sp>
          <p:nvSpPr>
            <p:cNvPr id="1825" name="正方形/長方形 1824">
              <a:extLst>
                <a:ext uri="{FF2B5EF4-FFF2-40B4-BE49-F238E27FC236}">
                  <a16:creationId xmlns:a16="http://schemas.microsoft.com/office/drawing/2014/main" id="{15518D3B-6BCC-4953-BF28-A29A5D73FFB2}"/>
                </a:ext>
              </a:extLst>
            </p:cNvPr>
            <p:cNvSpPr/>
            <p:nvPr/>
          </p:nvSpPr>
          <p:spPr>
            <a:xfrm>
              <a:off x="926564" y="4058561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26" name="正方形/長方形 1825">
              <a:extLst>
                <a:ext uri="{FF2B5EF4-FFF2-40B4-BE49-F238E27FC236}">
                  <a16:creationId xmlns:a16="http://schemas.microsoft.com/office/drawing/2014/main" id="{4A5DB28A-7563-4B2A-AD34-5E25CDF9151F}"/>
                </a:ext>
              </a:extLst>
            </p:cNvPr>
            <p:cNvSpPr/>
            <p:nvPr/>
          </p:nvSpPr>
          <p:spPr>
            <a:xfrm>
              <a:off x="954088" y="4059624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27" name="正方形/長方形 1826">
              <a:extLst>
                <a:ext uri="{FF2B5EF4-FFF2-40B4-BE49-F238E27FC236}">
                  <a16:creationId xmlns:a16="http://schemas.microsoft.com/office/drawing/2014/main" id="{77E0554D-42E3-437F-96A7-1EA1772C84CD}"/>
                </a:ext>
              </a:extLst>
            </p:cNvPr>
            <p:cNvSpPr/>
            <p:nvPr/>
          </p:nvSpPr>
          <p:spPr>
            <a:xfrm>
              <a:off x="1005581" y="4058561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28" name="正方形/長方形 1827">
              <a:extLst>
                <a:ext uri="{FF2B5EF4-FFF2-40B4-BE49-F238E27FC236}">
                  <a16:creationId xmlns:a16="http://schemas.microsoft.com/office/drawing/2014/main" id="{CA416058-C0C9-42E6-B85F-21D52C9EB826}"/>
                </a:ext>
              </a:extLst>
            </p:cNvPr>
            <p:cNvSpPr/>
            <p:nvPr/>
          </p:nvSpPr>
          <p:spPr>
            <a:xfrm>
              <a:off x="1031967" y="4058448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29" name="正方形/長方形 1828">
              <a:extLst>
                <a:ext uri="{FF2B5EF4-FFF2-40B4-BE49-F238E27FC236}">
                  <a16:creationId xmlns:a16="http://schemas.microsoft.com/office/drawing/2014/main" id="{99331B44-4EF6-4DD8-AE23-44EBDC67BBF3}"/>
                </a:ext>
              </a:extLst>
            </p:cNvPr>
            <p:cNvSpPr/>
            <p:nvPr/>
          </p:nvSpPr>
          <p:spPr>
            <a:xfrm>
              <a:off x="979831" y="4057557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832" name="グループ化 1831">
            <a:extLst>
              <a:ext uri="{FF2B5EF4-FFF2-40B4-BE49-F238E27FC236}">
                <a16:creationId xmlns:a16="http://schemas.microsoft.com/office/drawing/2014/main" id="{42FEE52D-D0E0-4833-91DA-519C1291F4C0}"/>
              </a:ext>
            </a:extLst>
          </p:cNvPr>
          <p:cNvGrpSpPr/>
          <p:nvPr/>
        </p:nvGrpSpPr>
        <p:grpSpPr>
          <a:xfrm>
            <a:off x="774164" y="3949957"/>
            <a:ext cx="313350" cy="38484"/>
            <a:chOff x="774164" y="3906161"/>
            <a:chExt cx="313350" cy="38484"/>
          </a:xfrm>
        </p:grpSpPr>
        <p:sp>
          <p:nvSpPr>
            <p:cNvPr id="1833" name="正方形/長方形 1832">
              <a:extLst>
                <a:ext uri="{FF2B5EF4-FFF2-40B4-BE49-F238E27FC236}">
                  <a16:creationId xmlns:a16="http://schemas.microsoft.com/office/drawing/2014/main" id="{289B8C33-C7F1-47A4-B1B6-41C4FA4EBD17}"/>
                </a:ext>
              </a:extLst>
            </p:cNvPr>
            <p:cNvSpPr/>
            <p:nvPr/>
          </p:nvSpPr>
          <p:spPr>
            <a:xfrm>
              <a:off x="774164" y="3906161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34" name="正方形/長方形 1833">
              <a:extLst>
                <a:ext uri="{FF2B5EF4-FFF2-40B4-BE49-F238E27FC236}">
                  <a16:creationId xmlns:a16="http://schemas.microsoft.com/office/drawing/2014/main" id="{47344981-ABFF-41D9-971C-D7D99F9B0FDB}"/>
                </a:ext>
              </a:extLst>
            </p:cNvPr>
            <p:cNvSpPr/>
            <p:nvPr/>
          </p:nvSpPr>
          <p:spPr>
            <a:xfrm>
              <a:off x="801688" y="3907224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35" name="正方形/長方形 1834">
              <a:extLst>
                <a:ext uri="{FF2B5EF4-FFF2-40B4-BE49-F238E27FC236}">
                  <a16:creationId xmlns:a16="http://schemas.microsoft.com/office/drawing/2014/main" id="{E0974C93-54B5-4C5A-844B-FE461318F1DA}"/>
                </a:ext>
              </a:extLst>
            </p:cNvPr>
            <p:cNvSpPr/>
            <p:nvPr/>
          </p:nvSpPr>
          <p:spPr>
            <a:xfrm>
              <a:off x="853181" y="3908542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36" name="正方形/長方形 1835">
              <a:extLst>
                <a:ext uri="{FF2B5EF4-FFF2-40B4-BE49-F238E27FC236}">
                  <a16:creationId xmlns:a16="http://schemas.microsoft.com/office/drawing/2014/main" id="{0A6FE617-7E82-4ABA-9BC0-C00CB9551390}"/>
                </a:ext>
              </a:extLst>
            </p:cNvPr>
            <p:cNvSpPr/>
            <p:nvPr/>
          </p:nvSpPr>
          <p:spPr>
            <a:xfrm>
              <a:off x="879567" y="3908429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37" name="正方形/長方形 1836">
              <a:extLst>
                <a:ext uri="{FF2B5EF4-FFF2-40B4-BE49-F238E27FC236}">
                  <a16:creationId xmlns:a16="http://schemas.microsoft.com/office/drawing/2014/main" id="{9C9191BB-2F29-43CC-AF0D-66E1A9EE4EB1}"/>
                </a:ext>
              </a:extLst>
            </p:cNvPr>
            <p:cNvSpPr/>
            <p:nvPr/>
          </p:nvSpPr>
          <p:spPr>
            <a:xfrm>
              <a:off x="827431" y="3907538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838" name="グループ化 1837">
              <a:extLst>
                <a:ext uri="{FF2B5EF4-FFF2-40B4-BE49-F238E27FC236}">
                  <a16:creationId xmlns:a16="http://schemas.microsoft.com/office/drawing/2014/main" id="{65392F84-8BD4-4060-AFF2-48453E17A783}"/>
                </a:ext>
              </a:extLst>
            </p:cNvPr>
            <p:cNvGrpSpPr/>
            <p:nvPr/>
          </p:nvGrpSpPr>
          <p:grpSpPr>
            <a:xfrm>
              <a:off x="909213" y="3906578"/>
              <a:ext cx="178301" cy="38067"/>
              <a:chOff x="909213" y="3901816"/>
              <a:chExt cx="178301" cy="38067"/>
            </a:xfrm>
          </p:grpSpPr>
          <p:grpSp>
            <p:nvGrpSpPr>
              <p:cNvPr id="1839" name="グループ化 1838">
                <a:extLst>
                  <a:ext uri="{FF2B5EF4-FFF2-40B4-BE49-F238E27FC236}">
                    <a16:creationId xmlns:a16="http://schemas.microsoft.com/office/drawing/2014/main" id="{5407DCE2-AA60-4E78-B6BF-7566558D3228}"/>
                  </a:ext>
                </a:extLst>
              </p:cNvPr>
              <p:cNvGrpSpPr/>
              <p:nvPr/>
            </p:nvGrpSpPr>
            <p:grpSpPr>
              <a:xfrm>
                <a:off x="909213" y="3901816"/>
                <a:ext cx="123403" cy="38067"/>
                <a:chOff x="926564" y="4057557"/>
                <a:chExt cx="123403" cy="38067"/>
              </a:xfrm>
            </p:grpSpPr>
            <p:sp>
              <p:nvSpPr>
                <p:cNvPr id="1842" name="正方形/長方形 1841">
                  <a:extLst>
                    <a:ext uri="{FF2B5EF4-FFF2-40B4-BE49-F238E27FC236}">
                      <a16:creationId xmlns:a16="http://schemas.microsoft.com/office/drawing/2014/main" id="{8BB3ACF7-7450-4C97-897F-606C93AEE3AF}"/>
                    </a:ext>
                  </a:extLst>
                </p:cNvPr>
                <p:cNvSpPr/>
                <p:nvPr/>
              </p:nvSpPr>
              <p:spPr>
                <a:xfrm>
                  <a:off x="926564" y="4058561"/>
                  <a:ext cx="18000" cy="36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43" name="正方形/長方形 1842">
                  <a:extLst>
                    <a:ext uri="{FF2B5EF4-FFF2-40B4-BE49-F238E27FC236}">
                      <a16:creationId xmlns:a16="http://schemas.microsoft.com/office/drawing/2014/main" id="{EC5D7F11-F9A0-4F6B-8327-2C5C449FEA6C}"/>
                    </a:ext>
                  </a:extLst>
                </p:cNvPr>
                <p:cNvSpPr/>
                <p:nvPr/>
              </p:nvSpPr>
              <p:spPr>
                <a:xfrm>
                  <a:off x="954088" y="4059624"/>
                  <a:ext cx="18000" cy="36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44" name="正方形/長方形 1843">
                  <a:extLst>
                    <a:ext uri="{FF2B5EF4-FFF2-40B4-BE49-F238E27FC236}">
                      <a16:creationId xmlns:a16="http://schemas.microsoft.com/office/drawing/2014/main" id="{1047F289-CD20-478E-A3AA-D5D6335FD434}"/>
                    </a:ext>
                  </a:extLst>
                </p:cNvPr>
                <p:cNvSpPr/>
                <p:nvPr/>
              </p:nvSpPr>
              <p:spPr>
                <a:xfrm>
                  <a:off x="1005581" y="4058561"/>
                  <a:ext cx="18000" cy="36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45" name="正方形/長方形 1844">
                  <a:extLst>
                    <a:ext uri="{FF2B5EF4-FFF2-40B4-BE49-F238E27FC236}">
                      <a16:creationId xmlns:a16="http://schemas.microsoft.com/office/drawing/2014/main" id="{08E81BB0-1C26-4C74-9122-0F8D2B3A90ED}"/>
                    </a:ext>
                  </a:extLst>
                </p:cNvPr>
                <p:cNvSpPr/>
                <p:nvPr/>
              </p:nvSpPr>
              <p:spPr>
                <a:xfrm>
                  <a:off x="1031967" y="4058448"/>
                  <a:ext cx="18000" cy="36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46" name="正方形/長方形 1845">
                  <a:extLst>
                    <a:ext uri="{FF2B5EF4-FFF2-40B4-BE49-F238E27FC236}">
                      <a16:creationId xmlns:a16="http://schemas.microsoft.com/office/drawing/2014/main" id="{7D8CB5CF-4F6E-4030-B863-39B28DAB581F}"/>
                    </a:ext>
                  </a:extLst>
                </p:cNvPr>
                <p:cNvSpPr/>
                <p:nvPr/>
              </p:nvSpPr>
              <p:spPr>
                <a:xfrm>
                  <a:off x="979831" y="4057557"/>
                  <a:ext cx="18000" cy="36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840" name="正方形/長方形 1839">
                <a:extLst>
                  <a:ext uri="{FF2B5EF4-FFF2-40B4-BE49-F238E27FC236}">
                    <a16:creationId xmlns:a16="http://schemas.microsoft.com/office/drawing/2014/main" id="{02ED7029-D80B-46AC-8D30-006AFD061916}"/>
                  </a:ext>
                </a:extLst>
              </p:cNvPr>
              <p:cNvSpPr/>
              <p:nvPr/>
            </p:nvSpPr>
            <p:spPr>
              <a:xfrm>
                <a:off x="1040664" y="3902992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41" name="正方形/長方形 1840">
                <a:extLst>
                  <a:ext uri="{FF2B5EF4-FFF2-40B4-BE49-F238E27FC236}">
                    <a16:creationId xmlns:a16="http://schemas.microsoft.com/office/drawing/2014/main" id="{0E63A812-5181-4186-A79B-59D9CEAA5E68}"/>
                  </a:ext>
                </a:extLst>
              </p:cNvPr>
              <p:cNvSpPr/>
              <p:nvPr/>
            </p:nvSpPr>
            <p:spPr>
              <a:xfrm>
                <a:off x="1069514" y="3903667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847" name="グループ化 1846">
            <a:extLst>
              <a:ext uri="{FF2B5EF4-FFF2-40B4-BE49-F238E27FC236}">
                <a16:creationId xmlns:a16="http://schemas.microsoft.com/office/drawing/2014/main" id="{EF8E9B87-4C5D-4543-9015-1C6C00D9555A}"/>
              </a:ext>
            </a:extLst>
          </p:cNvPr>
          <p:cNvGrpSpPr/>
          <p:nvPr/>
        </p:nvGrpSpPr>
        <p:grpSpPr>
          <a:xfrm>
            <a:off x="853804" y="4134623"/>
            <a:ext cx="123403" cy="38381"/>
            <a:chOff x="774164" y="3906161"/>
            <a:chExt cx="123403" cy="38381"/>
          </a:xfrm>
        </p:grpSpPr>
        <p:sp>
          <p:nvSpPr>
            <p:cNvPr id="1848" name="正方形/長方形 1847">
              <a:extLst>
                <a:ext uri="{FF2B5EF4-FFF2-40B4-BE49-F238E27FC236}">
                  <a16:creationId xmlns:a16="http://schemas.microsoft.com/office/drawing/2014/main" id="{C910BF85-99AF-48DA-9D34-39479683D74B}"/>
                </a:ext>
              </a:extLst>
            </p:cNvPr>
            <p:cNvSpPr/>
            <p:nvPr/>
          </p:nvSpPr>
          <p:spPr>
            <a:xfrm>
              <a:off x="774164" y="3906161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49" name="正方形/長方形 1848">
              <a:extLst>
                <a:ext uri="{FF2B5EF4-FFF2-40B4-BE49-F238E27FC236}">
                  <a16:creationId xmlns:a16="http://schemas.microsoft.com/office/drawing/2014/main" id="{660D0E5D-DB93-4A1E-BCF1-BECFCDB9BAB0}"/>
                </a:ext>
              </a:extLst>
            </p:cNvPr>
            <p:cNvSpPr/>
            <p:nvPr/>
          </p:nvSpPr>
          <p:spPr>
            <a:xfrm>
              <a:off x="801688" y="3907224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50" name="正方形/長方形 1849">
              <a:extLst>
                <a:ext uri="{FF2B5EF4-FFF2-40B4-BE49-F238E27FC236}">
                  <a16:creationId xmlns:a16="http://schemas.microsoft.com/office/drawing/2014/main" id="{E98C3609-7C92-443E-98D4-95916A61B1C5}"/>
                </a:ext>
              </a:extLst>
            </p:cNvPr>
            <p:cNvSpPr/>
            <p:nvPr/>
          </p:nvSpPr>
          <p:spPr>
            <a:xfrm>
              <a:off x="853181" y="3908542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51" name="正方形/長方形 1850">
              <a:extLst>
                <a:ext uri="{FF2B5EF4-FFF2-40B4-BE49-F238E27FC236}">
                  <a16:creationId xmlns:a16="http://schemas.microsoft.com/office/drawing/2014/main" id="{812EBC62-E456-4DC9-9F55-C889DAAB9529}"/>
                </a:ext>
              </a:extLst>
            </p:cNvPr>
            <p:cNvSpPr/>
            <p:nvPr/>
          </p:nvSpPr>
          <p:spPr>
            <a:xfrm>
              <a:off x="879567" y="3908429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52" name="正方形/長方形 1851">
              <a:extLst>
                <a:ext uri="{FF2B5EF4-FFF2-40B4-BE49-F238E27FC236}">
                  <a16:creationId xmlns:a16="http://schemas.microsoft.com/office/drawing/2014/main" id="{DC58D527-A8E7-4BB8-8C8C-3FD376222957}"/>
                </a:ext>
              </a:extLst>
            </p:cNvPr>
            <p:cNvSpPr/>
            <p:nvPr/>
          </p:nvSpPr>
          <p:spPr>
            <a:xfrm>
              <a:off x="827431" y="3907538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853" name="グループ化 1852">
            <a:extLst>
              <a:ext uri="{FF2B5EF4-FFF2-40B4-BE49-F238E27FC236}">
                <a16:creationId xmlns:a16="http://schemas.microsoft.com/office/drawing/2014/main" id="{A2499A82-62AA-4464-B07E-4ACDAF7951A0}"/>
              </a:ext>
            </a:extLst>
          </p:cNvPr>
          <p:cNvGrpSpPr/>
          <p:nvPr/>
        </p:nvGrpSpPr>
        <p:grpSpPr>
          <a:xfrm>
            <a:off x="849672" y="4178843"/>
            <a:ext cx="123403" cy="38381"/>
            <a:chOff x="774164" y="3906161"/>
            <a:chExt cx="123403" cy="38381"/>
          </a:xfrm>
        </p:grpSpPr>
        <p:sp>
          <p:nvSpPr>
            <p:cNvPr id="1854" name="正方形/長方形 1853">
              <a:extLst>
                <a:ext uri="{FF2B5EF4-FFF2-40B4-BE49-F238E27FC236}">
                  <a16:creationId xmlns:a16="http://schemas.microsoft.com/office/drawing/2014/main" id="{88B34896-AF5A-40D0-B3EA-7BB58DCA5CE6}"/>
                </a:ext>
              </a:extLst>
            </p:cNvPr>
            <p:cNvSpPr/>
            <p:nvPr/>
          </p:nvSpPr>
          <p:spPr>
            <a:xfrm>
              <a:off x="774164" y="3906161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55" name="正方形/長方形 1854">
              <a:extLst>
                <a:ext uri="{FF2B5EF4-FFF2-40B4-BE49-F238E27FC236}">
                  <a16:creationId xmlns:a16="http://schemas.microsoft.com/office/drawing/2014/main" id="{CAEDDCC0-263E-4004-AA3E-A4F712336C50}"/>
                </a:ext>
              </a:extLst>
            </p:cNvPr>
            <p:cNvSpPr/>
            <p:nvPr/>
          </p:nvSpPr>
          <p:spPr>
            <a:xfrm>
              <a:off x="801688" y="3907224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56" name="正方形/長方形 1855">
              <a:extLst>
                <a:ext uri="{FF2B5EF4-FFF2-40B4-BE49-F238E27FC236}">
                  <a16:creationId xmlns:a16="http://schemas.microsoft.com/office/drawing/2014/main" id="{71EFCA96-6CB4-422E-95D6-1D699FFD2DE9}"/>
                </a:ext>
              </a:extLst>
            </p:cNvPr>
            <p:cNvSpPr/>
            <p:nvPr/>
          </p:nvSpPr>
          <p:spPr>
            <a:xfrm>
              <a:off x="853181" y="3908542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57" name="正方形/長方形 1856">
              <a:extLst>
                <a:ext uri="{FF2B5EF4-FFF2-40B4-BE49-F238E27FC236}">
                  <a16:creationId xmlns:a16="http://schemas.microsoft.com/office/drawing/2014/main" id="{80B39345-8E5D-4881-AD29-AE62DA35A45C}"/>
                </a:ext>
              </a:extLst>
            </p:cNvPr>
            <p:cNvSpPr/>
            <p:nvPr/>
          </p:nvSpPr>
          <p:spPr>
            <a:xfrm>
              <a:off x="879567" y="3908429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58" name="正方形/長方形 1857">
              <a:extLst>
                <a:ext uri="{FF2B5EF4-FFF2-40B4-BE49-F238E27FC236}">
                  <a16:creationId xmlns:a16="http://schemas.microsoft.com/office/drawing/2014/main" id="{C4B063AC-9AD1-40EE-AD33-71FAF7A79243}"/>
                </a:ext>
              </a:extLst>
            </p:cNvPr>
            <p:cNvSpPr/>
            <p:nvPr/>
          </p:nvSpPr>
          <p:spPr>
            <a:xfrm>
              <a:off x="827431" y="3907538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859" name="グループ化 1858">
            <a:extLst>
              <a:ext uri="{FF2B5EF4-FFF2-40B4-BE49-F238E27FC236}">
                <a16:creationId xmlns:a16="http://schemas.microsoft.com/office/drawing/2014/main" id="{8D68DD20-258C-4EE1-ACFA-868415D18DAC}"/>
              </a:ext>
            </a:extLst>
          </p:cNvPr>
          <p:cNvGrpSpPr/>
          <p:nvPr/>
        </p:nvGrpSpPr>
        <p:grpSpPr>
          <a:xfrm>
            <a:off x="912018" y="3906217"/>
            <a:ext cx="178301" cy="38067"/>
            <a:chOff x="909213" y="3901816"/>
            <a:chExt cx="178301" cy="38067"/>
          </a:xfrm>
        </p:grpSpPr>
        <p:grpSp>
          <p:nvGrpSpPr>
            <p:cNvPr id="1860" name="グループ化 1859">
              <a:extLst>
                <a:ext uri="{FF2B5EF4-FFF2-40B4-BE49-F238E27FC236}">
                  <a16:creationId xmlns:a16="http://schemas.microsoft.com/office/drawing/2014/main" id="{BBE3A8B2-B110-467C-A2EC-B8C9DF948EB6}"/>
                </a:ext>
              </a:extLst>
            </p:cNvPr>
            <p:cNvGrpSpPr/>
            <p:nvPr/>
          </p:nvGrpSpPr>
          <p:grpSpPr>
            <a:xfrm>
              <a:off x="909213" y="3901816"/>
              <a:ext cx="123403" cy="38067"/>
              <a:chOff x="926564" y="4057557"/>
              <a:chExt cx="123403" cy="38067"/>
            </a:xfrm>
          </p:grpSpPr>
          <p:sp>
            <p:nvSpPr>
              <p:cNvPr id="1863" name="正方形/長方形 1862">
                <a:extLst>
                  <a:ext uri="{FF2B5EF4-FFF2-40B4-BE49-F238E27FC236}">
                    <a16:creationId xmlns:a16="http://schemas.microsoft.com/office/drawing/2014/main" id="{CFD3A7A0-F7EB-4E07-8F5F-6300C3841A5A}"/>
                  </a:ext>
                </a:extLst>
              </p:cNvPr>
              <p:cNvSpPr/>
              <p:nvPr/>
            </p:nvSpPr>
            <p:spPr>
              <a:xfrm>
                <a:off x="926564" y="4058561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64" name="正方形/長方形 1863">
                <a:extLst>
                  <a:ext uri="{FF2B5EF4-FFF2-40B4-BE49-F238E27FC236}">
                    <a16:creationId xmlns:a16="http://schemas.microsoft.com/office/drawing/2014/main" id="{5F182920-FE3E-4C78-A980-F851A6034102}"/>
                  </a:ext>
                </a:extLst>
              </p:cNvPr>
              <p:cNvSpPr/>
              <p:nvPr/>
            </p:nvSpPr>
            <p:spPr>
              <a:xfrm>
                <a:off x="954088" y="4059624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65" name="正方形/長方形 1864">
                <a:extLst>
                  <a:ext uri="{FF2B5EF4-FFF2-40B4-BE49-F238E27FC236}">
                    <a16:creationId xmlns:a16="http://schemas.microsoft.com/office/drawing/2014/main" id="{094CF4CE-451D-43CD-9D9F-6DDBF98F46ED}"/>
                  </a:ext>
                </a:extLst>
              </p:cNvPr>
              <p:cNvSpPr/>
              <p:nvPr/>
            </p:nvSpPr>
            <p:spPr>
              <a:xfrm>
                <a:off x="1005581" y="4058561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66" name="正方形/長方形 1865">
                <a:extLst>
                  <a:ext uri="{FF2B5EF4-FFF2-40B4-BE49-F238E27FC236}">
                    <a16:creationId xmlns:a16="http://schemas.microsoft.com/office/drawing/2014/main" id="{18E4AD69-EF46-4325-9265-EC0A414A5508}"/>
                  </a:ext>
                </a:extLst>
              </p:cNvPr>
              <p:cNvSpPr/>
              <p:nvPr/>
            </p:nvSpPr>
            <p:spPr>
              <a:xfrm>
                <a:off x="1031967" y="4058448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67" name="正方形/長方形 1866">
                <a:extLst>
                  <a:ext uri="{FF2B5EF4-FFF2-40B4-BE49-F238E27FC236}">
                    <a16:creationId xmlns:a16="http://schemas.microsoft.com/office/drawing/2014/main" id="{BB741D01-7DAE-4FD0-89B1-9A74915BD6DE}"/>
                  </a:ext>
                </a:extLst>
              </p:cNvPr>
              <p:cNvSpPr/>
              <p:nvPr/>
            </p:nvSpPr>
            <p:spPr>
              <a:xfrm>
                <a:off x="979831" y="4057557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861" name="正方形/長方形 1860">
              <a:extLst>
                <a:ext uri="{FF2B5EF4-FFF2-40B4-BE49-F238E27FC236}">
                  <a16:creationId xmlns:a16="http://schemas.microsoft.com/office/drawing/2014/main" id="{A8C9201A-807D-4920-AC81-20FF3C2566FA}"/>
                </a:ext>
              </a:extLst>
            </p:cNvPr>
            <p:cNvSpPr/>
            <p:nvPr/>
          </p:nvSpPr>
          <p:spPr>
            <a:xfrm>
              <a:off x="1040664" y="3902992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62" name="正方形/長方形 1861">
              <a:extLst>
                <a:ext uri="{FF2B5EF4-FFF2-40B4-BE49-F238E27FC236}">
                  <a16:creationId xmlns:a16="http://schemas.microsoft.com/office/drawing/2014/main" id="{691FBDB5-172D-48D8-AA2C-E9680BB92D70}"/>
                </a:ext>
              </a:extLst>
            </p:cNvPr>
            <p:cNvSpPr/>
            <p:nvPr/>
          </p:nvSpPr>
          <p:spPr>
            <a:xfrm>
              <a:off x="1069514" y="3903667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868" name="グループ化 1867">
            <a:extLst>
              <a:ext uri="{FF2B5EF4-FFF2-40B4-BE49-F238E27FC236}">
                <a16:creationId xmlns:a16="http://schemas.microsoft.com/office/drawing/2014/main" id="{45ED9D85-D3CC-4AF8-8C0B-55A4450B3368}"/>
              </a:ext>
            </a:extLst>
          </p:cNvPr>
          <p:cNvGrpSpPr/>
          <p:nvPr/>
        </p:nvGrpSpPr>
        <p:grpSpPr>
          <a:xfrm>
            <a:off x="774164" y="4226080"/>
            <a:ext cx="284500" cy="38484"/>
            <a:chOff x="774164" y="3906161"/>
            <a:chExt cx="284500" cy="38484"/>
          </a:xfrm>
        </p:grpSpPr>
        <p:sp>
          <p:nvSpPr>
            <p:cNvPr id="1869" name="正方形/長方形 1868">
              <a:extLst>
                <a:ext uri="{FF2B5EF4-FFF2-40B4-BE49-F238E27FC236}">
                  <a16:creationId xmlns:a16="http://schemas.microsoft.com/office/drawing/2014/main" id="{E2B1B8CA-7D69-4455-848B-2F4FC8D83E04}"/>
                </a:ext>
              </a:extLst>
            </p:cNvPr>
            <p:cNvSpPr/>
            <p:nvPr/>
          </p:nvSpPr>
          <p:spPr>
            <a:xfrm>
              <a:off x="774164" y="3906161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70" name="正方形/長方形 1869">
              <a:extLst>
                <a:ext uri="{FF2B5EF4-FFF2-40B4-BE49-F238E27FC236}">
                  <a16:creationId xmlns:a16="http://schemas.microsoft.com/office/drawing/2014/main" id="{E7AC5FE4-00F0-4A45-8832-FAF81EA41CB6}"/>
                </a:ext>
              </a:extLst>
            </p:cNvPr>
            <p:cNvSpPr/>
            <p:nvPr/>
          </p:nvSpPr>
          <p:spPr>
            <a:xfrm>
              <a:off x="801688" y="3907224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71" name="正方形/長方形 1870">
              <a:extLst>
                <a:ext uri="{FF2B5EF4-FFF2-40B4-BE49-F238E27FC236}">
                  <a16:creationId xmlns:a16="http://schemas.microsoft.com/office/drawing/2014/main" id="{723442D7-BD26-4295-A9A8-3245584A81AD}"/>
                </a:ext>
              </a:extLst>
            </p:cNvPr>
            <p:cNvSpPr/>
            <p:nvPr/>
          </p:nvSpPr>
          <p:spPr>
            <a:xfrm>
              <a:off x="853181" y="3908542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72" name="正方形/長方形 1871">
              <a:extLst>
                <a:ext uri="{FF2B5EF4-FFF2-40B4-BE49-F238E27FC236}">
                  <a16:creationId xmlns:a16="http://schemas.microsoft.com/office/drawing/2014/main" id="{9002CFE2-2E5E-4DE4-B299-974A64DBE6DE}"/>
                </a:ext>
              </a:extLst>
            </p:cNvPr>
            <p:cNvSpPr/>
            <p:nvPr/>
          </p:nvSpPr>
          <p:spPr>
            <a:xfrm>
              <a:off x="879567" y="3908429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73" name="正方形/長方形 1872">
              <a:extLst>
                <a:ext uri="{FF2B5EF4-FFF2-40B4-BE49-F238E27FC236}">
                  <a16:creationId xmlns:a16="http://schemas.microsoft.com/office/drawing/2014/main" id="{D35818FC-F777-4357-9374-A4D053535799}"/>
                </a:ext>
              </a:extLst>
            </p:cNvPr>
            <p:cNvSpPr/>
            <p:nvPr/>
          </p:nvSpPr>
          <p:spPr>
            <a:xfrm>
              <a:off x="827431" y="3907538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874" name="グループ化 1873">
              <a:extLst>
                <a:ext uri="{FF2B5EF4-FFF2-40B4-BE49-F238E27FC236}">
                  <a16:creationId xmlns:a16="http://schemas.microsoft.com/office/drawing/2014/main" id="{5AE41006-22F2-4DD3-8BAF-29A15596A4DB}"/>
                </a:ext>
              </a:extLst>
            </p:cNvPr>
            <p:cNvGrpSpPr/>
            <p:nvPr/>
          </p:nvGrpSpPr>
          <p:grpSpPr>
            <a:xfrm>
              <a:off x="909213" y="3906578"/>
              <a:ext cx="149451" cy="38067"/>
              <a:chOff x="909213" y="3901816"/>
              <a:chExt cx="149451" cy="38067"/>
            </a:xfrm>
          </p:grpSpPr>
          <p:grpSp>
            <p:nvGrpSpPr>
              <p:cNvPr id="1875" name="グループ化 1874">
                <a:extLst>
                  <a:ext uri="{FF2B5EF4-FFF2-40B4-BE49-F238E27FC236}">
                    <a16:creationId xmlns:a16="http://schemas.microsoft.com/office/drawing/2014/main" id="{0534F20A-1F81-41EE-8AE1-9DE92805FBDB}"/>
                  </a:ext>
                </a:extLst>
              </p:cNvPr>
              <p:cNvGrpSpPr/>
              <p:nvPr/>
            </p:nvGrpSpPr>
            <p:grpSpPr>
              <a:xfrm>
                <a:off x="909213" y="3901816"/>
                <a:ext cx="123403" cy="38067"/>
                <a:chOff x="926564" y="4057557"/>
                <a:chExt cx="123403" cy="38067"/>
              </a:xfrm>
            </p:grpSpPr>
            <p:sp>
              <p:nvSpPr>
                <p:cNvPr id="1878" name="正方形/長方形 1877">
                  <a:extLst>
                    <a:ext uri="{FF2B5EF4-FFF2-40B4-BE49-F238E27FC236}">
                      <a16:creationId xmlns:a16="http://schemas.microsoft.com/office/drawing/2014/main" id="{A29655B6-7B9B-494E-8A50-F81FE19A0D7B}"/>
                    </a:ext>
                  </a:extLst>
                </p:cNvPr>
                <p:cNvSpPr/>
                <p:nvPr/>
              </p:nvSpPr>
              <p:spPr>
                <a:xfrm>
                  <a:off x="926564" y="4058561"/>
                  <a:ext cx="18000" cy="36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79" name="正方形/長方形 1878">
                  <a:extLst>
                    <a:ext uri="{FF2B5EF4-FFF2-40B4-BE49-F238E27FC236}">
                      <a16:creationId xmlns:a16="http://schemas.microsoft.com/office/drawing/2014/main" id="{4CF61F47-F33B-4FFD-AD8A-E2F8951357F4}"/>
                    </a:ext>
                  </a:extLst>
                </p:cNvPr>
                <p:cNvSpPr/>
                <p:nvPr/>
              </p:nvSpPr>
              <p:spPr>
                <a:xfrm>
                  <a:off x="954088" y="4059624"/>
                  <a:ext cx="18000" cy="36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80" name="正方形/長方形 1879">
                  <a:extLst>
                    <a:ext uri="{FF2B5EF4-FFF2-40B4-BE49-F238E27FC236}">
                      <a16:creationId xmlns:a16="http://schemas.microsoft.com/office/drawing/2014/main" id="{29138469-60AD-443E-A3BD-A69EF1A5ECCF}"/>
                    </a:ext>
                  </a:extLst>
                </p:cNvPr>
                <p:cNvSpPr/>
                <p:nvPr/>
              </p:nvSpPr>
              <p:spPr>
                <a:xfrm>
                  <a:off x="1005581" y="4058561"/>
                  <a:ext cx="18000" cy="36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81" name="正方形/長方形 1880">
                  <a:extLst>
                    <a:ext uri="{FF2B5EF4-FFF2-40B4-BE49-F238E27FC236}">
                      <a16:creationId xmlns:a16="http://schemas.microsoft.com/office/drawing/2014/main" id="{50BAD746-71E3-46BE-B238-4AECEAB02D12}"/>
                    </a:ext>
                  </a:extLst>
                </p:cNvPr>
                <p:cNvSpPr/>
                <p:nvPr/>
              </p:nvSpPr>
              <p:spPr>
                <a:xfrm>
                  <a:off x="1031967" y="4058448"/>
                  <a:ext cx="18000" cy="36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82" name="正方形/長方形 1881">
                  <a:extLst>
                    <a:ext uri="{FF2B5EF4-FFF2-40B4-BE49-F238E27FC236}">
                      <a16:creationId xmlns:a16="http://schemas.microsoft.com/office/drawing/2014/main" id="{7D54B2EE-C658-4019-8B8B-DC8A8543B7E3}"/>
                    </a:ext>
                  </a:extLst>
                </p:cNvPr>
                <p:cNvSpPr/>
                <p:nvPr/>
              </p:nvSpPr>
              <p:spPr>
                <a:xfrm>
                  <a:off x="979831" y="4057557"/>
                  <a:ext cx="18000" cy="36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876" name="正方形/長方形 1875">
                <a:extLst>
                  <a:ext uri="{FF2B5EF4-FFF2-40B4-BE49-F238E27FC236}">
                    <a16:creationId xmlns:a16="http://schemas.microsoft.com/office/drawing/2014/main" id="{688C6649-3D02-4C59-8FCC-F8F9C140F280}"/>
                  </a:ext>
                </a:extLst>
              </p:cNvPr>
              <p:cNvSpPr/>
              <p:nvPr/>
            </p:nvSpPr>
            <p:spPr>
              <a:xfrm>
                <a:off x="1040664" y="3902992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883" name="グループ化 1882">
            <a:extLst>
              <a:ext uri="{FF2B5EF4-FFF2-40B4-BE49-F238E27FC236}">
                <a16:creationId xmlns:a16="http://schemas.microsoft.com/office/drawing/2014/main" id="{09C95A85-6ABE-4578-8AB1-FD4FA003448F}"/>
              </a:ext>
            </a:extLst>
          </p:cNvPr>
          <p:cNvGrpSpPr/>
          <p:nvPr/>
        </p:nvGrpSpPr>
        <p:grpSpPr>
          <a:xfrm>
            <a:off x="774164" y="3995792"/>
            <a:ext cx="284500" cy="38484"/>
            <a:chOff x="774164" y="3906161"/>
            <a:chExt cx="284500" cy="38484"/>
          </a:xfrm>
        </p:grpSpPr>
        <p:sp>
          <p:nvSpPr>
            <p:cNvPr id="1884" name="正方形/長方形 1883">
              <a:extLst>
                <a:ext uri="{FF2B5EF4-FFF2-40B4-BE49-F238E27FC236}">
                  <a16:creationId xmlns:a16="http://schemas.microsoft.com/office/drawing/2014/main" id="{A5E88D93-4E49-4E41-9E3B-BB384A507703}"/>
                </a:ext>
              </a:extLst>
            </p:cNvPr>
            <p:cNvSpPr/>
            <p:nvPr/>
          </p:nvSpPr>
          <p:spPr>
            <a:xfrm>
              <a:off x="774164" y="3906161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85" name="正方形/長方形 1884">
              <a:extLst>
                <a:ext uri="{FF2B5EF4-FFF2-40B4-BE49-F238E27FC236}">
                  <a16:creationId xmlns:a16="http://schemas.microsoft.com/office/drawing/2014/main" id="{56F6FF3B-382C-48AD-998D-E2A1F6B4AC80}"/>
                </a:ext>
              </a:extLst>
            </p:cNvPr>
            <p:cNvSpPr/>
            <p:nvPr/>
          </p:nvSpPr>
          <p:spPr>
            <a:xfrm>
              <a:off x="801688" y="3907224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86" name="正方形/長方形 1885">
              <a:extLst>
                <a:ext uri="{FF2B5EF4-FFF2-40B4-BE49-F238E27FC236}">
                  <a16:creationId xmlns:a16="http://schemas.microsoft.com/office/drawing/2014/main" id="{D1B8B4ED-1F88-4F85-B44D-1EEE59FAC235}"/>
                </a:ext>
              </a:extLst>
            </p:cNvPr>
            <p:cNvSpPr/>
            <p:nvPr/>
          </p:nvSpPr>
          <p:spPr>
            <a:xfrm>
              <a:off x="853181" y="3908542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87" name="正方形/長方形 1886">
              <a:extLst>
                <a:ext uri="{FF2B5EF4-FFF2-40B4-BE49-F238E27FC236}">
                  <a16:creationId xmlns:a16="http://schemas.microsoft.com/office/drawing/2014/main" id="{AD38DDA6-D97C-4ED8-9BBF-B66BC73E497A}"/>
                </a:ext>
              </a:extLst>
            </p:cNvPr>
            <p:cNvSpPr/>
            <p:nvPr/>
          </p:nvSpPr>
          <p:spPr>
            <a:xfrm>
              <a:off x="879567" y="3908429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88" name="正方形/長方形 1887">
              <a:extLst>
                <a:ext uri="{FF2B5EF4-FFF2-40B4-BE49-F238E27FC236}">
                  <a16:creationId xmlns:a16="http://schemas.microsoft.com/office/drawing/2014/main" id="{72BF59ED-A921-41F1-A320-0BF006F532D9}"/>
                </a:ext>
              </a:extLst>
            </p:cNvPr>
            <p:cNvSpPr/>
            <p:nvPr/>
          </p:nvSpPr>
          <p:spPr>
            <a:xfrm>
              <a:off x="827431" y="3907538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889" name="グループ化 1888">
              <a:extLst>
                <a:ext uri="{FF2B5EF4-FFF2-40B4-BE49-F238E27FC236}">
                  <a16:creationId xmlns:a16="http://schemas.microsoft.com/office/drawing/2014/main" id="{D46A14FA-15BC-47DD-8E2B-4C81F4D0E159}"/>
                </a:ext>
              </a:extLst>
            </p:cNvPr>
            <p:cNvGrpSpPr/>
            <p:nvPr/>
          </p:nvGrpSpPr>
          <p:grpSpPr>
            <a:xfrm>
              <a:off x="909213" y="3906578"/>
              <a:ext cx="149451" cy="38067"/>
              <a:chOff x="909213" y="3901816"/>
              <a:chExt cx="149451" cy="38067"/>
            </a:xfrm>
          </p:grpSpPr>
          <p:grpSp>
            <p:nvGrpSpPr>
              <p:cNvPr id="1890" name="グループ化 1889">
                <a:extLst>
                  <a:ext uri="{FF2B5EF4-FFF2-40B4-BE49-F238E27FC236}">
                    <a16:creationId xmlns:a16="http://schemas.microsoft.com/office/drawing/2014/main" id="{A8FD8DE3-B435-4753-A98F-E4A3F6CA47CF}"/>
                  </a:ext>
                </a:extLst>
              </p:cNvPr>
              <p:cNvGrpSpPr/>
              <p:nvPr/>
            </p:nvGrpSpPr>
            <p:grpSpPr>
              <a:xfrm>
                <a:off x="909213" y="3901816"/>
                <a:ext cx="123403" cy="38067"/>
                <a:chOff x="926564" y="4057557"/>
                <a:chExt cx="123403" cy="38067"/>
              </a:xfrm>
            </p:grpSpPr>
            <p:sp>
              <p:nvSpPr>
                <p:cNvPr id="1892" name="正方形/長方形 1891">
                  <a:extLst>
                    <a:ext uri="{FF2B5EF4-FFF2-40B4-BE49-F238E27FC236}">
                      <a16:creationId xmlns:a16="http://schemas.microsoft.com/office/drawing/2014/main" id="{B800852F-6D70-47C5-A51E-78D62FC0418F}"/>
                    </a:ext>
                  </a:extLst>
                </p:cNvPr>
                <p:cNvSpPr/>
                <p:nvPr/>
              </p:nvSpPr>
              <p:spPr>
                <a:xfrm>
                  <a:off x="926564" y="4058561"/>
                  <a:ext cx="18000" cy="36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93" name="正方形/長方形 1892">
                  <a:extLst>
                    <a:ext uri="{FF2B5EF4-FFF2-40B4-BE49-F238E27FC236}">
                      <a16:creationId xmlns:a16="http://schemas.microsoft.com/office/drawing/2014/main" id="{81BD2C34-9C83-40AD-91D6-CB2F2CD8CB6C}"/>
                    </a:ext>
                  </a:extLst>
                </p:cNvPr>
                <p:cNvSpPr/>
                <p:nvPr/>
              </p:nvSpPr>
              <p:spPr>
                <a:xfrm>
                  <a:off x="954088" y="4059624"/>
                  <a:ext cx="18000" cy="36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94" name="正方形/長方形 1893">
                  <a:extLst>
                    <a:ext uri="{FF2B5EF4-FFF2-40B4-BE49-F238E27FC236}">
                      <a16:creationId xmlns:a16="http://schemas.microsoft.com/office/drawing/2014/main" id="{DCDBA6D9-6E1F-483F-86B5-BC6A90C38068}"/>
                    </a:ext>
                  </a:extLst>
                </p:cNvPr>
                <p:cNvSpPr/>
                <p:nvPr/>
              </p:nvSpPr>
              <p:spPr>
                <a:xfrm>
                  <a:off x="1005581" y="4058561"/>
                  <a:ext cx="18000" cy="36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95" name="正方形/長方形 1894">
                  <a:extLst>
                    <a:ext uri="{FF2B5EF4-FFF2-40B4-BE49-F238E27FC236}">
                      <a16:creationId xmlns:a16="http://schemas.microsoft.com/office/drawing/2014/main" id="{FAB33847-CDB8-4052-AFB8-0C2B9F844B71}"/>
                    </a:ext>
                  </a:extLst>
                </p:cNvPr>
                <p:cNvSpPr/>
                <p:nvPr/>
              </p:nvSpPr>
              <p:spPr>
                <a:xfrm>
                  <a:off x="1031967" y="4058448"/>
                  <a:ext cx="18000" cy="36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96" name="正方形/長方形 1895">
                  <a:extLst>
                    <a:ext uri="{FF2B5EF4-FFF2-40B4-BE49-F238E27FC236}">
                      <a16:creationId xmlns:a16="http://schemas.microsoft.com/office/drawing/2014/main" id="{6B6C58E9-9CCF-4D2F-A20F-14519AD9EB1C}"/>
                    </a:ext>
                  </a:extLst>
                </p:cNvPr>
                <p:cNvSpPr/>
                <p:nvPr/>
              </p:nvSpPr>
              <p:spPr>
                <a:xfrm>
                  <a:off x="979831" y="4057557"/>
                  <a:ext cx="18000" cy="36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891" name="正方形/長方形 1890">
                <a:extLst>
                  <a:ext uri="{FF2B5EF4-FFF2-40B4-BE49-F238E27FC236}">
                    <a16:creationId xmlns:a16="http://schemas.microsoft.com/office/drawing/2014/main" id="{8042D2D1-A1F8-42EA-90A8-5619184BE8AA}"/>
                  </a:ext>
                </a:extLst>
              </p:cNvPr>
              <p:cNvSpPr/>
              <p:nvPr/>
            </p:nvSpPr>
            <p:spPr>
              <a:xfrm>
                <a:off x="1040664" y="3902992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897" name="グループ化 1896">
            <a:extLst>
              <a:ext uri="{FF2B5EF4-FFF2-40B4-BE49-F238E27FC236}">
                <a16:creationId xmlns:a16="http://schemas.microsoft.com/office/drawing/2014/main" id="{736C5B42-2DB7-4210-A8BA-8585085789CA}"/>
              </a:ext>
            </a:extLst>
          </p:cNvPr>
          <p:cNvGrpSpPr/>
          <p:nvPr/>
        </p:nvGrpSpPr>
        <p:grpSpPr>
          <a:xfrm>
            <a:off x="774164" y="4039296"/>
            <a:ext cx="284500" cy="38484"/>
            <a:chOff x="774164" y="3906161"/>
            <a:chExt cx="284500" cy="38484"/>
          </a:xfrm>
        </p:grpSpPr>
        <p:sp>
          <p:nvSpPr>
            <p:cNvPr id="1898" name="正方形/長方形 1897">
              <a:extLst>
                <a:ext uri="{FF2B5EF4-FFF2-40B4-BE49-F238E27FC236}">
                  <a16:creationId xmlns:a16="http://schemas.microsoft.com/office/drawing/2014/main" id="{CB19EFCE-626F-4F06-A124-53FAF3306D44}"/>
                </a:ext>
              </a:extLst>
            </p:cNvPr>
            <p:cNvSpPr/>
            <p:nvPr/>
          </p:nvSpPr>
          <p:spPr>
            <a:xfrm>
              <a:off x="774164" y="3906161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99" name="正方形/長方形 1898">
              <a:extLst>
                <a:ext uri="{FF2B5EF4-FFF2-40B4-BE49-F238E27FC236}">
                  <a16:creationId xmlns:a16="http://schemas.microsoft.com/office/drawing/2014/main" id="{114CE1CD-C2BC-4412-96AE-74EDEB7A902C}"/>
                </a:ext>
              </a:extLst>
            </p:cNvPr>
            <p:cNvSpPr/>
            <p:nvPr/>
          </p:nvSpPr>
          <p:spPr>
            <a:xfrm>
              <a:off x="801688" y="3907224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00" name="正方形/長方形 1899">
              <a:extLst>
                <a:ext uri="{FF2B5EF4-FFF2-40B4-BE49-F238E27FC236}">
                  <a16:creationId xmlns:a16="http://schemas.microsoft.com/office/drawing/2014/main" id="{E6121CDD-4337-4369-8685-040D6D5A9A05}"/>
                </a:ext>
              </a:extLst>
            </p:cNvPr>
            <p:cNvSpPr/>
            <p:nvPr/>
          </p:nvSpPr>
          <p:spPr>
            <a:xfrm>
              <a:off x="853181" y="3908542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01" name="正方形/長方形 1900">
              <a:extLst>
                <a:ext uri="{FF2B5EF4-FFF2-40B4-BE49-F238E27FC236}">
                  <a16:creationId xmlns:a16="http://schemas.microsoft.com/office/drawing/2014/main" id="{8C6905C6-1EB3-452A-9544-AD7ED6457CED}"/>
                </a:ext>
              </a:extLst>
            </p:cNvPr>
            <p:cNvSpPr/>
            <p:nvPr/>
          </p:nvSpPr>
          <p:spPr>
            <a:xfrm>
              <a:off x="879567" y="3908429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02" name="正方形/長方形 1901">
              <a:extLst>
                <a:ext uri="{FF2B5EF4-FFF2-40B4-BE49-F238E27FC236}">
                  <a16:creationId xmlns:a16="http://schemas.microsoft.com/office/drawing/2014/main" id="{A8F6C16A-3FF3-40B4-AA1F-6C22A80BA0EE}"/>
                </a:ext>
              </a:extLst>
            </p:cNvPr>
            <p:cNvSpPr/>
            <p:nvPr/>
          </p:nvSpPr>
          <p:spPr>
            <a:xfrm>
              <a:off x="827431" y="3907538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903" name="グループ化 1902">
              <a:extLst>
                <a:ext uri="{FF2B5EF4-FFF2-40B4-BE49-F238E27FC236}">
                  <a16:creationId xmlns:a16="http://schemas.microsoft.com/office/drawing/2014/main" id="{7D2C898E-EBE4-4110-90E3-1B94A66BCEEA}"/>
                </a:ext>
              </a:extLst>
            </p:cNvPr>
            <p:cNvGrpSpPr/>
            <p:nvPr/>
          </p:nvGrpSpPr>
          <p:grpSpPr>
            <a:xfrm>
              <a:off x="909213" y="3906578"/>
              <a:ext cx="149451" cy="38067"/>
              <a:chOff x="909213" y="3901816"/>
              <a:chExt cx="149451" cy="38067"/>
            </a:xfrm>
          </p:grpSpPr>
          <p:grpSp>
            <p:nvGrpSpPr>
              <p:cNvPr id="1904" name="グループ化 1903">
                <a:extLst>
                  <a:ext uri="{FF2B5EF4-FFF2-40B4-BE49-F238E27FC236}">
                    <a16:creationId xmlns:a16="http://schemas.microsoft.com/office/drawing/2014/main" id="{00216D53-D724-4B22-9034-8CC77392FEA0}"/>
                  </a:ext>
                </a:extLst>
              </p:cNvPr>
              <p:cNvGrpSpPr/>
              <p:nvPr/>
            </p:nvGrpSpPr>
            <p:grpSpPr>
              <a:xfrm>
                <a:off x="909213" y="3901816"/>
                <a:ext cx="123403" cy="38067"/>
                <a:chOff x="926564" y="4057557"/>
                <a:chExt cx="123403" cy="38067"/>
              </a:xfrm>
            </p:grpSpPr>
            <p:sp>
              <p:nvSpPr>
                <p:cNvPr id="1906" name="正方形/長方形 1905">
                  <a:extLst>
                    <a:ext uri="{FF2B5EF4-FFF2-40B4-BE49-F238E27FC236}">
                      <a16:creationId xmlns:a16="http://schemas.microsoft.com/office/drawing/2014/main" id="{F1A6F828-2E01-44BE-8EA1-12BAFA83618F}"/>
                    </a:ext>
                  </a:extLst>
                </p:cNvPr>
                <p:cNvSpPr/>
                <p:nvPr/>
              </p:nvSpPr>
              <p:spPr>
                <a:xfrm>
                  <a:off x="926564" y="4058561"/>
                  <a:ext cx="18000" cy="36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07" name="正方形/長方形 1906">
                  <a:extLst>
                    <a:ext uri="{FF2B5EF4-FFF2-40B4-BE49-F238E27FC236}">
                      <a16:creationId xmlns:a16="http://schemas.microsoft.com/office/drawing/2014/main" id="{C8A0957D-ABBF-4F0A-A23E-AC1BB87F313A}"/>
                    </a:ext>
                  </a:extLst>
                </p:cNvPr>
                <p:cNvSpPr/>
                <p:nvPr/>
              </p:nvSpPr>
              <p:spPr>
                <a:xfrm>
                  <a:off x="954088" y="4059624"/>
                  <a:ext cx="18000" cy="36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08" name="正方形/長方形 1907">
                  <a:extLst>
                    <a:ext uri="{FF2B5EF4-FFF2-40B4-BE49-F238E27FC236}">
                      <a16:creationId xmlns:a16="http://schemas.microsoft.com/office/drawing/2014/main" id="{112EB058-06E9-4A0D-A168-420D672A67BF}"/>
                    </a:ext>
                  </a:extLst>
                </p:cNvPr>
                <p:cNvSpPr/>
                <p:nvPr/>
              </p:nvSpPr>
              <p:spPr>
                <a:xfrm>
                  <a:off x="1005581" y="4058561"/>
                  <a:ext cx="18000" cy="36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09" name="正方形/長方形 1908">
                  <a:extLst>
                    <a:ext uri="{FF2B5EF4-FFF2-40B4-BE49-F238E27FC236}">
                      <a16:creationId xmlns:a16="http://schemas.microsoft.com/office/drawing/2014/main" id="{845C1B11-8E8C-4714-9CFE-FFA241893E59}"/>
                    </a:ext>
                  </a:extLst>
                </p:cNvPr>
                <p:cNvSpPr/>
                <p:nvPr/>
              </p:nvSpPr>
              <p:spPr>
                <a:xfrm>
                  <a:off x="1031967" y="4058448"/>
                  <a:ext cx="18000" cy="36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10" name="正方形/長方形 1909">
                  <a:extLst>
                    <a:ext uri="{FF2B5EF4-FFF2-40B4-BE49-F238E27FC236}">
                      <a16:creationId xmlns:a16="http://schemas.microsoft.com/office/drawing/2014/main" id="{618510E3-ED76-42A1-BE54-CE2558EBB79A}"/>
                    </a:ext>
                  </a:extLst>
                </p:cNvPr>
                <p:cNvSpPr/>
                <p:nvPr/>
              </p:nvSpPr>
              <p:spPr>
                <a:xfrm>
                  <a:off x="979831" y="4057557"/>
                  <a:ext cx="18000" cy="36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905" name="正方形/長方形 1904">
                <a:extLst>
                  <a:ext uri="{FF2B5EF4-FFF2-40B4-BE49-F238E27FC236}">
                    <a16:creationId xmlns:a16="http://schemas.microsoft.com/office/drawing/2014/main" id="{F34F9AE8-FBA8-4578-95F7-8EE166264C3F}"/>
                  </a:ext>
                </a:extLst>
              </p:cNvPr>
              <p:cNvSpPr/>
              <p:nvPr/>
            </p:nvSpPr>
            <p:spPr>
              <a:xfrm>
                <a:off x="1040664" y="3902992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911" name="グループ化 1910">
            <a:extLst>
              <a:ext uri="{FF2B5EF4-FFF2-40B4-BE49-F238E27FC236}">
                <a16:creationId xmlns:a16="http://schemas.microsoft.com/office/drawing/2014/main" id="{D9E17964-D58F-49DB-9865-DC4C8E5B9B0E}"/>
              </a:ext>
            </a:extLst>
          </p:cNvPr>
          <p:cNvGrpSpPr/>
          <p:nvPr/>
        </p:nvGrpSpPr>
        <p:grpSpPr>
          <a:xfrm>
            <a:off x="774164" y="4088615"/>
            <a:ext cx="284500" cy="38484"/>
            <a:chOff x="774164" y="3906161"/>
            <a:chExt cx="284500" cy="38484"/>
          </a:xfrm>
        </p:grpSpPr>
        <p:sp>
          <p:nvSpPr>
            <p:cNvPr id="1912" name="正方形/長方形 1911">
              <a:extLst>
                <a:ext uri="{FF2B5EF4-FFF2-40B4-BE49-F238E27FC236}">
                  <a16:creationId xmlns:a16="http://schemas.microsoft.com/office/drawing/2014/main" id="{163078F2-B274-4255-8925-ABDAEB485B4B}"/>
                </a:ext>
              </a:extLst>
            </p:cNvPr>
            <p:cNvSpPr/>
            <p:nvPr/>
          </p:nvSpPr>
          <p:spPr>
            <a:xfrm>
              <a:off x="774164" y="3906161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13" name="正方形/長方形 1912">
              <a:extLst>
                <a:ext uri="{FF2B5EF4-FFF2-40B4-BE49-F238E27FC236}">
                  <a16:creationId xmlns:a16="http://schemas.microsoft.com/office/drawing/2014/main" id="{FAB26C1D-35B2-4A15-B8B0-3FD61DCD344A}"/>
                </a:ext>
              </a:extLst>
            </p:cNvPr>
            <p:cNvSpPr/>
            <p:nvPr/>
          </p:nvSpPr>
          <p:spPr>
            <a:xfrm>
              <a:off x="801688" y="3907224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14" name="正方形/長方形 1913">
              <a:extLst>
                <a:ext uri="{FF2B5EF4-FFF2-40B4-BE49-F238E27FC236}">
                  <a16:creationId xmlns:a16="http://schemas.microsoft.com/office/drawing/2014/main" id="{A9A0D9B9-994C-4F26-AF72-157E5972097F}"/>
                </a:ext>
              </a:extLst>
            </p:cNvPr>
            <p:cNvSpPr/>
            <p:nvPr/>
          </p:nvSpPr>
          <p:spPr>
            <a:xfrm>
              <a:off x="853181" y="3908542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15" name="正方形/長方形 1914">
              <a:extLst>
                <a:ext uri="{FF2B5EF4-FFF2-40B4-BE49-F238E27FC236}">
                  <a16:creationId xmlns:a16="http://schemas.microsoft.com/office/drawing/2014/main" id="{288101FF-EC87-47BE-83D3-F2677F5D86F3}"/>
                </a:ext>
              </a:extLst>
            </p:cNvPr>
            <p:cNvSpPr/>
            <p:nvPr/>
          </p:nvSpPr>
          <p:spPr>
            <a:xfrm>
              <a:off x="879567" y="3908429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16" name="正方形/長方形 1915">
              <a:extLst>
                <a:ext uri="{FF2B5EF4-FFF2-40B4-BE49-F238E27FC236}">
                  <a16:creationId xmlns:a16="http://schemas.microsoft.com/office/drawing/2014/main" id="{B69CBA6F-5DF9-404C-9ED6-6D4AAB3C26AC}"/>
                </a:ext>
              </a:extLst>
            </p:cNvPr>
            <p:cNvSpPr/>
            <p:nvPr/>
          </p:nvSpPr>
          <p:spPr>
            <a:xfrm>
              <a:off x="827431" y="3907538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917" name="グループ化 1916">
              <a:extLst>
                <a:ext uri="{FF2B5EF4-FFF2-40B4-BE49-F238E27FC236}">
                  <a16:creationId xmlns:a16="http://schemas.microsoft.com/office/drawing/2014/main" id="{F3B30229-4C65-4252-90D6-79519A4C15DB}"/>
                </a:ext>
              </a:extLst>
            </p:cNvPr>
            <p:cNvGrpSpPr/>
            <p:nvPr/>
          </p:nvGrpSpPr>
          <p:grpSpPr>
            <a:xfrm>
              <a:off x="909213" y="3906578"/>
              <a:ext cx="149451" cy="38067"/>
              <a:chOff x="909213" y="3901816"/>
              <a:chExt cx="149451" cy="38067"/>
            </a:xfrm>
          </p:grpSpPr>
          <p:grpSp>
            <p:nvGrpSpPr>
              <p:cNvPr id="1918" name="グループ化 1917">
                <a:extLst>
                  <a:ext uri="{FF2B5EF4-FFF2-40B4-BE49-F238E27FC236}">
                    <a16:creationId xmlns:a16="http://schemas.microsoft.com/office/drawing/2014/main" id="{5245DC59-C950-4625-822A-AAE2A0A2BB7A}"/>
                  </a:ext>
                </a:extLst>
              </p:cNvPr>
              <p:cNvGrpSpPr/>
              <p:nvPr/>
            </p:nvGrpSpPr>
            <p:grpSpPr>
              <a:xfrm>
                <a:off x="909213" y="3901816"/>
                <a:ext cx="123403" cy="38067"/>
                <a:chOff x="926564" y="4057557"/>
                <a:chExt cx="123403" cy="38067"/>
              </a:xfrm>
            </p:grpSpPr>
            <p:sp>
              <p:nvSpPr>
                <p:cNvPr id="1920" name="正方形/長方形 1919">
                  <a:extLst>
                    <a:ext uri="{FF2B5EF4-FFF2-40B4-BE49-F238E27FC236}">
                      <a16:creationId xmlns:a16="http://schemas.microsoft.com/office/drawing/2014/main" id="{3C3CA7A3-85FF-466A-839C-F7CD52F17110}"/>
                    </a:ext>
                  </a:extLst>
                </p:cNvPr>
                <p:cNvSpPr/>
                <p:nvPr/>
              </p:nvSpPr>
              <p:spPr>
                <a:xfrm>
                  <a:off x="926564" y="4058561"/>
                  <a:ext cx="18000" cy="36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21" name="正方形/長方形 1920">
                  <a:extLst>
                    <a:ext uri="{FF2B5EF4-FFF2-40B4-BE49-F238E27FC236}">
                      <a16:creationId xmlns:a16="http://schemas.microsoft.com/office/drawing/2014/main" id="{F4BB5BEF-7E39-4BB8-A778-95B7362112EF}"/>
                    </a:ext>
                  </a:extLst>
                </p:cNvPr>
                <p:cNvSpPr/>
                <p:nvPr/>
              </p:nvSpPr>
              <p:spPr>
                <a:xfrm>
                  <a:off x="954088" y="4059624"/>
                  <a:ext cx="18000" cy="36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22" name="正方形/長方形 1921">
                  <a:extLst>
                    <a:ext uri="{FF2B5EF4-FFF2-40B4-BE49-F238E27FC236}">
                      <a16:creationId xmlns:a16="http://schemas.microsoft.com/office/drawing/2014/main" id="{22DB5FF5-11B4-4833-9A27-D8670E3F27F2}"/>
                    </a:ext>
                  </a:extLst>
                </p:cNvPr>
                <p:cNvSpPr/>
                <p:nvPr/>
              </p:nvSpPr>
              <p:spPr>
                <a:xfrm>
                  <a:off x="1005581" y="4058561"/>
                  <a:ext cx="18000" cy="36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23" name="正方形/長方形 1922">
                  <a:extLst>
                    <a:ext uri="{FF2B5EF4-FFF2-40B4-BE49-F238E27FC236}">
                      <a16:creationId xmlns:a16="http://schemas.microsoft.com/office/drawing/2014/main" id="{8F27CC15-A9C2-4740-BF48-F1CCE34B27D8}"/>
                    </a:ext>
                  </a:extLst>
                </p:cNvPr>
                <p:cNvSpPr/>
                <p:nvPr/>
              </p:nvSpPr>
              <p:spPr>
                <a:xfrm>
                  <a:off x="1031967" y="4058448"/>
                  <a:ext cx="18000" cy="36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24" name="正方形/長方形 1923">
                  <a:extLst>
                    <a:ext uri="{FF2B5EF4-FFF2-40B4-BE49-F238E27FC236}">
                      <a16:creationId xmlns:a16="http://schemas.microsoft.com/office/drawing/2014/main" id="{A80F720B-DFE5-4747-BC63-29936D95DBD7}"/>
                    </a:ext>
                  </a:extLst>
                </p:cNvPr>
                <p:cNvSpPr/>
                <p:nvPr/>
              </p:nvSpPr>
              <p:spPr>
                <a:xfrm>
                  <a:off x="979831" y="4057557"/>
                  <a:ext cx="18000" cy="36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919" name="正方形/長方形 1918">
                <a:extLst>
                  <a:ext uri="{FF2B5EF4-FFF2-40B4-BE49-F238E27FC236}">
                    <a16:creationId xmlns:a16="http://schemas.microsoft.com/office/drawing/2014/main" id="{F95962C3-08C3-46F5-9AD8-BEC83BDA52EC}"/>
                  </a:ext>
                </a:extLst>
              </p:cNvPr>
              <p:cNvSpPr/>
              <p:nvPr/>
            </p:nvSpPr>
            <p:spPr>
              <a:xfrm>
                <a:off x="1040664" y="3902992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940" name="グループ化 1939">
            <a:extLst>
              <a:ext uri="{FF2B5EF4-FFF2-40B4-BE49-F238E27FC236}">
                <a16:creationId xmlns:a16="http://schemas.microsoft.com/office/drawing/2014/main" id="{18538EB1-D2E6-4929-9B8D-79BD342BFFF2}"/>
              </a:ext>
            </a:extLst>
          </p:cNvPr>
          <p:cNvGrpSpPr/>
          <p:nvPr/>
        </p:nvGrpSpPr>
        <p:grpSpPr>
          <a:xfrm>
            <a:off x="774164" y="4271080"/>
            <a:ext cx="284500" cy="38484"/>
            <a:chOff x="774164" y="3906161"/>
            <a:chExt cx="284500" cy="38484"/>
          </a:xfrm>
        </p:grpSpPr>
        <p:sp>
          <p:nvSpPr>
            <p:cNvPr id="1941" name="正方形/長方形 1940">
              <a:extLst>
                <a:ext uri="{FF2B5EF4-FFF2-40B4-BE49-F238E27FC236}">
                  <a16:creationId xmlns:a16="http://schemas.microsoft.com/office/drawing/2014/main" id="{B1D31E87-7E43-4013-925A-522573F51EBB}"/>
                </a:ext>
              </a:extLst>
            </p:cNvPr>
            <p:cNvSpPr/>
            <p:nvPr/>
          </p:nvSpPr>
          <p:spPr>
            <a:xfrm>
              <a:off x="774164" y="3906161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42" name="正方形/長方形 1941">
              <a:extLst>
                <a:ext uri="{FF2B5EF4-FFF2-40B4-BE49-F238E27FC236}">
                  <a16:creationId xmlns:a16="http://schemas.microsoft.com/office/drawing/2014/main" id="{66BE933C-92DB-4D2C-B720-42AEE4802CFC}"/>
                </a:ext>
              </a:extLst>
            </p:cNvPr>
            <p:cNvSpPr/>
            <p:nvPr/>
          </p:nvSpPr>
          <p:spPr>
            <a:xfrm>
              <a:off x="801688" y="3907224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43" name="正方形/長方形 1942">
              <a:extLst>
                <a:ext uri="{FF2B5EF4-FFF2-40B4-BE49-F238E27FC236}">
                  <a16:creationId xmlns:a16="http://schemas.microsoft.com/office/drawing/2014/main" id="{F60D8551-38D8-484D-B6C1-3A8D6B6CDA72}"/>
                </a:ext>
              </a:extLst>
            </p:cNvPr>
            <p:cNvSpPr/>
            <p:nvPr/>
          </p:nvSpPr>
          <p:spPr>
            <a:xfrm>
              <a:off x="853181" y="3908542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44" name="正方形/長方形 1943">
              <a:extLst>
                <a:ext uri="{FF2B5EF4-FFF2-40B4-BE49-F238E27FC236}">
                  <a16:creationId xmlns:a16="http://schemas.microsoft.com/office/drawing/2014/main" id="{D6229367-F9B6-4B92-AA8B-ED6C3759290A}"/>
                </a:ext>
              </a:extLst>
            </p:cNvPr>
            <p:cNvSpPr/>
            <p:nvPr/>
          </p:nvSpPr>
          <p:spPr>
            <a:xfrm>
              <a:off x="879567" y="3908429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45" name="正方形/長方形 1944">
              <a:extLst>
                <a:ext uri="{FF2B5EF4-FFF2-40B4-BE49-F238E27FC236}">
                  <a16:creationId xmlns:a16="http://schemas.microsoft.com/office/drawing/2014/main" id="{AF6FF023-3A9C-48D4-A3F3-A54F592BB767}"/>
                </a:ext>
              </a:extLst>
            </p:cNvPr>
            <p:cNvSpPr/>
            <p:nvPr/>
          </p:nvSpPr>
          <p:spPr>
            <a:xfrm>
              <a:off x="827431" y="3907538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946" name="グループ化 1945">
              <a:extLst>
                <a:ext uri="{FF2B5EF4-FFF2-40B4-BE49-F238E27FC236}">
                  <a16:creationId xmlns:a16="http://schemas.microsoft.com/office/drawing/2014/main" id="{887028A6-568E-4843-AB75-D12AB805CCA3}"/>
                </a:ext>
              </a:extLst>
            </p:cNvPr>
            <p:cNvGrpSpPr/>
            <p:nvPr/>
          </p:nvGrpSpPr>
          <p:grpSpPr>
            <a:xfrm>
              <a:off x="909213" y="3906578"/>
              <a:ext cx="149451" cy="38067"/>
              <a:chOff x="909213" y="3901816"/>
              <a:chExt cx="149451" cy="38067"/>
            </a:xfrm>
          </p:grpSpPr>
          <p:grpSp>
            <p:nvGrpSpPr>
              <p:cNvPr id="1947" name="グループ化 1946">
                <a:extLst>
                  <a:ext uri="{FF2B5EF4-FFF2-40B4-BE49-F238E27FC236}">
                    <a16:creationId xmlns:a16="http://schemas.microsoft.com/office/drawing/2014/main" id="{4D4C56E5-AE35-430B-BFFD-2A52B9D71A58}"/>
                  </a:ext>
                </a:extLst>
              </p:cNvPr>
              <p:cNvGrpSpPr/>
              <p:nvPr/>
            </p:nvGrpSpPr>
            <p:grpSpPr>
              <a:xfrm>
                <a:off x="909213" y="3901816"/>
                <a:ext cx="123403" cy="38067"/>
                <a:chOff x="926564" y="4057557"/>
                <a:chExt cx="123403" cy="38067"/>
              </a:xfrm>
            </p:grpSpPr>
            <p:sp>
              <p:nvSpPr>
                <p:cNvPr id="1949" name="正方形/長方形 1948">
                  <a:extLst>
                    <a:ext uri="{FF2B5EF4-FFF2-40B4-BE49-F238E27FC236}">
                      <a16:creationId xmlns:a16="http://schemas.microsoft.com/office/drawing/2014/main" id="{8B1AA041-5898-46E5-AE30-6CC5F0AD7A2B}"/>
                    </a:ext>
                  </a:extLst>
                </p:cNvPr>
                <p:cNvSpPr/>
                <p:nvPr/>
              </p:nvSpPr>
              <p:spPr>
                <a:xfrm>
                  <a:off x="926564" y="4058561"/>
                  <a:ext cx="18000" cy="36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50" name="正方形/長方形 1949">
                  <a:extLst>
                    <a:ext uri="{FF2B5EF4-FFF2-40B4-BE49-F238E27FC236}">
                      <a16:creationId xmlns:a16="http://schemas.microsoft.com/office/drawing/2014/main" id="{F4A19725-5587-49AB-AFB0-1DCF2CFF43C5}"/>
                    </a:ext>
                  </a:extLst>
                </p:cNvPr>
                <p:cNvSpPr/>
                <p:nvPr/>
              </p:nvSpPr>
              <p:spPr>
                <a:xfrm>
                  <a:off x="954088" y="4059624"/>
                  <a:ext cx="18000" cy="36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51" name="正方形/長方形 1950">
                  <a:extLst>
                    <a:ext uri="{FF2B5EF4-FFF2-40B4-BE49-F238E27FC236}">
                      <a16:creationId xmlns:a16="http://schemas.microsoft.com/office/drawing/2014/main" id="{9062B65D-C705-4C4F-AC4D-D9B6025109A6}"/>
                    </a:ext>
                  </a:extLst>
                </p:cNvPr>
                <p:cNvSpPr/>
                <p:nvPr/>
              </p:nvSpPr>
              <p:spPr>
                <a:xfrm>
                  <a:off x="1005581" y="4058561"/>
                  <a:ext cx="18000" cy="36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52" name="正方形/長方形 1951">
                  <a:extLst>
                    <a:ext uri="{FF2B5EF4-FFF2-40B4-BE49-F238E27FC236}">
                      <a16:creationId xmlns:a16="http://schemas.microsoft.com/office/drawing/2014/main" id="{22B0BEC2-FE45-4800-8E22-04FDAD9A7182}"/>
                    </a:ext>
                  </a:extLst>
                </p:cNvPr>
                <p:cNvSpPr/>
                <p:nvPr/>
              </p:nvSpPr>
              <p:spPr>
                <a:xfrm>
                  <a:off x="1031967" y="4058448"/>
                  <a:ext cx="18000" cy="36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53" name="正方形/長方形 1952">
                  <a:extLst>
                    <a:ext uri="{FF2B5EF4-FFF2-40B4-BE49-F238E27FC236}">
                      <a16:creationId xmlns:a16="http://schemas.microsoft.com/office/drawing/2014/main" id="{60AB05F4-053F-4423-95FF-94584364CDE5}"/>
                    </a:ext>
                  </a:extLst>
                </p:cNvPr>
                <p:cNvSpPr/>
                <p:nvPr/>
              </p:nvSpPr>
              <p:spPr>
                <a:xfrm>
                  <a:off x="979831" y="4057557"/>
                  <a:ext cx="18000" cy="36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948" name="正方形/長方形 1947">
                <a:extLst>
                  <a:ext uri="{FF2B5EF4-FFF2-40B4-BE49-F238E27FC236}">
                    <a16:creationId xmlns:a16="http://schemas.microsoft.com/office/drawing/2014/main" id="{EA24D87C-654C-4390-B661-39E353ACD9C2}"/>
                  </a:ext>
                </a:extLst>
              </p:cNvPr>
              <p:cNvSpPr/>
              <p:nvPr/>
            </p:nvSpPr>
            <p:spPr>
              <a:xfrm>
                <a:off x="1040664" y="3902992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954" name="グループ化 1953">
            <a:extLst>
              <a:ext uri="{FF2B5EF4-FFF2-40B4-BE49-F238E27FC236}">
                <a16:creationId xmlns:a16="http://schemas.microsoft.com/office/drawing/2014/main" id="{387D2167-2DDD-49F1-A2A6-22325DD56C0F}"/>
              </a:ext>
            </a:extLst>
          </p:cNvPr>
          <p:cNvGrpSpPr/>
          <p:nvPr/>
        </p:nvGrpSpPr>
        <p:grpSpPr>
          <a:xfrm>
            <a:off x="774164" y="4319104"/>
            <a:ext cx="284500" cy="38484"/>
            <a:chOff x="774164" y="3906161"/>
            <a:chExt cx="284500" cy="38484"/>
          </a:xfrm>
        </p:grpSpPr>
        <p:sp>
          <p:nvSpPr>
            <p:cNvPr id="1955" name="正方形/長方形 1954">
              <a:extLst>
                <a:ext uri="{FF2B5EF4-FFF2-40B4-BE49-F238E27FC236}">
                  <a16:creationId xmlns:a16="http://schemas.microsoft.com/office/drawing/2014/main" id="{43163858-9383-441C-B39F-30BFBB14EF39}"/>
                </a:ext>
              </a:extLst>
            </p:cNvPr>
            <p:cNvSpPr/>
            <p:nvPr/>
          </p:nvSpPr>
          <p:spPr>
            <a:xfrm>
              <a:off x="774164" y="3906161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56" name="正方形/長方形 1955">
              <a:extLst>
                <a:ext uri="{FF2B5EF4-FFF2-40B4-BE49-F238E27FC236}">
                  <a16:creationId xmlns:a16="http://schemas.microsoft.com/office/drawing/2014/main" id="{F04C3B59-A015-4977-B0AC-08D36C5596FA}"/>
                </a:ext>
              </a:extLst>
            </p:cNvPr>
            <p:cNvSpPr/>
            <p:nvPr/>
          </p:nvSpPr>
          <p:spPr>
            <a:xfrm>
              <a:off x="801688" y="3907224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57" name="正方形/長方形 1956">
              <a:extLst>
                <a:ext uri="{FF2B5EF4-FFF2-40B4-BE49-F238E27FC236}">
                  <a16:creationId xmlns:a16="http://schemas.microsoft.com/office/drawing/2014/main" id="{D1C0780B-3BD2-419F-8B67-5F34E61CD5E7}"/>
                </a:ext>
              </a:extLst>
            </p:cNvPr>
            <p:cNvSpPr/>
            <p:nvPr/>
          </p:nvSpPr>
          <p:spPr>
            <a:xfrm>
              <a:off x="853181" y="3908542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58" name="正方形/長方形 1957">
              <a:extLst>
                <a:ext uri="{FF2B5EF4-FFF2-40B4-BE49-F238E27FC236}">
                  <a16:creationId xmlns:a16="http://schemas.microsoft.com/office/drawing/2014/main" id="{6661F83E-66B8-4265-8C44-163E04130AAB}"/>
                </a:ext>
              </a:extLst>
            </p:cNvPr>
            <p:cNvSpPr/>
            <p:nvPr/>
          </p:nvSpPr>
          <p:spPr>
            <a:xfrm>
              <a:off x="879567" y="3908429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59" name="正方形/長方形 1958">
              <a:extLst>
                <a:ext uri="{FF2B5EF4-FFF2-40B4-BE49-F238E27FC236}">
                  <a16:creationId xmlns:a16="http://schemas.microsoft.com/office/drawing/2014/main" id="{779628DC-40C6-4E6B-BEA4-0A35D69427DF}"/>
                </a:ext>
              </a:extLst>
            </p:cNvPr>
            <p:cNvSpPr/>
            <p:nvPr/>
          </p:nvSpPr>
          <p:spPr>
            <a:xfrm>
              <a:off x="827431" y="3907538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960" name="グループ化 1959">
              <a:extLst>
                <a:ext uri="{FF2B5EF4-FFF2-40B4-BE49-F238E27FC236}">
                  <a16:creationId xmlns:a16="http://schemas.microsoft.com/office/drawing/2014/main" id="{60AB4751-C00C-4EFF-BEBD-A3414ECF8206}"/>
                </a:ext>
              </a:extLst>
            </p:cNvPr>
            <p:cNvGrpSpPr/>
            <p:nvPr/>
          </p:nvGrpSpPr>
          <p:grpSpPr>
            <a:xfrm>
              <a:off x="909213" y="3906578"/>
              <a:ext cx="149451" cy="38067"/>
              <a:chOff x="909213" y="3901816"/>
              <a:chExt cx="149451" cy="38067"/>
            </a:xfrm>
          </p:grpSpPr>
          <p:grpSp>
            <p:nvGrpSpPr>
              <p:cNvPr id="1961" name="グループ化 1960">
                <a:extLst>
                  <a:ext uri="{FF2B5EF4-FFF2-40B4-BE49-F238E27FC236}">
                    <a16:creationId xmlns:a16="http://schemas.microsoft.com/office/drawing/2014/main" id="{94580A85-0625-4FF3-9301-B447EC4CDD00}"/>
                  </a:ext>
                </a:extLst>
              </p:cNvPr>
              <p:cNvGrpSpPr/>
              <p:nvPr/>
            </p:nvGrpSpPr>
            <p:grpSpPr>
              <a:xfrm>
                <a:off x="909213" y="3901816"/>
                <a:ext cx="123403" cy="38067"/>
                <a:chOff x="926564" y="4057557"/>
                <a:chExt cx="123403" cy="38067"/>
              </a:xfrm>
            </p:grpSpPr>
            <p:sp>
              <p:nvSpPr>
                <p:cNvPr id="1963" name="正方形/長方形 1962">
                  <a:extLst>
                    <a:ext uri="{FF2B5EF4-FFF2-40B4-BE49-F238E27FC236}">
                      <a16:creationId xmlns:a16="http://schemas.microsoft.com/office/drawing/2014/main" id="{89234888-6434-4F53-B592-4DF58BF1AB70}"/>
                    </a:ext>
                  </a:extLst>
                </p:cNvPr>
                <p:cNvSpPr/>
                <p:nvPr/>
              </p:nvSpPr>
              <p:spPr>
                <a:xfrm>
                  <a:off x="926564" y="4058561"/>
                  <a:ext cx="18000" cy="36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64" name="正方形/長方形 1963">
                  <a:extLst>
                    <a:ext uri="{FF2B5EF4-FFF2-40B4-BE49-F238E27FC236}">
                      <a16:creationId xmlns:a16="http://schemas.microsoft.com/office/drawing/2014/main" id="{FAA46A8F-D860-44C1-9BCB-4DCE934CCF56}"/>
                    </a:ext>
                  </a:extLst>
                </p:cNvPr>
                <p:cNvSpPr/>
                <p:nvPr/>
              </p:nvSpPr>
              <p:spPr>
                <a:xfrm>
                  <a:off x="954088" y="4059624"/>
                  <a:ext cx="18000" cy="36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65" name="正方形/長方形 1964">
                  <a:extLst>
                    <a:ext uri="{FF2B5EF4-FFF2-40B4-BE49-F238E27FC236}">
                      <a16:creationId xmlns:a16="http://schemas.microsoft.com/office/drawing/2014/main" id="{781AE413-F04A-4031-BED0-30B691F2E300}"/>
                    </a:ext>
                  </a:extLst>
                </p:cNvPr>
                <p:cNvSpPr/>
                <p:nvPr/>
              </p:nvSpPr>
              <p:spPr>
                <a:xfrm>
                  <a:off x="1005581" y="4058561"/>
                  <a:ext cx="18000" cy="36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66" name="正方形/長方形 1965">
                  <a:extLst>
                    <a:ext uri="{FF2B5EF4-FFF2-40B4-BE49-F238E27FC236}">
                      <a16:creationId xmlns:a16="http://schemas.microsoft.com/office/drawing/2014/main" id="{89A3D187-0116-4EA9-9DDB-19575734FAC9}"/>
                    </a:ext>
                  </a:extLst>
                </p:cNvPr>
                <p:cNvSpPr/>
                <p:nvPr/>
              </p:nvSpPr>
              <p:spPr>
                <a:xfrm>
                  <a:off x="1031967" y="4058448"/>
                  <a:ext cx="18000" cy="36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67" name="正方形/長方形 1966">
                  <a:extLst>
                    <a:ext uri="{FF2B5EF4-FFF2-40B4-BE49-F238E27FC236}">
                      <a16:creationId xmlns:a16="http://schemas.microsoft.com/office/drawing/2014/main" id="{9483615C-21B0-4E99-BE1E-5E790DD29DFD}"/>
                    </a:ext>
                  </a:extLst>
                </p:cNvPr>
                <p:cNvSpPr/>
                <p:nvPr/>
              </p:nvSpPr>
              <p:spPr>
                <a:xfrm>
                  <a:off x="979831" y="4057557"/>
                  <a:ext cx="18000" cy="36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962" name="正方形/長方形 1961">
                <a:extLst>
                  <a:ext uri="{FF2B5EF4-FFF2-40B4-BE49-F238E27FC236}">
                    <a16:creationId xmlns:a16="http://schemas.microsoft.com/office/drawing/2014/main" id="{EA67AE86-4161-44B4-9648-007DEB5B96DA}"/>
                  </a:ext>
                </a:extLst>
              </p:cNvPr>
              <p:cNvSpPr/>
              <p:nvPr/>
            </p:nvSpPr>
            <p:spPr>
              <a:xfrm>
                <a:off x="1040664" y="3902992"/>
                <a:ext cx="18000" cy="3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968" name="グループ化 1967">
            <a:extLst>
              <a:ext uri="{FF2B5EF4-FFF2-40B4-BE49-F238E27FC236}">
                <a16:creationId xmlns:a16="http://schemas.microsoft.com/office/drawing/2014/main" id="{B7C5B98A-4072-42C9-B031-6CBB4CAD8415}"/>
              </a:ext>
            </a:extLst>
          </p:cNvPr>
          <p:cNvGrpSpPr/>
          <p:nvPr/>
        </p:nvGrpSpPr>
        <p:grpSpPr>
          <a:xfrm>
            <a:off x="1015804" y="4134102"/>
            <a:ext cx="45524" cy="37063"/>
            <a:chOff x="774164" y="3906161"/>
            <a:chExt cx="45524" cy="37063"/>
          </a:xfrm>
        </p:grpSpPr>
        <p:sp>
          <p:nvSpPr>
            <p:cNvPr id="1969" name="正方形/長方形 1968">
              <a:extLst>
                <a:ext uri="{FF2B5EF4-FFF2-40B4-BE49-F238E27FC236}">
                  <a16:creationId xmlns:a16="http://schemas.microsoft.com/office/drawing/2014/main" id="{489CEC2C-C643-430A-AB33-EFDDFA50D85F}"/>
                </a:ext>
              </a:extLst>
            </p:cNvPr>
            <p:cNvSpPr/>
            <p:nvPr/>
          </p:nvSpPr>
          <p:spPr>
            <a:xfrm>
              <a:off x="774164" y="3906161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70" name="正方形/長方形 1969">
              <a:extLst>
                <a:ext uri="{FF2B5EF4-FFF2-40B4-BE49-F238E27FC236}">
                  <a16:creationId xmlns:a16="http://schemas.microsoft.com/office/drawing/2014/main" id="{64717494-7C21-4512-8973-40DEBD264C92}"/>
                </a:ext>
              </a:extLst>
            </p:cNvPr>
            <p:cNvSpPr/>
            <p:nvPr/>
          </p:nvSpPr>
          <p:spPr>
            <a:xfrm>
              <a:off x="801688" y="3907224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974" name="グループ化 1973">
            <a:extLst>
              <a:ext uri="{FF2B5EF4-FFF2-40B4-BE49-F238E27FC236}">
                <a16:creationId xmlns:a16="http://schemas.microsoft.com/office/drawing/2014/main" id="{142D4CF8-0C71-4754-B268-9B063A840C5D}"/>
              </a:ext>
            </a:extLst>
          </p:cNvPr>
          <p:cNvGrpSpPr/>
          <p:nvPr/>
        </p:nvGrpSpPr>
        <p:grpSpPr>
          <a:xfrm>
            <a:off x="1015804" y="4179789"/>
            <a:ext cx="45524" cy="37063"/>
            <a:chOff x="774164" y="3906161"/>
            <a:chExt cx="45524" cy="37063"/>
          </a:xfrm>
        </p:grpSpPr>
        <p:sp>
          <p:nvSpPr>
            <p:cNvPr id="1975" name="正方形/長方形 1974">
              <a:extLst>
                <a:ext uri="{FF2B5EF4-FFF2-40B4-BE49-F238E27FC236}">
                  <a16:creationId xmlns:a16="http://schemas.microsoft.com/office/drawing/2014/main" id="{7B6731FC-3373-4150-866D-C074D512627E}"/>
                </a:ext>
              </a:extLst>
            </p:cNvPr>
            <p:cNvSpPr/>
            <p:nvPr/>
          </p:nvSpPr>
          <p:spPr>
            <a:xfrm>
              <a:off x="774164" y="3906161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76" name="正方形/長方形 1975">
              <a:extLst>
                <a:ext uri="{FF2B5EF4-FFF2-40B4-BE49-F238E27FC236}">
                  <a16:creationId xmlns:a16="http://schemas.microsoft.com/office/drawing/2014/main" id="{E81BB50E-28BB-4908-8CB6-8C3FEB37B36E}"/>
                </a:ext>
              </a:extLst>
            </p:cNvPr>
            <p:cNvSpPr/>
            <p:nvPr/>
          </p:nvSpPr>
          <p:spPr>
            <a:xfrm>
              <a:off x="801688" y="3907224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977" name="グループ化 1976">
            <a:extLst>
              <a:ext uri="{FF2B5EF4-FFF2-40B4-BE49-F238E27FC236}">
                <a16:creationId xmlns:a16="http://schemas.microsoft.com/office/drawing/2014/main" id="{6E766D94-94FD-405B-B6E4-E3F8FD8937B0}"/>
              </a:ext>
            </a:extLst>
          </p:cNvPr>
          <p:cNvGrpSpPr/>
          <p:nvPr/>
        </p:nvGrpSpPr>
        <p:grpSpPr>
          <a:xfrm>
            <a:off x="771562" y="4183874"/>
            <a:ext cx="45524" cy="37063"/>
            <a:chOff x="774164" y="3906161"/>
            <a:chExt cx="45524" cy="37063"/>
          </a:xfrm>
        </p:grpSpPr>
        <p:sp>
          <p:nvSpPr>
            <p:cNvPr id="1978" name="正方形/長方形 1977">
              <a:extLst>
                <a:ext uri="{FF2B5EF4-FFF2-40B4-BE49-F238E27FC236}">
                  <a16:creationId xmlns:a16="http://schemas.microsoft.com/office/drawing/2014/main" id="{2595E180-1A91-4190-92F0-22A7EC285553}"/>
                </a:ext>
              </a:extLst>
            </p:cNvPr>
            <p:cNvSpPr/>
            <p:nvPr/>
          </p:nvSpPr>
          <p:spPr>
            <a:xfrm>
              <a:off x="774164" y="3906161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79" name="正方形/長方形 1978">
              <a:extLst>
                <a:ext uri="{FF2B5EF4-FFF2-40B4-BE49-F238E27FC236}">
                  <a16:creationId xmlns:a16="http://schemas.microsoft.com/office/drawing/2014/main" id="{0DBAD2DC-55EE-4FF2-A0D2-C661E73CE4E5}"/>
                </a:ext>
              </a:extLst>
            </p:cNvPr>
            <p:cNvSpPr/>
            <p:nvPr/>
          </p:nvSpPr>
          <p:spPr>
            <a:xfrm>
              <a:off x="801688" y="3907224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980" name="グループ化 1979">
            <a:extLst>
              <a:ext uri="{FF2B5EF4-FFF2-40B4-BE49-F238E27FC236}">
                <a16:creationId xmlns:a16="http://schemas.microsoft.com/office/drawing/2014/main" id="{027A59CF-1A29-4D6F-B2AE-18ECC6A62E01}"/>
              </a:ext>
            </a:extLst>
          </p:cNvPr>
          <p:cNvGrpSpPr/>
          <p:nvPr/>
        </p:nvGrpSpPr>
        <p:grpSpPr>
          <a:xfrm>
            <a:off x="771562" y="4135087"/>
            <a:ext cx="45524" cy="37063"/>
            <a:chOff x="774164" y="3906161"/>
            <a:chExt cx="45524" cy="37063"/>
          </a:xfrm>
        </p:grpSpPr>
        <p:sp>
          <p:nvSpPr>
            <p:cNvPr id="1981" name="正方形/長方形 1980">
              <a:extLst>
                <a:ext uri="{FF2B5EF4-FFF2-40B4-BE49-F238E27FC236}">
                  <a16:creationId xmlns:a16="http://schemas.microsoft.com/office/drawing/2014/main" id="{AFC714E9-9888-4922-97C4-1CC6DA55F664}"/>
                </a:ext>
              </a:extLst>
            </p:cNvPr>
            <p:cNvSpPr/>
            <p:nvPr/>
          </p:nvSpPr>
          <p:spPr>
            <a:xfrm>
              <a:off x="774164" y="3906161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82" name="正方形/長方形 1981">
              <a:extLst>
                <a:ext uri="{FF2B5EF4-FFF2-40B4-BE49-F238E27FC236}">
                  <a16:creationId xmlns:a16="http://schemas.microsoft.com/office/drawing/2014/main" id="{346FF857-2E87-48B7-B5D3-6A96CF6D2EC1}"/>
                </a:ext>
              </a:extLst>
            </p:cNvPr>
            <p:cNvSpPr/>
            <p:nvPr/>
          </p:nvSpPr>
          <p:spPr>
            <a:xfrm>
              <a:off x="801688" y="3907224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983" name="グループ化 1982">
            <a:extLst>
              <a:ext uri="{FF2B5EF4-FFF2-40B4-BE49-F238E27FC236}">
                <a16:creationId xmlns:a16="http://schemas.microsoft.com/office/drawing/2014/main" id="{24A5E0E3-68F0-40A3-909F-E4EC37E886ED}"/>
              </a:ext>
            </a:extLst>
          </p:cNvPr>
          <p:cNvGrpSpPr/>
          <p:nvPr/>
        </p:nvGrpSpPr>
        <p:grpSpPr>
          <a:xfrm>
            <a:off x="934913" y="4368733"/>
            <a:ext cx="123403" cy="38067"/>
            <a:chOff x="926564" y="4057557"/>
            <a:chExt cx="123403" cy="38067"/>
          </a:xfrm>
        </p:grpSpPr>
        <p:sp>
          <p:nvSpPr>
            <p:cNvPr id="1984" name="正方形/長方形 1983">
              <a:extLst>
                <a:ext uri="{FF2B5EF4-FFF2-40B4-BE49-F238E27FC236}">
                  <a16:creationId xmlns:a16="http://schemas.microsoft.com/office/drawing/2014/main" id="{9B6BC3FC-E61D-4C1D-A1DE-F441E4072AEB}"/>
                </a:ext>
              </a:extLst>
            </p:cNvPr>
            <p:cNvSpPr/>
            <p:nvPr/>
          </p:nvSpPr>
          <p:spPr>
            <a:xfrm>
              <a:off x="926564" y="4058561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85" name="正方形/長方形 1984">
              <a:extLst>
                <a:ext uri="{FF2B5EF4-FFF2-40B4-BE49-F238E27FC236}">
                  <a16:creationId xmlns:a16="http://schemas.microsoft.com/office/drawing/2014/main" id="{DBE553CC-FACA-4C17-9F76-9CFB20DC7D3B}"/>
                </a:ext>
              </a:extLst>
            </p:cNvPr>
            <p:cNvSpPr/>
            <p:nvPr/>
          </p:nvSpPr>
          <p:spPr>
            <a:xfrm>
              <a:off x="954088" y="4059624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86" name="正方形/長方形 1985">
              <a:extLst>
                <a:ext uri="{FF2B5EF4-FFF2-40B4-BE49-F238E27FC236}">
                  <a16:creationId xmlns:a16="http://schemas.microsoft.com/office/drawing/2014/main" id="{1594C0EB-2EE4-4325-9C22-A5CB3DA325D1}"/>
                </a:ext>
              </a:extLst>
            </p:cNvPr>
            <p:cNvSpPr/>
            <p:nvPr/>
          </p:nvSpPr>
          <p:spPr>
            <a:xfrm>
              <a:off x="1005581" y="4058561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87" name="正方形/長方形 1986">
              <a:extLst>
                <a:ext uri="{FF2B5EF4-FFF2-40B4-BE49-F238E27FC236}">
                  <a16:creationId xmlns:a16="http://schemas.microsoft.com/office/drawing/2014/main" id="{6795A7EB-53B4-4B9E-B601-F15E81B1F8DB}"/>
                </a:ext>
              </a:extLst>
            </p:cNvPr>
            <p:cNvSpPr/>
            <p:nvPr/>
          </p:nvSpPr>
          <p:spPr>
            <a:xfrm>
              <a:off x="1031967" y="4058448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88" name="正方形/長方形 1987">
              <a:extLst>
                <a:ext uri="{FF2B5EF4-FFF2-40B4-BE49-F238E27FC236}">
                  <a16:creationId xmlns:a16="http://schemas.microsoft.com/office/drawing/2014/main" id="{0C3F6CD2-B673-434F-89E1-21A3B645B3C9}"/>
                </a:ext>
              </a:extLst>
            </p:cNvPr>
            <p:cNvSpPr/>
            <p:nvPr/>
          </p:nvSpPr>
          <p:spPr>
            <a:xfrm>
              <a:off x="979831" y="4057557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989" name="グループ化 1988">
            <a:extLst>
              <a:ext uri="{FF2B5EF4-FFF2-40B4-BE49-F238E27FC236}">
                <a16:creationId xmlns:a16="http://schemas.microsoft.com/office/drawing/2014/main" id="{66197301-41BA-4A36-8D24-4248F1FCBD73}"/>
              </a:ext>
            </a:extLst>
          </p:cNvPr>
          <p:cNvGrpSpPr/>
          <p:nvPr/>
        </p:nvGrpSpPr>
        <p:grpSpPr>
          <a:xfrm>
            <a:off x="894402" y="4418420"/>
            <a:ext cx="123403" cy="38067"/>
            <a:chOff x="926564" y="4057557"/>
            <a:chExt cx="123403" cy="38067"/>
          </a:xfrm>
        </p:grpSpPr>
        <p:sp>
          <p:nvSpPr>
            <p:cNvPr id="1990" name="正方形/長方形 1989">
              <a:extLst>
                <a:ext uri="{FF2B5EF4-FFF2-40B4-BE49-F238E27FC236}">
                  <a16:creationId xmlns:a16="http://schemas.microsoft.com/office/drawing/2014/main" id="{D87AEB3A-8806-40C3-B011-5604F108E690}"/>
                </a:ext>
              </a:extLst>
            </p:cNvPr>
            <p:cNvSpPr/>
            <p:nvPr/>
          </p:nvSpPr>
          <p:spPr>
            <a:xfrm>
              <a:off x="926564" y="4058561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91" name="正方形/長方形 1990">
              <a:extLst>
                <a:ext uri="{FF2B5EF4-FFF2-40B4-BE49-F238E27FC236}">
                  <a16:creationId xmlns:a16="http://schemas.microsoft.com/office/drawing/2014/main" id="{837043AC-B2E5-4FE7-8AF6-EEF3A2883565}"/>
                </a:ext>
              </a:extLst>
            </p:cNvPr>
            <p:cNvSpPr/>
            <p:nvPr/>
          </p:nvSpPr>
          <p:spPr>
            <a:xfrm>
              <a:off x="954088" y="4059624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92" name="正方形/長方形 1991">
              <a:extLst>
                <a:ext uri="{FF2B5EF4-FFF2-40B4-BE49-F238E27FC236}">
                  <a16:creationId xmlns:a16="http://schemas.microsoft.com/office/drawing/2014/main" id="{FF5D54E5-2398-4E94-BB33-D55EDAE0035A}"/>
                </a:ext>
              </a:extLst>
            </p:cNvPr>
            <p:cNvSpPr/>
            <p:nvPr/>
          </p:nvSpPr>
          <p:spPr>
            <a:xfrm>
              <a:off x="1005581" y="4058561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93" name="正方形/長方形 1992">
              <a:extLst>
                <a:ext uri="{FF2B5EF4-FFF2-40B4-BE49-F238E27FC236}">
                  <a16:creationId xmlns:a16="http://schemas.microsoft.com/office/drawing/2014/main" id="{0E46B2AF-6FAB-4141-8A7F-C52AC40C2337}"/>
                </a:ext>
              </a:extLst>
            </p:cNvPr>
            <p:cNvSpPr/>
            <p:nvPr/>
          </p:nvSpPr>
          <p:spPr>
            <a:xfrm>
              <a:off x="1031967" y="4058448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94" name="正方形/長方形 1993">
              <a:extLst>
                <a:ext uri="{FF2B5EF4-FFF2-40B4-BE49-F238E27FC236}">
                  <a16:creationId xmlns:a16="http://schemas.microsoft.com/office/drawing/2014/main" id="{179E4529-180C-4AB7-BFB8-29AEF23725B2}"/>
                </a:ext>
              </a:extLst>
            </p:cNvPr>
            <p:cNvSpPr/>
            <p:nvPr/>
          </p:nvSpPr>
          <p:spPr>
            <a:xfrm>
              <a:off x="979831" y="4057557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995" name="グループ化 1994">
            <a:extLst>
              <a:ext uri="{FF2B5EF4-FFF2-40B4-BE49-F238E27FC236}">
                <a16:creationId xmlns:a16="http://schemas.microsoft.com/office/drawing/2014/main" id="{662B95FE-DBCC-43C8-80A3-757312B51635}"/>
              </a:ext>
            </a:extLst>
          </p:cNvPr>
          <p:cNvGrpSpPr/>
          <p:nvPr/>
        </p:nvGrpSpPr>
        <p:grpSpPr>
          <a:xfrm>
            <a:off x="894402" y="4463784"/>
            <a:ext cx="123403" cy="38067"/>
            <a:chOff x="926564" y="4057557"/>
            <a:chExt cx="123403" cy="38067"/>
          </a:xfrm>
        </p:grpSpPr>
        <p:sp>
          <p:nvSpPr>
            <p:cNvPr id="1996" name="正方形/長方形 1995">
              <a:extLst>
                <a:ext uri="{FF2B5EF4-FFF2-40B4-BE49-F238E27FC236}">
                  <a16:creationId xmlns:a16="http://schemas.microsoft.com/office/drawing/2014/main" id="{2B408DF0-3F9E-4FD5-8669-AC0115DDDAD9}"/>
                </a:ext>
              </a:extLst>
            </p:cNvPr>
            <p:cNvSpPr/>
            <p:nvPr/>
          </p:nvSpPr>
          <p:spPr>
            <a:xfrm>
              <a:off x="926564" y="4058561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97" name="正方形/長方形 1996">
              <a:extLst>
                <a:ext uri="{FF2B5EF4-FFF2-40B4-BE49-F238E27FC236}">
                  <a16:creationId xmlns:a16="http://schemas.microsoft.com/office/drawing/2014/main" id="{8557C0F0-5C16-4A91-AFAA-E2BF47B150BD}"/>
                </a:ext>
              </a:extLst>
            </p:cNvPr>
            <p:cNvSpPr/>
            <p:nvPr/>
          </p:nvSpPr>
          <p:spPr>
            <a:xfrm>
              <a:off x="954088" y="4059624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98" name="正方形/長方形 1997">
              <a:extLst>
                <a:ext uri="{FF2B5EF4-FFF2-40B4-BE49-F238E27FC236}">
                  <a16:creationId xmlns:a16="http://schemas.microsoft.com/office/drawing/2014/main" id="{131F1938-6A1E-472F-9832-69104080E773}"/>
                </a:ext>
              </a:extLst>
            </p:cNvPr>
            <p:cNvSpPr/>
            <p:nvPr/>
          </p:nvSpPr>
          <p:spPr>
            <a:xfrm>
              <a:off x="1005581" y="4058561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99" name="正方形/長方形 1998">
              <a:extLst>
                <a:ext uri="{FF2B5EF4-FFF2-40B4-BE49-F238E27FC236}">
                  <a16:creationId xmlns:a16="http://schemas.microsoft.com/office/drawing/2014/main" id="{44DE31D4-66F6-45F3-824C-9F53623E63F9}"/>
                </a:ext>
              </a:extLst>
            </p:cNvPr>
            <p:cNvSpPr/>
            <p:nvPr/>
          </p:nvSpPr>
          <p:spPr>
            <a:xfrm>
              <a:off x="1031967" y="4058448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00" name="正方形/長方形 1999">
              <a:extLst>
                <a:ext uri="{FF2B5EF4-FFF2-40B4-BE49-F238E27FC236}">
                  <a16:creationId xmlns:a16="http://schemas.microsoft.com/office/drawing/2014/main" id="{6423FDB8-DE4B-4315-8D33-C70CAF89AF74}"/>
                </a:ext>
              </a:extLst>
            </p:cNvPr>
            <p:cNvSpPr/>
            <p:nvPr/>
          </p:nvSpPr>
          <p:spPr>
            <a:xfrm>
              <a:off x="979831" y="4057557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01" name="グループ化 2000">
            <a:extLst>
              <a:ext uri="{FF2B5EF4-FFF2-40B4-BE49-F238E27FC236}">
                <a16:creationId xmlns:a16="http://schemas.microsoft.com/office/drawing/2014/main" id="{AEC4C612-A814-4E1E-A370-73AC720880FA}"/>
              </a:ext>
            </a:extLst>
          </p:cNvPr>
          <p:cNvGrpSpPr/>
          <p:nvPr/>
        </p:nvGrpSpPr>
        <p:grpSpPr>
          <a:xfrm>
            <a:off x="855371" y="4510023"/>
            <a:ext cx="95879" cy="38067"/>
            <a:chOff x="954088" y="4057557"/>
            <a:chExt cx="95879" cy="38067"/>
          </a:xfrm>
        </p:grpSpPr>
        <p:sp>
          <p:nvSpPr>
            <p:cNvPr id="2003" name="正方形/長方形 2002">
              <a:extLst>
                <a:ext uri="{FF2B5EF4-FFF2-40B4-BE49-F238E27FC236}">
                  <a16:creationId xmlns:a16="http://schemas.microsoft.com/office/drawing/2014/main" id="{95E3EBED-8D66-4A4F-9960-9EE16FB6922C}"/>
                </a:ext>
              </a:extLst>
            </p:cNvPr>
            <p:cNvSpPr/>
            <p:nvPr/>
          </p:nvSpPr>
          <p:spPr>
            <a:xfrm>
              <a:off x="954088" y="4059624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04" name="正方形/長方形 2003">
              <a:extLst>
                <a:ext uri="{FF2B5EF4-FFF2-40B4-BE49-F238E27FC236}">
                  <a16:creationId xmlns:a16="http://schemas.microsoft.com/office/drawing/2014/main" id="{9C06F934-72FB-462F-8BDF-45E209281B24}"/>
                </a:ext>
              </a:extLst>
            </p:cNvPr>
            <p:cNvSpPr/>
            <p:nvPr/>
          </p:nvSpPr>
          <p:spPr>
            <a:xfrm>
              <a:off x="1005581" y="4058561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05" name="正方形/長方形 2004">
              <a:extLst>
                <a:ext uri="{FF2B5EF4-FFF2-40B4-BE49-F238E27FC236}">
                  <a16:creationId xmlns:a16="http://schemas.microsoft.com/office/drawing/2014/main" id="{0D9B5F38-A4C2-4666-9EF1-220835651A90}"/>
                </a:ext>
              </a:extLst>
            </p:cNvPr>
            <p:cNvSpPr/>
            <p:nvPr/>
          </p:nvSpPr>
          <p:spPr>
            <a:xfrm>
              <a:off x="1031967" y="4058448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06" name="正方形/長方形 2005">
              <a:extLst>
                <a:ext uri="{FF2B5EF4-FFF2-40B4-BE49-F238E27FC236}">
                  <a16:creationId xmlns:a16="http://schemas.microsoft.com/office/drawing/2014/main" id="{F69106F7-4356-4A5B-98AC-2B121659C1FD}"/>
                </a:ext>
              </a:extLst>
            </p:cNvPr>
            <p:cNvSpPr/>
            <p:nvPr/>
          </p:nvSpPr>
          <p:spPr>
            <a:xfrm>
              <a:off x="979831" y="4057557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07" name="グループ化 2006">
            <a:extLst>
              <a:ext uri="{FF2B5EF4-FFF2-40B4-BE49-F238E27FC236}">
                <a16:creationId xmlns:a16="http://schemas.microsoft.com/office/drawing/2014/main" id="{55C506F6-1539-420C-8F2C-47DE91A1993C}"/>
              </a:ext>
            </a:extLst>
          </p:cNvPr>
          <p:cNvGrpSpPr/>
          <p:nvPr/>
        </p:nvGrpSpPr>
        <p:grpSpPr>
          <a:xfrm>
            <a:off x="771454" y="4461650"/>
            <a:ext cx="69493" cy="38067"/>
            <a:chOff x="954088" y="4057557"/>
            <a:chExt cx="69493" cy="38067"/>
          </a:xfrm>
        </p:grpSpPr>
        <p:sp>
          <p:nvSpPr>
            <p:cNvPr id="2008" name="正方形/長方形 2007">
              <a:extLst>
                <a:ext uri="{FF2B5EF4-FFF2-40B4-BE49-F238E27FC236}">
                  <a16:creationId xmlns:a16="http://schemas.microsoft.com/office/drawing/2014/main" id="{E93670C6-9EC7-41D9-9EB8-87C596B154A8}"/>
                </a:ext>
              </a:extLst>
            </p:cNvPr>
            <p:cNvSpPr/>
            <p:nvPr/>
          </p:nvSpPr>
          <p:spPr>
            <a:xfrm>
              <a:off x="954088" y="4059624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09" name="正方形/長方形 2008">
              <a:extLst>
                <a:ext uri="{FF2B5EF4-FFF2-40B4-BE49-F238E27FC236}">
                  <a16:creationId xmlns:a16="http://schemas.microsoft.com/office/drawing/2014/main" id="{3FB257B1-7FD5-41DB-B5AC-215F1E88917F}"/>
                </a:ext>
              </a:extLst>
            </p:cNvPr>
            <p:cNvSpPr/>
            <p:nvPr/>
          </p:nvSpPr>
          <p:spPr>
            <a:xfrm>
              <a:off x="1005581" y="4058561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11" name="正方形/長方形 2010">
              <a:extLst>
                <a:ext uri="{FF2B5EF4-FFF2-40B4-BE49-F238E27FC236}">
                  <a16:creationId xmlns:a16="http://schemas.microsoft.com/office/drawing/2014/main" id="{C9B7B781-A384-4D74-B4CF-F54844D2CD0A}"/>
                </a:ext>
              </a:extLst>
            </p:cNvPr>
            <p:cNvSpPr/>
            <p:nvPr/>
          </p:nvSpPr>
          <p:spPr>
            <a:xfrm>
              <a:off x="979831" y="4057557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12" name="グループ化 2011">
            <a:extLst>
              <a:ext uri="{FF2B5EF4-FFF2-40B4-BE49-F238E27FC236}">
                <a16:creationId xmlns:a16="http://schemas.microsoft.com/office/drawing/2014/main" id="{16735B1C-1A78-4F10-8C6D-66E831CF900F}"/>
              </a:ext>
            </a:extLst>
          </p:cNvPr>
          <p:cNvGrpSpPr/>
          <p:nvPr/>
        </p:nvGrpSpPr>
        <p:grpSpPr>
          <a:xfrm>
            <a:off x="768560" y="4418244"/>
            <a:ext cx="69493" cy="38067"/>
            <a:chOff x="954088" y="4057557"/>
            <a:chExt cx="69493" cy="38067"/>
          </a:xfrm>
        </p:grpSpPr>
        <p:sp>
          <p:nvSpPr>
            <p:cNvPr id="2013" name="正方形/長方形 2012">
              <a:extLst>
                <a:ext uri="{FF2B5EF4-FFF2-40B4-BE49-F238E27FC236}">
                  <a16:creationId xmlns:a16="http://schemas.microsoft.com/office/drawing/2014/main" id="{4C397753-D3DB-4357-BFCF-2E5208CA01D0}"/>
                </a:ext>
              </a:extLst>
            </p:cNvPr>
            <p:cNvSpPr/>
            <p:nvPr/>
          </p:nvSpPr>
          <p:spPr>
            <a:xfrm>
              <a:off x="954088" y="4059624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14" name="正方形/長方形 2013">
              <a:extLst>
                <a:ext uri="{FF2B5EF4-FFF2-40B4-BE49-F238E27FC236}">
                  <a16:creationId xmlns:a16="http://schemas.microsoft.com/office/drawing/2014/main" id="{AFB83E05-A980-4424-9AEC-777EB17BE439}"/>
                </a:ext>
              </a:extLst>
            </p:cNvPr>
            <p:cNvSpPr/>
            <p:nvPr/>
          </p:nvSpPr>
          <p:spPr>
            <a:xfrm>
              <a:off x="1005581" y="4058561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15" name="正方形/長方形 2014">
              <a:extLst>
                <a:ext uri="{FF2B5EF4-FFF2-40B4-BE49-F238E27FC236}">
                  <a16:creationId xmlns:a16="http://schemas.microsoft.com/office/drawing/2014/main" id="{FDC8C917-92A7-4FB0-B839-50970E555719}"/>
                </a:ext>
              </a:extLst>
            </p:cNvPr>
            <p:cNvSpPr/>
            <p:nvPr/>
          </p:nvSpPr>
          <p:spPr>
            <a:xfrm>
              <a:off x="979831" y="4057557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16" name="グループ化 2015">
            <a:extLst>
              <a:ext uri="{FF2B5EF4-FFF2-40B4-BE49-F238E27FC236}">
                <a16:creationId xmlns:a16="http://schemas.microsoft.com/office/drawing/2014/main" id="{A5D8E65B-790F-46B3-950F-B78974076F1B}"/>
              </a:ext>
            </a:extLst>
          </p:cNvPr>
          <p:cNvGrpSpPr/>
          <p:nvPr/>
        </p:nvGrpSpPr>
        <p:grpSpPr>
          <a:xfrm>
            <a:off x="930605" y="4557140"/>
            <a:ext cx="69493" cy="38067"/>
            <a:chOff x="954088" y="4057557"/>
            <a:chExt cx="69493" cy="38067"/>
          </a:xfrm>
        </p:grpSpPr>
        <p:sp>
          <p:nvSpPr>
            <p:cNvPr id="2017" name="正方形/長方形 2016">
              <a:extLst>
                <a:ext uri="{FF2B5EF4-FFF2-40B4-BE49-F238E27FC236}">
                  <a16:creationId xmlns:a16="http://schemas.microsoft.com/office/drawing/2014/main" id="{D2486C8F-2C10-42E4-B741-C984D9CE4C46}"/>
                </a:ext>
              </a:extLst>
            </p:cNvPr>
            <p:cNvSpPr/>
            <p:nvPr/>
          </p:nvSpPr>
          <p:spPr>
            <a:xfrm>
              <a:off x="954088" y="4059624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18" name="正方形/長方形 2017">
              <a:extLst>
                <a:ext uri="{FF2B5EF4-FFF2-40B4-BE49-F238E27FC236}">
                  <a16:creationId xmlns:a16="http://schemas.microsoft.com/office/drawing/2014/main" id="{F058AAD5-CA2B-412E-B85D-7C2490F0C635}"/>
                </a:ext>
              </a:extLst>
            </p:cNvPr>
            <p:cNvSpPr/>
            <p:nvPr/>
          </p:nvSpPr>
          <p:spPr>
            <a:xfrm>
              <a:off x="1005581" y="4058561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19" name="正方形/長方形 2018">
              <a:extLst>
                <a:ext uri="{FF2B5EF4-FFF2-40B4-BE49-F238E27FC236}">
                  <a16:creationId xmlns:a16="http://schemas.microsoft.com/office/drawing/2014/main" id="{23CFA1F5-E3C3-4972-A373-FB36C9F4F25A}"/>
                </a:ext>
              </a:extLst>
            </p:cNvPr>
            <p:cNvSpPr/>
            <p:nvPr/>
          </p:nvSpPr>
          <p:spPr>
            <a:xfrm>
              <a:off x="979831" y="4057557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20" name="グループ化 2019">
            <a:extLst>
              <a:ext uri="{FF2B5EF4-FFF2-40B4-BE49-F238E27FC236}">
                <a16:creationId xmlns:a16="http://schemas.microsoft.com/office/drawing/2014/main" id="{6517F8E1-9C0C-4E6F-A9CF-4C712D995DB7}"/>
              </a:ext>
            </a:extLst>
          </p:cNvPr>
          <p:cNvGrpSpPr/>
          <p:nvPr/>
        </p:nvGrpSpPr>
        <p:grpSpPr>
          <a:xfrm>
            <a:off x="930605" y="4600545"/>
            <a:ext cx="69493" cy="38067"/>
            <a:chOff x="954088" y="4057557"/>
            <a:chExt cx="69493" cy="38067"/>
          </a:xfrm>
        </p:grpSpPr>
        <p:sp>
          <p:nvSpPr>
            <p:cNvPr id="2021" name="正方形/長方形 2020">
              <a:extLst>
                <a:ext uri="{FF2B5EF4-FFF2-40B4-BE49-F238E27FC236}">
                  <a16:creationId xmlns:a16="http://schemas.microsoft.com/office/drawing/2014/main" id="{4C8A8E86-5C30-4193-9B95-78FEAE7B5398}"/>
                </a:ext>
              </a:extLst>
            </p:cNvPr>
            <p:cNvSpPr/>
            <p:nvPr/>
          </p:nvSpPr>
          <p:spPr>
            <a:xfrm>
              <a:off x="954088" y="4059624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22" name="正方形/長方形 2021">
              <a:extLst>
                <a:ext uri="{FF2B5EF4-FFF2-40B4-BE49-F238E27FC236}">
                  <a16:creationId xmlns:a16="http://schemas.microsoft.com/office/drawing/2014/main" id="{8346FC39-0066-43D7-9829-8A7944C0B494}"/>
                </a:ext>
              </a:extLst>
            </p:cNvPr>
            <p:cNvSpPr/>
            <p:nvPr/>
          </p:nvSpPr>
          <p:spPr>
            <a:xfrm>
              <a:off x="1005581" y="4058561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23" name="正方形/長方形 2022">
              <a:extLst>
                <a:ext uri="{FF2B5EF4-FFF2-40B4-BE49-F238E27FC236}">
                  <a16:creationId xmlns:a16="http://schemas.microsoft.com/office/drawing/2014/main" id="{F9B1D486-1879-455A-A7F6-D1B5DD85D254}"/>
                </a:ext>
              </a:extLst>
            </p:cNvPr>
            <p:cNvSpPr/>
            <p:nvPr/>
          </p:nvSpPr>
          <p:spPr>
            <a:xfrm>
              <a:off x="979831" y="4057557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24" name="グループ化 2023">
            <a:extLst>
              <a:ext uri="{FF2B5EF4-FFF2-40B4-BE49-F238E27FC236}">
                <a16:creationId xmlns:a16="http://schemas.microsoft.com/office/drawing/2014/main" id="{78DAE8BA-9D72-4A2B-9435-8FC70881D8A6}"/>
              </a:ext>
            </a:extLst>
          </p:cNvPr>
          <p:cNvGrpSpPr/>
          <p:nvPr/>
        </p:nvGrpSpPr>
        <p:grpSpPr>
          <a:xfrm>
            <a:off x="1023203" y="4554246"/>
            <a:ext cx="69493" cy="38067"/>
            <a:chOff x="954088" y="4057557"/>
            <a:chExt cx="69493" cy="38067"/>
          </a:xfrm>
        </p:grpSpPr>
        <p:sp>
          <p:nvSpPr>
            <p:cNvPr id="2025" name="正方形/長方形 2024">
              <a:extLst>
                <a:ext uri="{FF2B5EF4-FFF2-40B4-BE49-F238E27FC236}">
                  <a16:creationId xmlns:a16="http://schemas.microsoft.com/office/drawing/2014/main" id="{CA67FB48-B17E-4D47-AC26-2BECCEC7EF97}"/>
                </a:ext>
              </a:extLst>
            </p:cNvPr>
            <p:cNvSpPr/>
            <p:nvPr/>
          </p:nvSpPr>
          <p:spPr>
            <a:xfrm>
              <a:off x="954088" y="4059624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26" name="正方形/長方形 2025">
              <a:extLst>
                <a:ext uri="{FF2B5EF4-FFF2-40B4-BE49-F238E27FC236}">
                  <a16:creationId xmlns:a16="http://schemas.microsoft.com/office/drawing/2014/main" id="{AE8F5950-C52E-411E-861A-FD56C8F6C6D4}"/>
                </a:ext>
              </a:extLst>
            </p:cNvPr>
            <p:cNvSpPr/>
            <p:nvPr/>
          </p:nvSpPr>
          <p:spPr>
            <a:xfrm>
              <a:off x="1005581" y="4058561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27" name="正方形/長方形 2026">
              <a:extLst>
                <a:ext uri="{FF2B5EF4-FFF2-40B4-BE49-F238E27FC236}">
                  <a16:creationId xmlns:a16="http://schemas.microsoft.com/office/drawing/2014/main" id="{C1B4BA7D-D7A6-47C1-B3D5-8739CE89E07E}"/>
                </a:ext>
              </a:extLst>
            </p:cNvPr>
            <p:cNvSpPr/>
            <p:nvPr/>
          </p:nvSpPr>
          <p:spPr>
            <a:xfrm>
              <a:off x="979831" y="4057557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28" name="グループ化 2027">
            <a:extLst>
              <a:ext uri="{FF2B5EF4-FFF2-40B4-BE49-F238E27FC236}">
                <a16:creationId xmlns:a16="http://schemas.microsoft.com/office/drawing/2014/main" id="{E596A00F-9E67-4BC8-AF03-F1DDC6393403}"/>
              </a:ext>
            </a:extLst>
          </p:cNvPr>
          <p:cNvGrpSpPr/>
          <p:nvPr/>
        </p:nvGrpSpPr>
        <p:grpSpPr>
          <a:xfrm>
            <a:off x="1024485" y="4509667"/>
            <a:ext cx="45524" cy="37063"/>
            <a:chOff x="774164" y="3906161"/>
            <a:chExt cx="45524" cy="37063"/>
          </a:xfrm>
        </p:grpSpPr>
        <p:sp>
          <p:nvSpPr>
            <p:cNvPr id="2029" name="正方形/長方形 2028">
              <a:extLst>
                <a:ext uri="{FF2B5EF4-FFF2-40B4-BE49-F238E27FC236}">
                  <a16:creationId xmlns:a16="http://schemas.microsoft.com/office/drawing/2014/main" id="{9A84531B-B741-4E56-B106-00A87A5392BE}"/>
                </a:ext>
              </a:extLst>
            </p:cNvPr>
            <p:cNvSpPr/>
            <p:nvPr/>
          </p:nvSpPr>
          <p:spPr>
            <a:xfrm>
              <a:off x="774164" y="3906161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30" name="正方形/長方形 2029">
              <a:extLst>
                <a:ext uri="{FF2B5EF4-FFF2-40B4-BE49-F238E27FC236}">
                  <a16:creationId xmlns:a16="http://schemas.microsoft.com/office/drawing/2014/main" id="{A0355863-ABD7-439C-BCFC-5B550975BD9D}"/>
                </a:ext>
              </a:extLst>
            </p:cNvPr>
            <p:cNvSpPr/>
            <p:nvPr/>
          </p:nvSpPr>
          <p:spPr>
            <a:xfrm>
              <a:off x="801688" y="3907224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31" name="グループ化 2030">
            <a:extLst>
              <a:ext uri="{FF2B5EF4-FFF2-40B4-BE49-F238E27FC236}">
                <a16:creationId xmlns:a16="http://schemas.microsoft.com/office/drawing/2014/main" id="{F88EF65A-A044-4D17-BB4E-D84B16456755}"/>
              </a:ext>
            </a:extLst>
          </p:cNvPr>
          <p:cNvGrpSpPr/>
          <p:nvPr/>
        </p:nvGrpSpPr>
        <p:grpSpPr>
          <a:xfrm>
            <a:off x="1049670" y="4650070"/>
            <a:ext cx="45524" cy="37063"/>
            <a:chOff x="774164" y="3906161"/>
            <a:chExt cx="45524" cy="37063"/>
          </a:xfrm>
        </p:grpSpPr>
        <p:sp>
          <p:nvSpPr>
            <p:cNvPr id="2032" name="正方形/長方形 2031">
              <a:extLst>
                <a:ext uri="{FF2B5EF4-FFF2-40B4-BE49-F238E27FC236}">
                  <a16:creationId xmlns:a16="http://schemas.microsoft.com/office/drawing/2014/main" id="{E617EAFE-0162-4D88-AB6E-335AAF6D0DC1}"/>
                </a:ext>
              </a:extLst>
            </p:cNvPr>
            <p:cNvSpPr/>
            <p:nvPr/>
          </p:nvSpPr>
          <p:spPr>
            <a:xfrm>
              <a:off x="774164" y="3906161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33" name="正方形/長方形 2032">
              <a:extLst>
                <a:ext uri="{FF2B5EF4-FFF2-40B4-BE49-F238E27FC236}">
                  <a16:creationId xmlns:a16="http://schemas.microsoft.com/office/drawing/2014/main" id="{9EB0AFD4-7D75-4ED1-BA1D-83368A13CAB8}"/>
                </a:ext>
              </a:extLst>
            </p:cNvPr>
            <p:cNvSpPr/>
            <p:nvPr/>
          </p:nvSpPr>
          <p:spPr>
            <a:xfrm>
              <a:off x="801688" y="3907224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34" name="グループ化 2033">
            <a:extLst>
              <a:ext uri="{FF2B5EF4-FFF2-40B4-BE49-F238E27FC236}">
                <a16:creationId xmlns:a16="http://schemas.microsoft.com/office/drawing/2014/main" id="{C5F06346-0EAD-48BE-8EFE-11C552E6B006}"/>
              </a:ext>
            </a:extLst>
          </p:cNvPr>
          <p:cNvGrpSpPr/>
          <p:nvPr/>
        </p:nvGrpSpPr>
        <p:grpSpPr>
          <a:xfrm>
            <a:off x="1049670" y="4699855"/>
            <a:ext cx="45524" cy="37063"/>
            <a:chOff x="774164" y="3906161"/>
            <a:chExt cx="45524" cy="37063"/>
          </a:xfrm>
        </p:grpSpPr>
        <p:sp>
          <p:nvSpPr>
            <p:cNvPr id="2035" name="正方形/長方形 2034">
              <a:extLst>
                <a:ext uri="{FF2B5EF4-FFF2-40B4-BE49-F238E27FC236}">
                  <a16:creationId xmlns:a16="http://schemas.microsoft.com/office/drawing/2014/main" id="{4A71EF95-C270-468D-840E-8F03D066CF41}"/>
                </a:ext>
              </a:extLst>
            </p:cNvPr>
            <p:cNvSpPr/>
            <p:nvPr/>
          </p:nvSpPr>
          <p:spPr>
            <a:xfrm>
              <a:off x="774164" y="3906161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36" name="正方形/長方形 2035">
              <a:extLst>
                <a:ext uri="{FF2B5EF4-FFF2-40B4-BE49-F238E27FC236}">
                  <a16:creationId xmlns:a16="http://schemas.microsoft.com/office/drawing/2014/main" id="{3EBEA272-B11D-4E80-BCAC-FEE929A2BE98}"/>
                </a:ext>
              </a:extLst>
            </p:cNvPr>
            <p:cNvSpPr/>
            <p:nvPr/>
          </p:nvSpPr>
          <p:spPr>
            <a:xfrm>
              <a:off x="801688" y="3907224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37" name="グループ化 2036">
            <a:extLst>
              <a:ext uri="{FF2B5EF4-FFF2-40B4-BE49-F238E27FC236}">
                <a16:creationId xmlns:a16="http://schemas.microsoft.com/office/drawing/2014/main" id="{0A2BAD21-A2F6-4CCE-9420-7EB44881A406}"/>
              </a:ext>
            </a:extLst>
          </p:cNvPr>
          <p:cNvGrpSpPr/>
          <p:nvPr/>
        </p:nvGrpSpPr>
        <p:grpSpPr>
          <a:xfrm>
            <a:off x="1023203" y="4751016"/>
            <a:ext cx="69493" cy="38067"/>
            <a:chOff x="954088" y="4057557"/>
            <a:chExt cx="69493" cy="38067"/>
          </a:xfrm>
        </p:grpSpPr>
        <p:sp>
          <p:nvSpPr>
            <p:cNvPr id="2038" name="正方形/長方形 2037">
              <a:extLst>
                <a:ext uri="{FF2B5EF4-FFF2-40B4-BE49-F238E27FC236}">
                  <a16:creationId xmlns:a16="http://schemas.microsoft.com/office/drawing/2014/main" id="{376A5AE5-A7A3-4915-AA0D-144BA50B5046}"/>
                </a:ext>
              </a:extLst>
            </p:cNvPr>
            <p:cNvSpPr/>
            <p:nvPr/>
          </p:nvSpPr>
          <p:spPr>
            <a:xfrm>
              <a:off x="954088" y="4059624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39" name="正方形/長方形 2038">
              <a:extLst>
                <a:ext uri="{FF2B5EF4-FFF2-40B4-BE49-F238E27FC236}">
                  <a16:creationId xmlns:a16="http://schemas.microsoft.com/office/drawing/2014/main" id="{C1A78A8A-88A1-44F9-A753-737CCA837067}"/>
                </a:ext>
              </a:extLst>
            </p:cNvPr>
            <p:cNvSpPr/>
            <p:nvPr/>
          </p:nvSpPr>
          <p:spPr>
            <a:xfrm>
              <a:off x="1005581" y="4058561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40" name="正方形/長方形 2039">
              <a:extLst>
                <a:ext uri="{FF2B5EF4-FFF2-40B4-BE49-F238E27FC236}">
                  <a16:creationId xmlns:a16="http://schemas.microsoft.com/office/drawing/2014/main" id="{85734A37-02A6-45BA-8EF6-62DDC8C97FE4}"/>
                </a:ext>
              </a:extLst>
            </p:cNvPr>
            <p:cNvSpPr/>
            <p:nvPr/>
          </p:nvSpPr>
          <p:spPr>
            <a:xfrm>
              <a:off x="979831" y="4057557"/>
              <a:ext cx="18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9" name="グループ化 228">
            <a:extLst>
              <a:ext uri="{FF2B5EF4-FFF2-40B4-BE49-F238E27FC236}">
                <a16:creationId xmlns:a16="http://schemas.microsoft.com/office/drawing/2014/main" id="{3484C674-2327-4771-B61F-801B10F06354}"/>
              </a:ext>
            </a:extLst>
          </p:cNvPr>
          <p:cNvGrpSpPr/>
          <p:nvPr/>
        </p:nvGrpSpPr>
        <p:grpSpPr>
          <a:xfrm>
            <a:off x="500863" y="4517417"/>
            <a:ext cx="123403" cy="20067"/>
            <a:chOff x="500863" y="4517417"/>
            <a:chExt cx="123403" cy="20067"/>
          </a:xfrm>
        </p:grpSpPr>
        <p:sp>
          <p:nvSpPr>
            <p:cNvPr id="2042" name="正方形/長方形 2041">
              <a:extLst>
                <a:ext uri="{FF2B5EF4-FFF2-40B4-BE49-F238E27FC236}">
                  <a16:creationId xmlns:a16="http://schemas.microsoft.com/office/drawing/2014/main" id="{FCC6FB56-D811-469D-8586-F3A488077118}"/>
                </a:ext>
              </a:extLst>
            </p:cNvPr>
            <p:cNvSpPr/>
            <p:nvPr/>
          </p:nvSpPr>
          <p:spPr>
            <a:xfrm>
              <a:off x="500863" y="4518421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43" name="正方形/長方形 2042">
              <a:extLst>
                <a:ext uri="{FF2B5EF4-FFF2-40B4-BE49-F238E27FC236}">
                  <a16:creationId xmlns:a16="http://schemas.microsoft.com/office/drawing/2014/main" id="{7233E457-D54E-4B4F-A8EB-99E843734380}"/>
                </a:ext>
              </a:extLst>
            </p:cNvPr>
            <p:cNvSpPr/>
            <p:nvPr/>
          </p:nvSpPr>
          <p:spPr>
            <a:xfrm>
              <a:off x="528387" y="4519484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44" name="正方形/長方形 2043">
              <a:extLst>
                <a:ext uri="{FF2B5EF4-FFF2-40B4-BE49-F238E27FC236}">
                  <a16:creationId xmlns:a16="http://schemas.microsoft.com/office/drawing/2014/main" id="{DD9F5F73-F23A-4CAB-B702-5AF0A06AEF7A}"/>
                </a:ext>
              </a:extLst>
            </p:cNvPr>
            <p:cNvSpPr/>
            <p:nvPr/>
          </p:nvSpPr>
          <p:spPr>
            <a:xfrm>
              <a:off x="579880" y="4518421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45" name="正方形/長方形 2044">
              <a:extLst>
                <a:ext uri="{FF2B5EF4-FFF2-40B4-BE49-F238E27FC236}">
                  <a16:creationId xmlns:a16="http://schemas.microsoft.com/office/drawing/2014/main" id="{6B533C57-6CF8-4BC5-AC2C-676B29041911}"/>
                </a:ext>
              </a:extLst>
            </p:cNvPr>
            <p:cNvSpPr/>
            <p:nvPr/>
          </p:nvSpPr>
          <p:spPr>
            <a:xfrm>
              <a:off x="606266" y="4518308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46" name="正方形/長方形 2045">
              <a:extLst>
                <a:ext uri="{FF2B5EF4-FFF2-40B4-BE49-F238E27FC236}">
                  <a16:creationId xmlns:a16="http://schemas.microsoft.com/office/drawing/2014/main" id="{CF534E4C-1A06-4F2E-BE4C-43836C908749}"/>
                </a:ext>
              </a:extLst>
            </p:cNvPr>
            <p:cNvSpPr/>
            <p:nvPr/>
          </p:nvSpPr>
          <p:spPr>
            <a:xfrm>
              <a:off x="554130" y="4517417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47" name="グループ化 2046">
            <a:extLst>
              <a:ext uri="{FF2B5EF4-FFF2-40B4-BE49-F238E27FC236}">
                <a16:creationId xmlns:a16="http://schemas.microsoft.com/office/drawing/2014/main" id="{B26A5C43-DA2D-41F1-B694-7663872E6352}"/>
              </a:ext>
            </a:extLst>
          </p:cNvPr>
          <p:cNvGrpSpPr/>
          <p:nvPr/>
        </p:nvGrpSpPr>
        <p:grpSpPr>
          <a:xfrm>
            <a:off x="500863" y="4545130"/>
            <a:ext cx="123403" cy="20067"/>
            <a:chOff x="500863" y="4517417"/>
            <a:chExt cx="123403" cy="20067"/>
          </a:xfrm>
        </p:grpSpPr>
        <p:sp>
          <p:nvSpPr>
            <p:cNvPr id="2048" name="正方形/長方形 2047">
              <a:extLst>
                <a:ext uri="{FF2B5EF4-FFF2-40B4-BE49-F238E27FC236}">
                  <a16:creationId xmlns:a16="http://schemas.microsoft.com/office/drawing/2014/main" id="{47FF5D90-A3C5-4069-B0CC-089713A938D7}"/>
                </a:ext>
              </a:extLst>
            </p:cNvPr>
            <p:cNvSpPr/>
            <p:nvPr/>
          </p:nvSpPr>
          <p:spPr>
            <a:xfrm>
              <a:off x="500863" y="4518421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49" name="正方形/長方形 2048">
              <a:extLst>
                <a:ext uri="{FF2B5EF4-FFF2-40B4-BE49-F238E27FC236}">
                  <a16:creationId xmlns:a16="http://schemas.microsoft.com/office/drawing/2014/main" id="{7465DC9B-D393-4788-B81C-D80245C3C40B}"/>
                </a:ext>
              </a:extLst>
            </p:cNvPr>
            <p:cNvSpPr/>
            <p:nvPr/>
          </p:nvSpPr>
          <p:spPr>
            <a:xfrm>
              <a:off x="528387" y="4519484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50" name="正方形/長方形 2049">
              <a:extLst>
                <a:ext uri="{FF2B5EF4-FFF2-40B4-BE49-F238E27FC236}">
                  <a16:creationId xmlns:a16="http://schemas.microsoft.com/office/drawing/2014/main" id="{9BEFA4D1-60C5-4AEB-8244-F35723B16C05}"/>
                </a:ext>
              </a:extLst>
            </p:cNvPr>
            <p:cNvSpPr/>
            <p:nvPr/>
          </p:nvSpPr>
          <p:spPr>
            <a:xfrm>
              <a:off x="579880" y="4518421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51" name="正方形/長方形 2050">
              <a:extLst>
                <a:ext uri="{FF2B5EF4-FFF2-40B4-BE49-F238E27FC236}">
                  <a16:creationId xmlns:a16="http://schemas.microsoft.com/office/drawing/2014/main" id="{4D3FCE81-B2BC-435A-B8D6-42EAFE262301}"/>
                </a:ext>
              </a:extLst>
            </p:cNvPr>
            <p:cNvSpPr/>
            <p:nvPr/>
          </p:nvSpPr>
          <p:spPr>
            <a:xfrm>
              <a:off x="606266" y="4518308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52" name="正方形/長方形 2051">
              <a:extLst>
                <a:ext uri="{FF2B5EF4-FFF2-40B4-BE49-F238E27FC236}">
                  <a16:creationId xmlns:a16="http://schemas.microsoft.com/office/drawing/2014/main" id="{481A33E1-1C13-49D4-BCB7-2AD4A02C8841}"/>
                </a:ext>
              </a:extLst>
            </p:cNvPr>
            <p:cNvSpPr/>
            <p:nvPr/>
          </p:nvSpPr>
          <p:spPr>
            <a:xfrm>
              <a:off x="554130" y="4517417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53" name="グループ化 2052">
            <a:extLst>
              <a:ext uri="{FF2B5EF4-FFF2-40B4-BE49-F238E27FC236}">
                <a16:creationId xmlns:a16="http://schemas.microsoft.com/office/drawing/2014/main" id="{78B0F5D0-9819-4646-97DE-E5D4C4AFC703}"/>
              </a:ext>
            </a:extLst>
          </p:cNvPr>
          <p:cNvGrpSpPr/>
          <p:nvPr/>
        </p:nvGrpSpPr>
        <p:grpSpPr>
          <a:xfrm>
            <a:off x="500863" y="4571417"/>
            <a:ext cx="123403" cy="20067"/>
            <a:chOff x="500863" y="4517417"/>
            <a:chExt cx="123403" cy="20067"/>
          </a:xfrm>
        </p:grpSpPr>
        <p:sp>
          <p:nvSpPr>
            <p:cNvPr id="2054" name="正方形/長方形 2053">
              <a:extLst>
                <a:ext uri="{FF2B5EF4-FFF2-40B4-BE49-F238E27FC236}">
                  <a16:creationId xmlns:a16="http://schemas.microsoft.com/office/drawing/2014/main" id="{8CB62C0A-8FA1-431F-9543-30152219092E}"/>
                </a:ext>
              </a:extLst>
            </p:cNvPr>
            <p:cNvSpPr/>
            <p:nvPr/>
          </p:nvSpPr>
          <p:spPr>
            <a:xfrm>
              <a:off x="500863" y="4518421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55" name="正方形/長方形 2054">
              <a:extLst>
                <a:ext uri="{FF2B5EF4-FFF2-40B4-BE49-F238E27FC236}">
                  <a16:creationId xmlns:a16="http://schemas.microsoft.com/office/drawing/2014/main" id="{F8A354A5-FD73-4BC0-BFBA-C380A662D14A}"/>
                </a:ext>
              </a:extLst>
            </p:cNvPr>
            <p:cNvSpPr/>
            <p:nvPr/>
          </p:nvSpPr>
          <p:spPr>
            <a:xfrm>
              <a:off x="528387" y="4519484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56" name="正方形/長方形 2055">
              <a:extLst>
                <a:ext uri="{FF2B5EF4-FFF2-40B4-BE49-F238E27FC236}">
                  <a16:creationId xmlns:a16="http://schemas.microsoft.com/office/drawing/2014/main" id="{E2EAEEF7-EE90-457C-9427-AFDD64F347D5}"/>
                </a:ext>
              </a:extLst>
            </p:cNvPr>
            <p:cNvSpPr/>
            <p:nvPr/>
          </p:nvSpPr>
          <p:spPr>
            <a:xfrm>
              <a:off x="579880" y="4518421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57" name="正方形/長方形 2056">
              <a:extLst>
                <a:ext uri="{FF2B5EF4-FFF2-40B4-BE49-F238E27FC236}">
                  <a16:creationId xmlns:a16="http://schemas.microsoft.com/office/drawing/2014/main" id="{7783A926-37A0-44A2-8CD9-D303C3E76DFD}"/>
                </a:ext>
              </a:extLst>
            </p:cNvPr>
            <p:cNvSpPr/>
            <p:nvPr/>
          </p:nvSpPr>
          <p:spPr>
            <a:xfrm>
              <a:off x="606266" y="4518308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58" name="正方形/長方形 2057">
              <a:extLst>
                <a:ext uri="{FF2B5EF4-FFF2-40B4-BE49-F238E27FC236}">
                  <a16:creationId xmlns:a16="http://schemas.microsoft.com/office/drawing/2014/main" id="{9BD95B80-67AF-450B-BF92-D3CD6533C568}"/>
                </a:ext>
              </a:extLst>
            </p:cNvPr>
            <p:cNvSpPr/>
            <p:nvPr/>
          </p:nvSpPr>
          <p:spPr>
            <a:xfrm>
              <a:off x="554130" y="4517417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59" name="グループ化 2058">
            <a:extLst>
              <a:ext uri="{FF2B5EF4-FFF2-40B4-BE49-F238E27FC236}">
                <a16:creationId xmlns:a16="http://schemas.microsoft.com/office/drawing/2014/main" id="{844FEA12-8231-402A-9B72-02B37DB16D1C}"/>
              </a:ext>
            </a:extLst>
          </p:cNvPr>
          <p:cNvGrpSpPr/>
          <p:nvPr/>
        </p:nvGrpSpPr>
        <p:grpSpPr>
          <a:xfrm>
            <a:off x="645546" y="4517417"/>
            <a:ext cx="71267" cy="20067"/>
            <a:chOff x="500863" y="4517417"/>
            <a:chExt cx="71267" cy="20067"/>
          </a:xfrm>
        </p:grpSpPr>
        <p:sp>
          <p:nvSpPr>
            <p:cNvPr id="2060" name="正方形/長方形 2059">
              <a:extLst>
                <a:ext uri="{FF2B5EF4-FFF2-40B4-BE49-F238E27FC236}">
                  <a16:creationId xmlns:a16="http://schemas.microsoft.com/office/drawing/2014/main" id="{4A3CEECB-BD24-45F2-95EF-0147AF993954}"/>
                </a:ext>
              </a:extLst>
            </p:cNvPr>
            <p:cNvSpPr/>
            <p:nvPr/>
          </p:nvSpPr>
          <p:spPr>
            <a:xfrm>
              <a:off x="500863" y="4518421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61" name="正方形/長方形 2060">
              <a:extLst>
                <a:ext uri="{FF2B5EF4-FFF2-40B4-BE49-F238E27FC236}">
                  <a16:creationId xmlns:a16="http://schemas.microsoft.com/office/drawing/2014/main" id="{FDE24050-015B-4BF6-9472-FBA961F105F2}"/>
                </a:ext>
              </a:extLst>
            </p:cNvPr>
            <p:cNvSpPr/>
            <p:nvPr/>
          </p:nvSpPr>
          <p:spPr>
            <a:xfrm>
              <a:off x="528387" y="4519484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64" name="正方形/長方形 2063">
              <a:extLst>
                <a:ext uri="{FF2B5EF4-FFF2-40B4-BE49-F238E27FC236}">
                  <a16:creationId xmlns:a16="http://schemas.microsoft.com/office/drawing/2014/main" id="{AEE5185B-2B95-4E78-B548-2BD4E258BB25}"/>
                </a:ext>
              </a:extLst>
            </p:cNvPr>
            <p:cNvSpPr/>
            <p:nvPr/>
          </p:nvSpPr>
          <p:spPr>
            <a:xfrm>
              <a:off x="554130" y="4517417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65" name="グループ化 2064">
            <a:extLst>
              <a:ext uri="{FF2B5EF4-FFF2-40B4-BE49-F238E27FC236}">
                <a16:creationId xmlns:a16="http://schemas.microsoft.com/office/drawing/2014/main" id="{3FFB715E-582C-4A01-9CD1-2E1372FC1959}"/>
              </a:ext>
            </a:extLst>
          </p:cNvPr>
          <p:cNvGrpSpPr/>
          <p:nvPr/>
        </p:nvGrpSpPr>
        <p:grpSpPr>
          <a:xfrm>
            <a:off x="645546" y="4542662"/>
            <a:ext cx="71267" cy="20067"/>
            <a:chOff x="500863" y="4517417"/>
            <a:chExt cx="71267" cy="20067"/>
          </a:xfrm>
        </p:grpSpPr>
        <p:sp>
          <p:nvSpPr>
            <p:cNvPr id="2066" name="正方形/長方形 2065">
              <a:extLst>
                <a:ext uri="{FF2B5EF4-FFF2-40B4-BE49-F238E27FC236}">
                  <a16:creationId xmlns:a16="http://schemas.microsoft.com/office/drawing/2014/main" id="{9B9A6DA8-8D16-4BBD-8752-D3AADFA48E63}"/>
                </a:ext>
              </a:extLst>
            </p:cNvPr>
            <p:cNvSpPr/>
            <p:nvPr/>
          </p:nvSpPr>
          <p:spPr>
            <a:xfrm>
              <a:off x="500863" y="4518421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67" name="正方形/長方形 2066">
              <a:extLst>
                <a:ext uri="{FF2B5EF4-FFF2-40B4-BE49-F238E27FC236}">
                  <a16:creationId xmlns:a16="http://schemas.microsoft.com/office/drawing/2014/main" id="{54F4E031-FE3F-4688-8A39-7F197B67E696}"/>
                </a:ext>
              </a:extLst>
            </p:cNvPr>
            <p:cNvSpPr/>
            <p:nvPr/>
          </p:nvSpPr>
          <p:spPr>
            <a:xfrm>
              <a:off x="528387" y="4519484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68" name="正方形/長方形 2067">
              <a:extLst>
                <a:ext uri="{FF2B5EF4-FFF2-40B4-BE49-F238E27FC236}">
                  <a16:creationId xmlns:a16="http://schemas.microsoft.com/office/drawing/2014/main" id="{FBDB7D3D-F4D2-4506-9AD1-D29DA253E4C2}"/>
                </a:ext>
              </a:extLst>
            </p:cNvPr>
            <p:cNvSpPr/>
            <p:nvPr/>
          </p:nvSpPr>
          <p:spPr>
            <a:xfrm>
              <a:off x="554130" y="4517417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69" name="グループ化 2068">
            <a:extLst>
              <a:ext uri="{FF2B5EF4-FFF2-40B4-BE49-F238E27FC236}">
                <a16:creationId xmlns:a16="http://schemas.microsoft.com/office/drawing/2014/main" id="{C8BD9BE9-FB6E-4365-9512-F5726702C5D7}"/>
              </a:ext>
            </a:extLst>
          </p:cNvPr>
          <p:cNvGrpSpPr/>
          <p:nvPr/>
        </p:nvGrpSpPr>
        <p:grpSpPr>
          <a:xfrm>
            <a:off x="645546" y="4567906"/>
            <a:ext cx="71267" cy="20067"/>
            <a:chOff x="500863" y="4517417"/>
            <a:chExt cx="71267" cy="20067"/>
          </a:xfrm>
        </p:grpSpPr>
        <p:sp>
          <p:nvSpPr>
            <p:cNvPr id="2070" name="正方形/長方形 2069">
              <a:extLst>
                <a:ext uri="{FF2B5EF4-FFF2-40B4-BE49-F238E27FC236}">
                  <a16:creationId xmlns:a16="http://schemas.microsoft.com/office/drawing/2014/main" id="{B02101BA-0149-4B98-A518-7EFD18CD4ABC}"/>
                </a:ext>
              </a:extLst>
            </p:cNvPr>
            <p:cNvSpPr/>
            <p:nvPr/>
          </p:nvSpPr>
          <p:spPr>
            <a:xfrm>
              <a:off x="500863" y="4518421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71" name="正方形/長方形 2070">
              <a:extLst>
                <a:ext uri="{FF2B5EF4-FFF2-40B4-BE49-F238E27FC236}">
                  <a16:creationId xmlns:a16="http://schemas.microsoft.com/office/drawing/2014/main" id="{F27055AC-28BD-46B4-9CF3-4A9571DA3E37}"/>
                </a:ext>
              </a:extLst>
            </p:cNvPr>
            <p:cNvSpPr/>
            <p:nvPr/>
          </p:nvSpPr>
          <p:spPr>
            <a:xfrm>
              <a:off x="528387" y="4519484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72" name="正方形/長方形 2071">
              <a:extLst>
                <a:ext uri="{FF2B5EF4-FFF2-40B4-BE49-F238E27FC236}">
                  <a16:creationId xmlns:a16="http://schemas.microsoft.com/office/drawing/2014/main" id="{26A796D1-BA22-4B18-9430-6FBAF68D558A}"/>
                </a:ext>
              </a:extLst>
            </p:cNvPr>
            <p:cNvSpPr/>
            <p:nvPr/>
          </p:nvSpPr>
          <p:spPr>
            <a:xfrm>
              <a:off x="554130" y="4517417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73" name="グループ化 2072">
            <a:extLst>
              <a:ext uri="{FF2B5EF4-FFF2-40B4-BE49-F238E27FC236}">
                <a16:creationId xmlns:a16="http://schemas.microsoft.com/office/drawing/2014/main" id="{3F77BC72-F73A-4603-83B8-332D08822EA1}"/>
              </a:ext>
            </a:extLst>
          </p:cNvPr>
          <p:cNvGrpSpPr/>
          <p:nvPr/>
        </p:nvGrpSpPr>
        <p:grpSpPr>
          <a:xfrm>
            <a:off x="502496" y="4598760"/>
            <a:ext cx="71267" cy="20067"/>
            <a:chOff x="500863" y="4517417"/>
            <a:chExt cx="71267" cy="20067"/>
          </a:xfrm>
        </p:grpSpPr>
        <p:sp>
          <p:nvSpPr>
            <p:cNvPr id="2074" name="正方形/長方形 2073">
              <a:extLst>
                <a:ext uri="{FF2B5EF4-FFF2-40B4-BE49-F238E27FC236}">
                  <a16:creationId xmlns:a16="http://schemas.microsoft.com/office/drawing/2014/main" id="{907447D7-FA65-40CC-BD28-851F669A61FD}"/>
                </a:ext>
              </a:extLst>
            </p:cNvPr>
            <p:cNvSpPr/>
            <p:nvPr/>
          </p:nvSpPr>
          <p:spPr>
            <a:xfrm>
              <a:off x="500863" y="4518421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75" name="正方形/長方形 2074">
              <a:extLst>
                <a:ext uri="{FF2B5EF4-FFF2-40B4-BE49-F238E27FC236}">
                  <a16:creationId xmlns:a16="http://schemas.microsoft.com/office/drawing/2014/main" id="{9A13E6D0-6E22-4935-A42F-9641505CA518}"/>
                </a:ext>
              </a:extLst>
            </p:cNvPr>
            <p:cNvSpPr/>
            <p:nvPr/>
          </p:nvSpPr>
          <p:spPr>
            <a:xfrm>
              <a:off x="528387" y="4519484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76" name="正方形/長方形 2075">
              <a:extLst>
                <a:ext uri="{FF2B5EF4-FFF2-40B4-BE49-F238E27FC236}">
                  <a16:creationId xmlns:a16="http://schemas.microsoft.com/office/drawing/2014/main" id="{D2704A69-7AF4-43BA-97E7-3ED5DB03AC51}"/>
                </a:ext>
              </a:extLst>
            </p:cNvPr>
            <p:cNvSpPr/>
            <p:nvPr/>
          </p:nvSpPr>
          <p:spPr>
            <a:xfrm>
              <a:off x="554130" y="4517417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77" name="グループ化 2076">
            <a:extLst>
              <a:ext uri="{FF2B5EF4-FFF2-40B4-BE49-F238E27FC236}">
                <a16:creationId xmlns:a16="http://schemas.microsoft.com/office/drawing/2014/main" id="{A3B0FE3E-0FFD-4197-8F59-BF3D3F1DBF35}"/>
              </a:ext>
            </a:extLst>
          </p:cNvPr>
          <p:cNvGrpSpPr/>
          <p:nvPr/>
        </p:nvGrpSpPr>
        <p:grpSpPr>
          <a:xfrm>
            <a:off x="500863" y="4627145"/>
            <a:ext cx="97017" cy="20067"/>
            <a:chOff x="500863" y="4517417"/>
            <a:chExt cx="97017" cy="20067"/>
          </a:xfrm>
        </p:grpSpPr>
        <p:sp>
          <p:nvSpPr>
            <p:cNvPr id="2078" name="正方形/長方形 2077">
              <a:extLst>
                <a:ext uri="{FF2B5EF4-FFF2-40B4-BE49-F238E27FC236}">
                  <a16:creationId xmlns:a16="http://schemas.microsoft.com/office/drawing/2014/main" id="{CC119237-DF7A-40A2-8DA9-4D0C62F28DA4}"/>
                </a:ext>
              </a:extLst>
            </p:cNvPr>
            <p:cNvSpPr/>
            <p:nvPr/>
          </p:nvSpPr>
          <p:spPr>
            <a:xfrm>
              <a:off x="500863" y="4518421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79" name="正方形/長方形 2078">
              <a:extLst>
                <a:ext uri="{FF2B5EF4-FFF2-40B4-BE49-F238E27FC236}">
                  <a16:creationId xmlns:a16="http://schemas.microsoft.com/office/drawing/2014/main" id="{E124CE2A-3487-4646-BBC6-22483A5FFCD3}"/>
                </a:ext>
              </a:extLst>
            </p:cNvPr>
            <p:cNvSpPr/>
            <p:nvPr/>
          </p:nvSpPr>
          <p:spPr>
            <a:xfrm>
              <a:off x="528387" y="4519484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80" name="正方形/長方形 2079">
              <a:extLst>
                <a:ext uri="{FF2B5EF4-FFF2-40B4-BE49-F238E27FC236}">
                  <a16:creationId xmlns:a16="http://schemas.microsoft.com/office/drawing/2014/main" id="{5C1B443B-69C7-4A01-841C-81CB406CE4F1}"/>
                </a:ext>
              </a:extLst>
            </p:cNvPr>
            <p:cNvSpPr/>
            <p:nvPr/>
          </p:nvSpPr>
          <p:spPr>
            <a:xfrm>
              <a:off x="579880" y="4518421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82" name="正方形/長方形 2081">
              <a:extLst>
                <a:ext uri="{FF2B5EF4-FFF2-40B4-BE49-F238E27FC236}">
                  <a16:creationId xmlns:a16="http://schemas.microsoft.com/office/drawing/2014/main" id="{D482FEAF-4F8A-4941-8D3D-FA8B6C6F6A4E}"/>
                </a:ext>
              </a:extLst>
            </p:cNvPr>
            <p:cNvSpPr/>
            <p:nvPr/>
          </p:nvSpPr>
          <p:spPr>
            <a:xfrm>
              <a:off x="554130" y="4517417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83" name="グループ化 2082">
            <a:extLst>
              <a:ext uri="{FF2B5EF4-FFF2-40B4-BE49-F238E27FC236}">
                <a16:creationId xmlns:a16="http://schemas.microsoft.com/office/drawing/2014/main" id="{796EA061-7C42-4E10-B9A3-8ABD04859C73}"/>
              </a:ext>
            </a:extLst>
          </p:cNvPr>
          <p:cNvGrpSpPr/>
          <p:nvPr/>
        </p:nvGrpSpPr>
        <p:grpSpPr>
          <a:xfrm>
            <a:off x="500863" y="4668602"/>
            <a:ext cx="97017" cy="20067"/>
            <a:chOff x="500863" y="4517417"/>
            <a:chExt cx="97017" cy="20067"/>
          </a:xfrm>
        </p:grpSpPr>
        <p:sp>
          <p:nvSpPr>
            <p:cNvPr id="2084" name="正方形/長方形 2083">
              <a:extLst>
                <a:ext uri="{FF2B5EF4-FFF2-40B4-BE49-F238E27FC236}">
                  <a16:creationId xmlns:a16="http://schemas.microsoft.com/office/drawing/2014/main" id="{CD6DCE9A-B80F-4025-A6DB-6A8F2FE300C1}"/>
                </a:ext>
              </a:extLst>
            </p:cNvPr>
            <p:cNvSpPr/>
            <p:nvPr/>
          </p:nvSpPr>
          <p:spPr>
            <a:xfrm>
              <a:off x="500863" y="4518421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85" name="正方形/長方形 2084">
              <a:extLst>
                <a:ext uri="{FF2B5EF4-FFF2-40B4-BE49-F238E27FC236}">
                  <a16:creationId xmlns:a16="http://schemas.microsoft.com/office/drawing/2014/main" id="{A81F7857-7491-4AFA-B6E0-C62B9EF595F8}"/>
                </a:ext>
              </a:extLst>
            </p:cNvPr>
            <p:cNvSpPr/>
            <p:nvPr/>
          </p:nvSpPr>
          <p:spPr>
            <a:xfrm>
              <a:off x="528387" y="4519484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86" name="正方形/長方形 2085">
              <a:extLst>
                <a:ext uri="{FF2B5EF4-FFF2-40B4-BE49-F238E27FC236}">
                  <a16:creationId xmlns:a16="http://schemas.microsoft.com/office/drawing/2014/main" id="{F645530F-4392-4113-B950-A3A841980559}"/>
                </a:ext>
              </a:extLst>
            </p:cNvPr>
            <p:cNvSpPr/>
            <p:nvPr/>
          </p:nvSpPr>
          <p:spPr>
            <a:xfrm>
              <a:off x="579880" y="4518421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87" name="正方形/長方形 2086">
              <a:extLst>
                <a:ext uri="{FF2B5EF4-FFF2-40B4-BE49-F238E27FC236}">
                  <a16:creationId xmlns:a16="http://schemas.microsoft.com/office/drawing/2014/main" id="{37DFE5B7-F9C1-4BB3-BECC-7AD00414894D}"/>
                </a:ext>
              </a:extLst>
            </p:cNvPr>
            <p:cNvSpPr/>
            <p:nvPr/>
          </p:nvSpPr>
          <p:spPr>
            <a:xfrm>
              <a:off x="554130" y="4517417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88" name="グループ化 2087">
            <a:extLst>
              <a:ext uri="{FF2B5EF4-FFF2-40B4-BE49-F238E27FC236}">
                <a16:creationId xmlns:a16="http://schemas.microsoft.com/office/drawing/2014/main" id="{42DAAC18-88A1-4F0D-930F-CB849841DBA8}"/>
              </a:ext>
            </a:extLst>
          </p:cNvPr>
          <p:cNvGrpSpPr/>
          <p:nvPr/>
        </p:nvGrpSpPr>
        <p:grpSpPr>
          <a:xfrm>
            <a:off x="500863" y="4726885"/>
            <a:ext cx="97017" cy="20067"/>
            <a:chOff x="500863" y="4517417"/>
            <a:chExt cx="97017" cy="20067"/>
          </a:xfrm>
        </p:grpSpPr>
        <p:sp>
          <p:nvSpPr>
            <p:cNvPr id="2089" name="正方形/長方形 2088">
              <a:extLst>
                <a:ext uri="{FF2B5EF4-FFF2-40B4-BE49-F238E27FC236}">
                  <a16:creationId xmlns:a16="http://schemas.microsoft.com/office/drawing/2014/main" id="{31FFE040-CE82-4ED0-906D-1535FD925043}"/>
                </a:ext>
              </a:extLst>
            </p:cNvPr>
            <p:cNvSpPr/>
            <p:nvPr/>
          </p:nvSpPr>
          <p:spPr>
            <a:xfrm>
              <a:off x="500863" y="4518421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90" name="正方形/長方形 2089">
              <a:extLst>
                <a:ext uri="{FF2B5EF4-FFF2-40B4-BE49-F238E27FC236}">
                  <a16:creationId xmlns:a16="http://schemas.microsoft.com/office/drawing/2014/main" id="{1C9E72D0-7476-4B00-8F1F-ECCA00193F21}"/>
                </a:ext>
              </a:extLst>
            </p:cNvPr>
            <p:cNvSpPr/>
            <p:nvPr/>
          </p:nvSpPr>
          <p:spPr>
            <a:xfrm>
              <a:off x="528387" y="4519484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91" name="正方形/長方形 2090">
              <a:extLst>
                <a:ext uri="{FF2B5EF4-FFF2-40B4-BE49-F238E27FC236}">
                  <a16:creationId xmlns:a16="http://schemas.microsoft.com/office/drawing/2014/main" id="{E46D8CD4-D643-4FEA-8C8F-742B4BF29A17}"/>
                </a:ext>
              </a:extLst>
            </p:cNvPr>
            <p:cNvSpPr/>
            <p:nvPr/>
          </p:nvSpPr>
          <p:spPr>
            <a:xfrm>
              <a:off x="579880" y="4518421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92" name="正方形/長方形 2091">
              <a:extLst>
                <a:ext uri="{FF2B5EF4-FFF2-40B4-BE49-F238E27FC236}">
                  <a16:creationId xmlns:a16="http://schemas.microsoft.com/office/drawing/2014/main" id="{DFC39DE7-473D-48FA-8146-DAA164D51224}"/>
                </a:ext>
              </a:extLst>
            </p:cNvPr>
            <p:cNvSpPr/>
            <p:nvPr/>
          </p:nvSpPr>
          <p:spPr>
            <a:xfrm>
              <a:off x="554130" y="4517417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93" name="グループ化 2092">
            <a:extLst>
              <a:ext uri="{FF2B5EF4-FFF2-40B4-BE49-F238E27FC236}">
                <a16:creationId xmlns:a16="http://schemas.microsoft.com/office/drawing/2014/main" id="{2A5EDCDB-8A6F-471B-B4F0-7D2A7A1D9FEA}"/>
              </a:ext>
            </a:extLst>
          </p:cNvPr>
          <p:cNvGrpSpPr/>
          <p:nvPr/>
        </p:nvGrpSpPr>
        <p:grpSpPr>
          <a:xfrm>
            <a:off x="500863" y="4766539"/>
            <a:ext cx="97017" cy="20067"/>
            <a:chOff x="500863" y="4517417"/>
            <a:chExt cx="97017" cy="20067"/>
          </a:xfrm>
        </p:grpSpPr>
        <p:sp>
          <p:nvSpPr>
            <p:cNvPr id="2094" name="正方形/長方形 2093">
              <a:extLst>
                <a:ext uri="{FF2B5EF4-FFF2-40B4-BE49-F238E27FC236}">
                  <a16:creationId xmlns:a16="http://schemas.microsoft.com/office/drawing/2014/main" id="{BF3964A6-21BE-4717-B88C-38F4B1A48CDC}"/>
                </a:ext>
              </a:extLst>
            </p:cNvPr>
            <p:cNvSpPr/>
            <p:nvPr/>
          </p:nvSpPr>
          <p:spPr>
            <a:xfrm>
              <a:off x="500863" y="4518421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95" name="正方形/長方形 2094">
              <a:extLst>
                <a:ext uri="{FF2B5EF4-FFF2-40B4-BE49-F238E27FC236}">
                  <a16:creationId xmlns:a16="http://schemas.microsoft.com/office/drawing/2014/main" id="{185195F5-F2EF-4A7F-AF6E-1E3145315BC2}"/>
                </a:ext>
              </a:extLst>
            </p:cNvPr>
            <p:cNvSpPr/>
            <p:nvPr/>
          </p:nvSpPr>
          <p:spPr>
            <a:xfrm>
              <a:off x="528387" y="4519484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96" name="正方形/長方形 2095">
              <a:extLst>
                <a:ext uri="{FF2B5EF4-FFF2-40B4-BE49-F238E27FC236}">
                  <a16:creationId xmlns:a16="http://schemas.microsoft.com/office/drawing/2014/main" id="{3EBFBE61-B2F2-482F-A36F-C709E53073E6}"/>
                </a:ext>
              </a:extLst>
            </p:cNvPr>
            <p:cNvSpPr/>
            <p:nvPr/>
          </p:nvSpPr>
          <p:spPr>
            <a:xfrm>
              <a:off x="579880" y="4518421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97" name="正方形/長方形 2096">
              <a:extLst>
                <a:ext uri="{FF2B5EF4-FFF2-40B4-BE49-F238E27FC236}">
                  <a16:creationId xmlns:a16="http://schemas.microsoft.com/office/drawing/2014/main" id="{EF7F80BB-16F2-400F-8EE7-9B8379310C84}"/>
                </a:ext>
              </a:extLst>
            </p:cNvPr>
            <p:cNvSpPr/>
            <p:nvPr/>
          </p:nvSpPr>
          <p:spPr>
            <a:xfrm>
              <a:off x="554130" y="4517417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98" name="グループ化 2097">
            <a:extLst>
              <a:ext uri="{FF2B5EF4-FFF2-40B4-BE49-F238E27FC236}">
                <a16:creationId xmlns:a16="http://schemas.microsoft.com/office/drawing/2014/main" id="{7550189F-CCD3-4E21-94D8-3A415884ABAC}"/>
              </a:ext>
            </a:extLst>
          </p:cNvPr>
          <p:cNvGrpSpPr/>
          <p:nvPr/>
        </p:nvGrpSpPr>
        <p:grpSpPr>
          <a:xfrm>
            <a:off x="500863" y="4808565"/>
            <a:ext cx="97017" cy="20067"/>
            <a:chOff x="500863" y="4517417"/>
            <a:chExt cx="97017" cy="20067"/>
          </a:xfrm>
        </p:grpSpPr>
        <p:sp>
          <p:nvSpPr>
            <p:cNvPr id="2099" name="正方形/長方形 2098">
              <a:extLst>
                <a:ext uri="{FF2B5EF4-FFF2-40B4-BE49-F238E27FC236}">
                  <a16:creationId xmlns:a16="http://schemas.microsoft.com/office/drawing/2014/main" id="{55A2F7DE-21AE-4C5A-B156-58594DA11E64}"/>
                </a:ext>
              </a:extLst>
            </p:cNvPr>
            <p:cNvSpPr/>
            <p:nvPr/>
          </p:nvSpPr>
          <p:spPr>
            <a:xfrm>
              <a:off x="500863" y="4518421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00" name="正方形/長方形 2099">
              <a:extLst>
                <a:ext uri="{FF2B5EF4-FFF2-40B4-BE49-F238E27FC236}">
                  <a16:creationId xmlns:a16="http://schemas.microsoft.com/office/drawing/2014/main" id="{AEF87A8D-54B3-4F61-8CB2-EF143B001362}"/>
                </a:ext>
              </a:extLst>
            </p:cNvPr>
            <p:cNvSpPr/>
            <p:nvPr/>
          </p:nvSpPr>
          <p:spPr>
            <a:xfrm>
              <a:off x="528387" y="4519484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01" name="正方形/長方形 2100">
              <a:extLst>
                <a:ext uri="{FF2B5EF4-FFF2-40B4-BE49-F238E27FC236}">
                  <a16:creationId xmlns:a16="http://schemas.microsoft.com/office/drawing/2014/main" id="{7038BC91-7C37-4539-8BA1-6F694591C9E2}"/>
                </a:ext>
              </a:extLst>
            </p:cNvPr>
            <p:cNvSpPr/>
            <p:nvPr/>
          </p:nvSpPr>
          <p:spPr>
            <a:xfrm>
              <a:off x="579880" y="4518421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02" name="正方形/長方形 2101">
              <a:extLst>
                <a:ext uri="{FF2B5EF4-FFF2-40B4-BE49-F238E27FC236}">
                  <a16:creationId xmlns:a16="http://schemas.microsoft.com/office/drawing/2014/main" id="{0A056D1D-E4A6-4BEE-AC64-55226BCF334C}"/>
                </a:ext>
              </a:extLst>
            </p:cNvPr>
            <p:cNvSpPr/>
            <p:nvPr/>
          </p:nvSpPr>
          <p:spPr>
            <a:xfrm>
              <a:off x="554130" y="4517417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103" name="グループ化 2102">
            <a:extLst>
              <a:ext uri="{FF2B5EF4-FFF2-40B4-BE49-F238E27FC236}">
                <a16:creationId xmlns:a16="http://schemas.microsoft.com/office/drawing/2014/main" id="{616887B5-5062-4153-B46A-BBA7981CFED2}"/>
              </a:ext>
            </a:extLst>
          </p:cNvPr>
          <p:cNvGrpSpPr/>
          <p:nvPr/>
        </p:nvGrpSpPr>
        <p:grpSpPr>
          <a:xfrm>
            <a:off x="500863" y="4848573"/>
            <a:ext cx="97017" cy="20067"/>
            <a:chOff x="500863" y="4517417"/>
            <a:chExt cx="97017" cy="20067"/>
          </a:xfrm>
        </p:grpSpPr>
        <p:sp>
          <p:nvSpPr>
            <p:cNvPr id="2104" name="正方形/長方形 2103">
              <a:extLst>
                <a:ext uri="{FF2B5EF4-FFF2-40B4-BE49-F238E27FC236}">
                  <a16:creationId xmlns:a16="http://schemas.microsoft.com/office/drawing/2014/main" id="{A49476B4-18F0-44DF-9248-EEDCB452B9DF}"/>
                </a:ext>
              </a:extLst>
            </p:cNvPr>
            <p:cNvSpPr/>
            <p:nvPr/>
          </p:nvSpPr>
          <p:spPr>
            <a:xfrm>
              <a:off x="500863" y="4518421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05" name="正方形/長方形 2104">
              <a:extLst>
                <a:ext uri="{FF2B5EF4-FFF2-40B4-BE49-F238E27FC236}">
                  <a16:creationId xmlns:a16="http://schemas.microsoft.com/office/drawing/2014/main" id="{23817E71-61EC-423B-A175-7839857707E8}"/>
                </a:ext>
              </a:extLst>
            </p:cNvPr>
            <p:cNvSpPr/>
            <p:nvPr/>
          </p:nvSpPr>
          <p:spPr>
            <a:xfrm>
              <a:off x="528387" y="4519484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06" name="正方形/長方形 2105">
              <a:extLst>
                <a:ext uri="{FF2B5EF4-FFF2-40B4-BE49-F238E27FC236}">
                  <a16:creationId xmlns:a16="http://schemas.microsoft.com/office/drawing/2014/main" id="{955FFC91-F23A-4176-A6EA-6416677F92FE}"/>
                </a:ext>
              </a:extLst>
            </p:cNvPr>
            <p:cNvSpPr/>
            <p:nvPr/>
          </p:nvSpPr>
          <p:spPr>
            <a:xfrm>
              <a:off x="579880" y="4518421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07" name="正方形/長方形 2106">
              <a:extLst>
                <a:ext uri="{FF2B5EF4-FFF2-40B4-BE49-F238E27FC236}">
                  <a16:creationId xmlns:a16="http://schemas.microsoft.com/office/drawing/2014/main" id="{A64BFF23-E217-4EDD-A73B-EF01C25D2CEA}"/>
                </a:ext>
              </a:extLst>
            </p:cNvPr>
            <p:cNvSpPr/>
            <p:nvPr/>
          </p:nvSpPr>
          <p:spPr>
            <a:xfrm>
              <a:off x="554130" y="4517417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108" name="グループ化 2107">
            <a:extLst>
              <a:ext uri="{FF2B5EF4-FFF2-40B4-BE49-F238E27FC236}">
                <a16:creationId xmlns:a16="http://schemas.microsoft.com/office/drawing/2014/main" id="{E6A94948-DE14-4005-A5E6-C1AED1A379E9}"/>
              </a:ext>
            </a:extLst>
          </p:cNvPr>
          <p:cNvGrpSpPr/>
          <p:nvPr/>
        </p:nvGrpSpPr>
        <p:grpSpPr>
          <a:xfrm>
            <a:off x="500863" y="4874551"/>
            <a:ext cx="97017" cy="20067"/>
            <a:chOff x="500863" y="4517417"/>
            <a:chExt cx="97017" cy="20067"/>
          </a:xfrm>
        </p:grpSpPr>
        <p:sp>
          <p:nvSpPr>
            <p:cNvPr id="2109" name="正方形/長方形 2108">
              <a:extLst>
                <a:ext uri="{FF2B5EF4-FFF2-40B4-BE49-F238E27FC236}">
                  <a16:creationId xmlns:a16="http://schemas.microsoft.com/office/drawing/2014/main" id="{485A2322-4565-4E6E-866A-50EF73B2ECC3}"/>
                </a:ext>
              </a:extLst>
            </p:cNvPr>
            <p:cNvSpPr/>
            <p:nvPr/>
          </p:nvSpPr>
          <p:spPr>
            <a:xfrm>
              <a:off x="500863" y="4518421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10" name="正方形/長方形 2109">
              <a:extLst>
                <a:ext uri="{FF2B5EF4-FFF2-40B4-BE49-F238E27FC236}">
                  <a16:creationId xmlns:a16="http://schemas.microsoft.com/office/drawing/2014/main" id="{965B43F6-6730-4568-8844-AA04A8788855}"/>
                </a:ext>
              </a:extLst>
            </p:cNvPr>
            <p:cNvSpPr/>
            <p:nvPr/>
          </p:nvSpPr>
          <p:spPr>
            <a:xfrm>
              <a:off x="528387" y="4519484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11" name="正方形/長方形 2110">
              <a:extLst>
                <a:ext uri="{FF2B5EF4-FFF2-40B4-BE49-F238E27FC236}">
                  <a16:creationId xmlns:a16="http://schemas.microsoft.com/office/drawing/2014/main" id="{5976442E-DA7D-45E8-A9A7-1412BE13677E}"/>
                </a:ext>
              </a:extLst>
            </p:cNvPr>
            <p:cNvSpPr/>
            <p:nvPr/>
          </p:nvSpPr>
          <p:spPr>
            <a:xfrm>
              <a:off x="579880" y="4518421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12" name="正方形/長方形 2111">
              <a:extLst>
                <a:ext uri="{FF2B5EF4-FFF2-40B4-BE49-F238E27FC236}">
                  <a16:creationId xmlns:a16="http://schemas.microsoft.com/office/drawing/2014/main" id="{53210CBC-5605-407A-B1A2-4A05615ED531}"/>
                </a:ext>
              </a:extLst>
            </p:cNvPr>
            <p:cNvSpPr/>
            <p:nvPr/>
          </p:nvSpPr>
          <p:spPr>
            <a:xfrm>
              <a:off x="554130" y="4517417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119" name="グループ化 2118">
            <a:extLst>
              <a:ext uri="{FF2B5EF4-FFF2-40B4-BE49-F238E27FC236}">
                <a16:creationId xmlns:a16="http://schemas.microsoft.com/office/drawing/2014/main" id="{0F8DD028-55DB-4ED1-B43F-5D7B9C583BF9}"/>
              </a:ext>
            </a:extLst>
          </p:cNvPr>
          <p:cNvGrpSpPr/>
          <p:nvPr/>
        </p:nvGrpSpPr>
        <p:grpSpPr>
          <a:xfrm>
            <a:off x="505002" y="4911170"/>
            <a:ext cx="45524" cy="19063"/>
            <a:chOff x="500863" y="4518421"/>
            <a:chExt cx="45524" cy="19063"/>
          </a:xfrm>
        </p:grpSpPr>
        <p:sp>
          <p:nvSpPr>
            <p:cNvPr id="2120" name="正方形/長方形 2119">
              <a:extLst>
                <a:ext uri="{FF2B5EF4-FFF2-40B4-BE49-F238E27FC236}">
                  <a16:creationId xmlns:a16="http://schemas.microsoft.com/office/drawing/2014/main" id="{C6AA9068-82B9-4F69-8914-383A0F58187C}"/>
                </a:ext>
              </a:extLst>
            </p:cNvPr>
            <p:cNvSpPr/>
            <p:nvPr/>
          </p:nvSpPr>
          <p:spPr>
            <a:xfrm>
              <a:off x="500863" y="4518421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21" name="正方形/長方形 2120">
              <a:extLst>
                <a:ext uri="{FF2B5EF4-FFF2-40B4-BE49-F238E27FC236}">
                  <a16:creationId xmlns:a16="http://schemas.microsoft.com/office/drawing/2014/main" id="{CAB6CEC8-56B5-40FF-BE49-A4F895A9B15B}"/>
                </a:ext>
              </a:extLst>
            </p:cNvPr>
            <p:cNvSpPr/>
            <p:nvPr/>
          </p:nvSpPr>
          <p:spPr>
            <a:xfrm>
              <a:off x="528387" y="4519484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123" name="グループ化 2122">
            <a:extLst>
              <a:ext uri="{FF2B5EF4-FFF2-40B4-BE49-F238E27FC236}">
                <a16:creationId xmlns:a16="http://schemas.microsoft.com/office/drawing/2014/main" id="{87CFB380-0D27-4FB7-B8DB-73B6573E5209}"/>
              </a:ext>
            </a:extLst>
          </p:cNvPr>
          <p:cNvGrpSpPr/>
          <p:nvPr/>
        </p:nvGrpSpPr>
        <p:grpSpPr>
          <a:xfrm>
            <a:off x="505002" y="4959792"/>
            <a:ext cx="45524" cy="19063"/>
            <a:chOff x="500863" y="4518421"/>
            <a:chExt cx="45524" cy="19063"/>
          </a:xfrm>
        </p:grpSpPr>
        <p:sp>
          <p:nvSpPr>
            <p:cNvPr id="2124" name="正方形/長方形 2123">
              <a:extLst>
                <a:ext uri="{FF2B5EF4-FFF2-40B4-BE49-F238E27FC236}">
                  <a16:creationId xmlns:a16="http://schemas.microsoft.com/office/drawing/2014/main" id="{1200D60C-CC61-401A-B574-D92D8139B03F}"/>
                </a:ext>
              </a:extLst>
            </p:cNvPr>
            <p:cNvSpPr/>
            <p:nvPr/>
          </p:nvSpPr>
          <p:spPr>
            <a:xfrm>
              <a:off x="500863" y="4518421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25" name="正方形/長方形 2124">
              <a:extLst>
                <a:ext uri="{FF2B5EF4-FFF2-40B4-BE49-F238E27FC236}">
                  <a16:creationId xmlns:a16="http://schemas.microsoft.com/office/drawing/2014/main" id="{3788615A-41C2-49A7-A998-BEC2D66E0384}"/>
                </a:ext>
              </a:extLst>
            </p:cNvPr>
            <p:cNvSpPr/>
            <p:nvPr/>
          </p:nvSpPr>
          <p:spPr>
            <a:xfrm>
              <a:off x="528387" y="4519484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126" name="グループ化 2125">
            <a:extLst>
              <a:ext uri="{FF2B5EF4-FFF2-40B4-BE49-F238E27FC236}">
                <a16:creationId xmlns:a16="http://schemas.microsoft.com/office/drawing/2014/main" id="{66EE0ABD-B350-4FFB-A4E1-BFF3A99804CE}"/>
              </a:ext>
            </a:extLst>
          </p:cNvPr>
          <p:cNvGrpSpPr/>
          <p:nvPr/>
        </p:nvGrpSpPr>
        <p:grpSpPr>
          <a:xfrm>
            <a:off x="505002" y="5023379"/>
            <a:ext cx="45524" cy="19063"/>
            <a:chOff x="500863" y="4518421"/>
            <a:chExt cx="45524" cy="19063"/>
          </a:xfrm>
        </p:grpSpPr>
        <p:sp>
          <p:nvSpPr>
            <p:cNvPr id="2127" name="正方形/長方形 2126">
              <a:extLst>
                <a:ext uri="{FF2B5EF4-FFF2-40B4-BE49-F238E27FC236}">
                  <a16:creationId xmlns:a16="http://schemas.microsoft.com/office/drawing/2014/main" id="{FCB8D9D7-EE6E-405E-91E3-644BB3A67D4C}"/>
                </a:ext>
              </a:extLst>
            </p:cNvPr>
            <p:cNvSpPr/>
            <p:nvPr/>
          </p:nvSpPr>
          <p:spPr>
            <a:xfrm>
              <a:off x="500863" y="4518421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28" name="正方形/長方形 2127">
              <a:extLst>
                <a:ext uri="{FF2B5EF4-FFF2-40B4-BE49-F238E27FC236}">
                  <a16:creationId xmlns:a16="http://schemas.microsoft.com/office/drawing/2014/main" id="{86CEB7F0-22E0-4189-96F6-3AD6BA16FE7A}"/>
                </a:ext>
              </a:extLst>
            </p:cNvPr>
            <p:cNvSpPr/>
            <p:nvPr/>
          </p:nvSpPr>
          <p:spPr>
            <a:xfrm>
              <a:off x="528387" y="4519484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129" name="グループ化 2128">
            <a:extLst>
              <a:ext uri="{FF2B5EF4-FFF2-40B4-BE49-F238E27FC236}">
                <a16:creationId xmlns:a16="http://schemas.microsoft.com/office/drawing/2014/main" id="{287706F3-FB45-4701-9108-92C46822AC39}"/>
              </a:ext>
            </a:extLst>
          </p:cNvPr>
          <p:cNvGrpSpPr/>
          <p:nvPr/>
        </p:nvGrpSpPr>
        <p:grpSpPr>
          <a:xfrm>
            <a:off x="505002" y="5062108"/>
            <a:ext cx="45524" cy="19063"/>
            <a:chOff x="500863" y="4518421"/>
            <a:chExt cx="45524" cy="19063"/>
          </a:xfrm>
        </p:grpSpPr>
        <p:sp>
          <p:nvSpPr>
            <p:cNvPr id="2130" name="正方形/長方形 2129">
              <a:extLst>
                <a:ext uri="{FF2B5EF4-FFF2-40B4-BE49-F238E27FC236}">
                  <a16:creationId xmlns:a16="http://schemas.microsoft.com/office/drawing/2014/main" id="{86E87D0D-CFD6-4BB3-83E3-91196F3D543F}"/>
                </a:ext>
              </a:extLst>
            </p:cNvPr>
            <p:cNvSpPr/>
            <p:nvPr/>
          </p:nvSpPr>
          <p:spPr>
            <a:xfrm>
              <a:off x="500863" y="4518421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31" name="正方形/長方形 2130">
              <a:extLst>
                <a:ext uri="{FF2B5EF4-FFF2-40B4-BE49-F238E27FC236}">
                  <a16:creationId xmlns:a16="http://schemas.microsoft.com/office/drawing/2014/main" id="{8C9022DA-5594-40E5-868A-747CE64CB701}"/>
                </a:ext>
              </a:extLst>
            </p:cNvPr>
            <p:cNvSpPr/>
            <p:nvPr/>
          </p:nvSpPr>
          <p:spPr>
            <a:xfrm>
              <a:off x="528387" y="4519484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133" name="正方形/長方形 2132">
            <a:extLst>
              <a:ext uri="{FF2B5EF4-FFF2-40B4-BE49-F238E27FC236}">
                <a16:creationId xmlns:a16="http://schemas.microsoft.com/office/drawing/2014/main" id="{3DDEB8CB-3529-4964-AFE8-61E59ECCD820}"/>
              </a:ext>
            </a:extLst>
          </p:cNvPr>
          <p:cNvSpPr/>
          <p:nvPr/>
        </p:nvSpPr>
        <p:spPr>
          <a:xfrm>
            <a:off x="505002" y="4700989"/>
            <a:ext cx="18000" cy="1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35" name="正方形/長方形 2134">
            <a:extLst>
              <a:ext uri="{FF2B5EF4-FFF2-40B4-BE49-F238E27FC236}">
                <a16:creationId xmlns:a16="http://schemas.microsoft.com/office/drawing/2014/main" id="{325E3846-8965-4B0B-BAE5-A428D83F6798}"/>
              </a:ext>
            </a:extLst>
          </p:cNvPr>
          <p:cNvSpPr/>
          <p:nvPr/>
        </p:nvSpPr>
        <p:spPr>
          <a:xfrm>
            <a:off x="563905" y="4694651"/>
            <a:ext cx="18000" cy="1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136" name="グループ化 2135">
            <a:extLst>
              <a:ext uri="{FF2B5EF4-FFF2-40B4-BE49-F238E27FC236}">
                <a16:creationId xmlns:a16="http://schemas.microsoft.com/office/drawing/2014/main" id="{12CDC5F1-D0B1-480C-B464-4A2848585D04}"/>
              </a:ext>
            </a:extLst>
          </p:cNvPr>
          <p:cNvGrpSpPr/>
          <p:nvPr/>
        </p:nvGrpSpPr>
        <p:grpSpPr>
          <a:xfrm>
            <a:off x="545560" y="5100206"/>
            <a:ext cx="71267" cy="20067"/>
            <a:chOff x="500863" y="4517417"/>
            <a:chExt cx="71267" cy="20067"/>
          </a:xfrm>
        </p:grpSpPr>
        <p:sp>
          <p:nvSpPr>
            <p:cNvPr id="2137" name="正方形/長方形 2136">
              <a:extLst>
                <a:ext uri="{FF2B5EF4-FFF2-40B4-BE49-F238E27FC236}">
                  <a16:creationId xmlns:a16="http://schemas.microsoft.com/office/drawing/2014/main" id="{FD10AC5E-FBE7-4B35-99E1-A2E2C88FBF4A}"/>
                </a:ext>
              </a:extLst>
            </p:cNvPr>
            <p:cNvSpPr/>
            <p:nvPr/>
          </p:nvSpPr>
          <p:spPr>
            <a:xfrm>
              <a:off x="500863" y="4518421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38" name="正方形/長方形 2137">
              <a:extLst>
                <a:ext uri="{FF2B5EF4-FFF2-40B4-BE49-F238E27FC236}">
                  <a16:creationId xmlns:a16="http://schemas.microsoft.com/office/drawing/2014/main" id="{0B25D601-AFAA-4726-A907-FA790515147A}"/>
                </a:ext>
              </a:extLst>
            </p:cNvPr>
            <p:cNvSpPr/>
            <p:nvPr/>
          </p:nvSpPr>
          <p:spPr>
            <a:xfrm>
              <a:off x="528387" y="4519484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39" name="正方形/長方形 2138">
              <a:extLst>
                <a:ext uri="{FF2B5EF4-FFF2-40B4-BE49-F238E27FC236}">
                  <a16:creationId xmlns:a16="http://schemas.microsoft.com/office/drawing/2014/main" id="{8D7C36FD-C4F7-457C-991A-0A8282A64298}"/>
                </a:ext>
              </a:extLst>
            </p:cNvPr>
            <p:cNvSpPr/>
            <p:nvPr/>
          </p:nvSpPr>
          <p:spPr>
            <a:xfrm>
              <a:off x="554130" y="4517417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140" name="グループ化 2139">
            <a:extLst>
              <a:ext uri="{FF2B5EF4-FFF2-40B4-BE49-F238E27FC236}">
                <a16:creationId xmlns:a16="http://schemas.microsoft.com/office/drawing/2014/main" id="{C6DE7A00-41BD-48AC-B859-FB3D62283764}"/>
              </a:ext>
            </a:extLst>
          </p:cNvPr>
          <p:cNvGrpSpPr/>
          <p:nvPr/>
        </p:nvGrpSpPr>
        <p:grpSpPr>
          <a:xfrm>
            <a:off x="504657" y="5141639"/>
            <a:ext cx="71267" cy="20067"/>
            <a:chOff x="500863" y="4517417"/>
            <a:chExt cx="71267" cy="20067"/>
          </a:xfrm>
        </p:grpSpPr>
        <p:sp>
          <p:nvSpPr>
            <p:cNvPr id="2141" name="正方形/長方形 2140">
              <a:extLst>
                <a:ext uri="{FF2B5EF4-FFF2-40B4-BE49-F238E27FC236}">
                  <a16:creationId xmlns:a16="http://schemas.microsoft.com/office/drawing/2014/main" id="{B3D0AFF8-41B5-43BC-A98E-F12B0DC89B32}"/>
                </a:ext>
              </a:extLst>
            </p:cNvPr>
            <p:cNvSpPr/>
            <p:nvPr/>
          </p:nvSpPr>
          <p:spPr>
            <a:xfrm>
              <a:off x="500863" y="4518421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42" name="正方形/長方形 2141">
              <a:extLst>
                <a:ext uri="{FF2B5EF4-FFF2-40B4-BE49-F238E27FC236}">
                  <a16:creationId xmlns:a16="http://schemas.microsoft.com/office/drawing/2014/main" id="{7479656A-409D-400F-8246-F884BCAE6358}"/>
                </a:ext>
              </a:extLst>
            </p:cNvPr>
            <p:cNvSpPr/>
            <p:nvPr/>
          </p:nvSpPr>
          <p:spPr>
            <a:xfrm>
              <a:off x="528387" y="4519484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43" name="正方形/長方形 2142">
              <a:extLst>
                <a:ext uri="{FF2B5EF4-FFF2-40B4-BE49-F238E27FC236}">
                  <a16:creationId xmlns:a16="http://schemas.microsoft.com/office/drawing/2014/main" id="{57A7A7E6-ACF0-4502-87D3-0D55161A785B}"/>
                </a:ext>
              </a:extLst>
            </p:cNvPr>
            <p:cNvSpPr/>
            <p:nvPr/>
          </p:nvSpPr>
          <p:spPr>
            <a:xfrm>
              <a:off x="554130" y="4517417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144" name="グループ化 2143">
            <a:extLst>
              <a:ext uri="{FF2B5EF4-FFF2-40B4-BE49-F238E27FC236}">
                <a16:creationId xmlns:a16="http://schemas.microsoft.com/office/drawing/2014/main" id="{ED80AD06-3FB8-408D-85B4-5E7FC931B627}"/>
              </a:ext>
            </a:extLst>
          </p:cNvPr>
          <p:cNvGrpSpPr/>
          <p:nvPr/>
        </p:nvGrpSpPr>
        <p:grpSpPr>
          <a:xfrm>
            <a:off x="501638" y="5201455"/>
            <a:ext cx="71267" cy="20067"/>
            <a:chOff x="500863" y="4517417"/>
            <a:chExt cx="71267" cy="20067"/>
          </a:xfrm>
        </p:grpSpPr>
        <p:sp>
          <p:nvSpPr>
            <p:cNvPr id="2145" name="正方形/長方形 2144">
              <a:extLst>
                <a:ext uri="{FF2B5EF4-FFF2-40B4-BE49-F238E27FC236}">
                  <a16:creationId xmlns:a16="http://schemas.microsoft.com/office/drawing/2014/main" id="{F2D6A48B-9B7E-496F-9997-F30BFE485E7F}"/>
                </a:ext>
              </a:extLst>
            </p:cNvPr>
            <p:cNvSpPr/>
            <p:nvPr/>
          </p:nvSpPr>
          <p:spPr>
            <a:xfrm>
              <a:off x="500863" y="4518421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46" name="正方形/長方形 2145">
              <a:extLst>
                <a:ext uri="{FF2B5EF4-FFF2-40B4-BE49-F238E27FC236}">
                  <a16:creationId xmlns:a16="http://schemas.microsoft.com/office/drawing/2014/main" id="{7F4B3BDA-88D0-4761-BF85-FDE47EB32F2A}"/>
                </a:ext>
              </a:extLst>
            </p:cNvPr>
            <p:cNvSpPr/>
            <p:nvPr/>
          </p:nvSpPr>
          <p:spPr>
            <a:xfrm>
              <a:off x="528387" y="4519484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47" name="正方形/長方形 2146">
              <a:extLst>
                <a:ext uri="{FF2B5EF4-FFF2-40B4-BE49-F238E27FC236}">
                  <a16:creationId xmlns:a16="http://schemas.microsoft.com/office/drawing/2014/main" id="{FB73B3CA-EAC6-4E3F-B1E6-025490AD52A9}"/>
                </a:ext>
              </a:extLst>
            </p:cNvPr>
            <p:cNvSpPr/>
            <p:nvPr/>
          </p:nvSpPr>
          <p:spPr>
            <a:xfrm>
              <a:off x="554130" y="4517417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148" name="グループ化 2147">
            <a:extLst>
              <a:ext uri="{FF2B5EF4-FFF2-40B4-BE49-F238E27FC236}">
                <a16:creationId xmlns:a16="http://schemas.microsoft.com/office/drawing/2014/main" id="{C775F577-FF33-412F-BEC7-4E5A3F34EE2A}"/>
              </a:ext>
            </a:extLst>
          </p:cNvPr>
          <p:cNvGrpSpPr/>
          <p:nvPr/>
        </p:nvGrpSpPr>
        <p:grpSpPr>
          <a:xfrm>
            <a:off x="501638" y="5173421"/>
            <a:ext cx="71267" cy="20067"/>
            <a:chOff x="500863" y="4517417"/>
            <a:chExt cx="71267" cy="20067"/>
          </a:xfrm>
        </p:grpSpPr>
        <p:sp>
          <p:nvSpPr>
            <p:cNvPr id="2149" name="正方形/長方形 2148">
              <a:extLst>
                <a:ext uri="{FF2B5EF4-FFF2-40B4-BE49-F238E27FC236}">
                  <a16:creationId xmlns:a16="http://schemas.microsoft.com/office/drawing/2014/main" id="{5DD0D9DA-DF44-4E98-B5EC-3F7F7DA789F4}"/>
                </a:ext>
              </a:extLst>
            </p:cNvPr>
            <p:cNvSpPr/>
            <p:nvPr/>
          </p:nvSpPr>
          <p:spPr>
            <a:xfrm>
              <a:off x="500863" y="4518421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50" name="正方形/長方形 2149">
              <a:extLst>
                <a:ext uri="{FF2B5EF4-FFF2-40B4-BE49-F238E27FC236}">
                  <a16:creationId xmlns:a16="http://schemas.microsoft.com/office/drawing/2014/main" id="{9C3DCB39-31B5-4DB9-B30E-E68698C88A49}"/>
                </a:ext>
              </a:extLst>
            </p:cNvPr>
            <p:cNvSpPr/>
            <p:nvPr/>
          </p:nvSpPr>
          <p:spPr>
            <a:xfrm>
              <a:off x="528387" y="4519484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51" name="正方形/長方形 2150">
              <a:extLst>
                <a:ext uri="{FF2B5EF4-FFF2-40B4-BE49-F238E27FC236}">
                  <a16:creationId xmlns:a16="http://schemas.microsoft.com/office/drawing/2014/main" id="{2332FDCD-6980-4210-A3FD-A591E55D304D}"/>
                </a:ext>
              </a:extLst>
            </p:cNvPr>
            <p:cNvSpPr/>
            <p:nvPr/>
          </p:nvSpPr>
          <p:spPr>
            <a:xfrm>
              <a:off x="554130" y="4517417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152" name="グループ化 2151">
            <a:extLst>
              <a:ext uri="{FF2B5EF4-FFF2-40B4-BE49-F238E27FC236}">
                <a16:creationId xmlns:a16="http://schemas.microsoft.com/office/drawing/2014/main" id="{830193EC-E39C-4179-8566-EE1A616ABFF3}"/>
              </a:ext>
            </a:extLst>
          </p:cNvPr>
          <p:cNvGrpSpPr/>
          <p:nvPr/>
        </p:nvGrpSpPr>
        <p:grpSpPr>
          <a:xfrm>
            <a:off x="500863" y="5244965"/>
            <a:ext cx="97017" cy="20067"/>
            <a:chOff x="500863" y="4517417"/>
            <a:chExt cx="97017" cy="20067"/>
          </a:xfrm>
        </p:grpSpPr>
        <p:sp>
          <p:nvSpPr>
            <p:cNvPr id="2153" name="正方形/長方形 2152">
              <a:extLst>
                <a:ext uri="{FF2B5EF4-FFF2-40B4-BE49-F238E27FC236}">
                  <a16:creationId xmlns:a16="http://schemas.microsoft.com/office/drawing/2014/main" id="{F01B2AA7-63E1-4AF3-AB3C-7DAD490D67AD}"/>
                </a:ext>
              </a:extLst>
            </p:cNvPr>
            <p:cNvSpPr/>
            <p:nvPr/>
          </p:nvSpPr>
          <p:spPr>
            <a:xfrm>
              <a:off x="500863" y="4518421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54" name="正方形/長方形 2153">
              <a:extLst>
                <a:ext uri="{FF2B5EF4-FFF2-40B4-BE49-F238E27FC236}">
                  <a16:creationId xmlns:a16="http://schemas.microsoft.com/office/drawing/2014/main" id="{46BE3B1E-A724-449E-B67A-824E1862BDC1}"/>
                </a:ext>
              </a:extLst>
            </p:cNvPr>
            <p:cNvSpPr/>
            <p:nvPr/>
          </p:nvSpPr>
          <p:spPr>
            <a:xfrm>
              <a:off x="528387" y="4519484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55" name="正方形/長方形 2154">
              <a:extLst>
                <a:ext uri="{FF2B5EF4-FFF2-40B4-BE49-F238E27FC236}">
                  <a16:creationId xmlns:a16="http://schemas.microsoft.com/office/drawing/2014/main" id="{0263F214-12C5-4051-947C-5EAD22DB7325}"/>
                </a:ext>
              </a:extLst>
            </p:cNvPr>
            <p:cNvSpPr/>
            <p:nvPr/>
          </p:nvSpPr>
          <p:spPr>
            <a:xfrm>
              <a:off x="579880" y="4518421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56" name="正方形/長方形 2155">
              <a:extLst>
                <a:ext uri="{FF2B5EF4-FFF2-40B4-BE49-F238E27FC236}">
                  <a16:creationId xmlns:a16="http://schemas.microsoft.com/office/drawing/2014/main" id="{0D6D11F5-D587-4371-A37A-5CDCE2F5CE07}"/>
                </a:ext>
              </a:extLst>
            </p:cNvPr>
            <p:cNvSpPr/>
            <p:nvPr/>
          </p:nvSpPr>
          <p:spPr>
            <a:xfrm>
              <a:off x="554130" y="4517417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157" name="グループ化 2156">
            <a:extLst>
              <a:ext uri="{FF2B5EF4-FFF2-40B4-BE49-F238E27FC236}">
                <a16:creationId xmlns:a16="http://schemas.microsoft.com/office/drawing/2014/main" id="{0A1BF662-1B1F-4AFC-9DBA-B0F7E207CEE2}"/>
              </a:ext>
            </a:extLst>
          </p:cNvPr>
          <p:cNvGrpSpPr/>
          <p:nvPr/>
        </p:nvGrpSpPr>
        <p:grpSpPr>
          <a:xfrm>
            <a:off x="500863" y="5288600"/>
            <a:ext cx="97017" cy="20067"/>
            <a:chOff x="500863" y="4517417"/>
            <a:chExt cx="97017" cy="20067"/>
          </a:xfrm>
        </p:grpSpPr>
        <p:sp>
          <p:nvSpPr>
            <p:cNvPr id="2158" name="正方形/長方形 2157">
              <a:extLst>
                <a:ext uri="{FF2B5EF4-FFF2-40B4-BE49-F238E27FC236}">
                  <a16:creationId xmlns:a16="http://schemas.microsoft.com/office/drawing/2014/main" id="{14E4184A-479B-488C-9A8E-875891F1A565}"/>
                </a:ext>
              </a:extLst>
            </p:cNvPr>
            <p:cNvSpPr/>
            <p:nvPr/>
          </p:nvSpPr>
          <p:spPr>
            <a:xfrm>
              <a:off x="500863" y="4518421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59" name="正方形/長方形 2158">
              <a:extLst>
                <a:ext uri="{FF2B5EF4-FFF2-40B4-BE49-F238E27FC236}">
                  <a16:creationId xmlns:a16="http://schemas.microsoft.com/office/drawing/2014/main" id="{F4DEF803-8578-439A-95EA-E7439655BA7A}"/>
                </a:ext>
              </a:extLst>
            </p:cNvPr>
            <p:cNvSpPr/>
            <p:nvPr/>
          </p:nvSpPr>
          <p:spPr>
            <a:xfrm>
              <a:off x="528387" y="4519484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60" name="正方形/長方形 2159">
              <a:extLst>
                <a:ext uri="{FF2B5EF4-FFF2-40B4-BE49-F238E27FC236}">
                  <a16:creationId xmlns:a16="http://schemas.microsoft.com/office/drawing/2014/main" id="{CABC0371-042A-41FD-AC0A-742968F28ED9}"/>
                </a:ext>
              </a:extLst>
            </p:cNvPr>
            <p:cNvSpPr/>
            <p:nvPr/>
          </p:nvSpPr>
          <p:spPr>
            <a:xfrm>
              <a:off x="579880" y="4518421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61" name="正方形/長方形 2160">
              <a:extLst>
                <a:ext uri="{FF2B5EF4-FFF2-40B4-BE49-F238E27FC236}">
                  <a16:creationId xmlns:a16="http://schemas.microsoft.com/office/drawing/2014/main" id="{DA31BCEA-3D03-48CF-B806-819CBFDD2942}"/>
                </a:ext>
              </a:extLst>
            </p:cNvPr>
            <p:cNvSpPr/>
            <p:nvPr/>
          </p:nvSpPr>
          <p:spPr>
            <a:xfrm>
              <a:off x="554130" y="4517417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162" name="グループ化 2161">
            <a:extLst>
              <a:ext uri="{FF2B5EF4-FFF2-40B4-BE49-F238E27FC236}">
                <a16:creationId xmlns:a16="http://schemas.microsoft.com/office/drawing/2014/main" id="{F4F1CFB6-6B5B-4F1C-97E1-BD0A54F5E0E9}"/>
              </a:ext>
            </a:extLst>
          </p:cNvPr>
          <p:cNvGrpSpPr/>
          <p:nvPr/>
        </p:nvGrpSpPr>
        <p:grpSpPr>
          <a:xfrm>
            <a:off x="500863" y="5353161"/>
            <a:ext cx="97017" cy="20067"/>
            <a:chOff x="500863" y="4517417"/>
            <a:chExt cx="97017" cy="20067"/>
          </a:xfrm>
        </p:grpSpPr>
        <p:sp>
          <p:nvSpPr>
            <p:cNvPr id="2163" name="正方形/長方形 2162">
              <a:extLst>
                <a:ext uri="{FF2B5EF4-FFF2-40B4-BE49-F238E27FC236}">
                  <a16:creationId xmlns:a16="http://schemas.microsoft.com/office/drawing/2014/main" id="{8FB596AF-9862-4270-8AA3-88F2E3B7FA91}"/>
                </a:ext>
              </a:extLst>
            </p:cNvPr>
            <p:cNvSpPr/>
            <p:nvPr/>
          </p:nvSpPr>
          <p:spPr>
            <a:xfrm>
              <a:off x="500863" y="4518421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64" name="正方形/長方形 2163">
              <a:extLst>
                <a:ext uri="{FF2B5EF4-FFF2-40B4-BE49-F238E27FC236}">
                  <a16:creationId xmlns:a16="http://schemas.microsoft.com/office/drawing/2014/main" id="{C54520C9-CEE5-4E96-81FB-C16839E76129}"/>
                </a:ext>
              </a:extLst>
            </p:cNvPr>
            <p:cNvSpPr/>
            <p:nvPr/>
          </p:nvSpPr>
          <p:spPr>
            <a:xfrm>
              <a:off x="528387" y="4519484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65" name="正方形/長方形 2164">
              <a:extLst>
                <a:ext uri="{FF2B5EF4-FFF2-40B4-BE49-F238E27FC236}">
                  <a16:creationId xmlns:a16="http://schemas.microsoft.com/office/drawing/2014/main" id="{08A9A293-A7BF-438C-9F38-542AF249AA76}"/>
                </a:ext>
              </a:extLst>
            </p:cNvPr>
            <p:cNvSpPr/>
            <p:nvPr/>
          </p:nvSpPr>
          <p:spPr>
            <a:xfrm>
              <a:off x="579880" y="4518421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66" name="正方形/長方形 2165">
              <a:extLst>
                <a:ext uri="{FF2B5EF4-FFF2-40B4-BE49-F238E27FC236}">
                  <a16:creationId xmlns:a16="http://schemas.microsoft.com/office/drawing/2014/main" id="{F48A428A-7A2F-4716-9A9A-78D4414B04CC}"/>
                </a:ext>
              </a:extLst>
            </p:cNvPr>
            <p:cNvSpPr/>
            <p:nvPr/>
          </p:nvSpPr>
          <p:spPr>
            <a:xfrm>
              <a:off x="554130" y="4517417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167" name="グループ化 2166">
            <a:extLst>
              <a:ext uri="{FF2B5EF4-FFF2-40B4-BE49-F238E27FC236}">
                <a16:creationId xmlns:a16="http://schemas.microsoft.com/office/drawing/2014/main" id="{E6170100-ECB2-4C63-9EC4-2F71E7A909A7}"/>
              </a:ext>
            </a:extLst>
          </p:cNvPr>
          <p:cNvGrpSpPr/>
          <p:nvPr/>
        </p:nvGrpSpPr>
        <p:grpSpPr>
          <a:xfrm>
            <a:off x="505002" y="5323079"/>
            <a:ext cx="45524" cy="19063"/>
            <a:chOff x="500863" y="4518421"/>
            <a:chExt cx="45524" cy="19063"/>
          </a:xfrm>
        </p:grpSpPr>
        <p:sp>
          <p:nvSpPr>
            <p:cNvPr id="2168" name="正方形/長方形 2167">
              <a:extLst>
                <a:ext uri="{FF2B5EF4-FFF2-40B4-BE49-F238E27FC236}">
                  <a16:creationId xmlns:a16="http://schemas.microsoft.com/office/drawing/2014/main" id="{867B00BA-46BD-42AB-8400-94C69F7940EB}"/>
                </a:ext>
              </a:extLst>
            </p:cNvPr>
            <p:cNvSpPr/>
            <p:nvPr/>
          </p:nvSpPr>
          <p:spPr>
            <a:xfrm>
              <a:off x="500863" y="4518421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69" name="正方形/長方形 2168">
              <a:extLst>
                <a:ext uri="{FF2B5EF4-FFF2-40B4-BE49-F238E27FC236}">
                  <a16:creationId xmlns:a16="http://schemas.microsoft.com/office/drawing/2014/main" id="{711B654E-EEFF-4952-8DF9-6054F160FF2C}"/>
                </a:ext>
              </a:extLst>
            </p:cNvPr>
            <p:cNvSpPr/>
            <p:nvPr/>
          </p:nvSpPr>
          <p:spPr>
            <a:xfrm>
              <a:off x="528387" y="4519484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170" name="グループ化 2169">
            <a:extLst>
              <a:ext uri="{FF2B5EF4-FFF2-40B4-BE49-F238E27FC236}">
                <a16:creationId xmlns:a16="http://schemas.microsoft.com/office/drawing/2014/main" id="{B70FB8A0-702B-4113-87C7-DD529E917FA8}"/>
              </a:ext>
            </a:extLst>
          </p:cNvPr>
          <p:cNvGrpSpPr/>
          <p:nvPr/>
        </p:nvGrpSpPr>
        <p:grpSpPr>
          <a:xfrm>
            <a:off x="500240" y="5389017"/>
            <a:ext cx="45524" cy="19063"/>
            <a:chOff x="500863" y="4518421"/>
            <a:chExt cx="45524" cy="19063"/>
          </a:xfrm>
        </p:grpSpPr>
        <p:sp>
          <p:nvSpPr>
            <p:cNvPr id="2171" name="正方形/長方形 2170">
              <a:extLst>
                <a:ext uri="{FF2B5EF4-FFF2-40B4-BE49-F238E27FC236}">
                  <a16:creationId xmlns:a16="http://schemas.microsoft.com/office/drawing/2014/main" id="{8B723F8D-F93C-4014-A907-6256E7D4EB74}"/>
                </a:ext>
              </a:extLst>
            </p:cNvPr>
            <p:cNvSpPr/>
            <p:nvPr/>
          </p:nvSpPr>
          <p:spPr>
            <a:xfrm>
              <a:off x="500863" y="4518421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72" name="正方形/長方形 2171">
              <a:extLst>
                <a:ext uri="{FF2B5EF4-FFF2-40B4-BE49-F238E27FC236}">
                  <a16:creationId xmlns:a16="http://schemas.microsoft.com/office/drawing/2014/main" id="{9D8F09C8-995A-436E-B182-F1D7974B619C}"/>
                </a:ext>
              </a:extLst>
            </p:cNvPr>
            <p:cNvSpPr/>
            <p:nvPr/>
          </p:nvSpPr>
          <p:spPr>
            <a:xfrm>
              <a:off x="528387" y="4519484"/>
              <a:ext cx="18000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174" name="正方形/長方形 2173">
            <a:extLst>
              <a:ext uri="{FF2B5EF4-FFF2-40B4-BE49-F238E27FC236}">
                <a16:creationId xmlns:a16="http://schemas.microsoft.com/office/drawing/2014/main" id="{9F3A91A5-08BD-4EBB-93D9-E019C8B8B85D}"/>
              </a:ext>
            </a:extLst>
          </p:cNvPr>
          <p:cNvSpPr/>
          <p:nvPr/>
        </p:nvSpPr>
        <p:spPr>
          <a:xfrm>
            <a:off x="1349771" y="4717148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75" name="正方形/長方形 2174">
            <a:extLst>
              <a:ext uri="{FF2B5EF4-FFF2-40B4-BE49-F238E27FC236}">
                <a16:creationId xmlns:a16="http://schemas.microsoft.com/office/drawing/2014/main" id="{BBDACC44-F33C-4802-8141-982F841E901A}"/>
              </a:ext>
            </a:extLst>
          </p:cNvPr>
          <p:cNvSpPr/>
          <p:nvPr/>
        </p:nvSpPr>
        <p:spPr>
          <a:xfrm>
            <a:off x="957533" y="4649719"/>
            <a:ext cx="36000" cy="5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76" name="正方形/長方形 2175">
            <a:extLst>
              <a:ext uri="{FF2B5EF4-FFF2-40B4-BE49-F238E27FC236}">
                <a16:creationId xmlns:a16="http://schemas.microsoft.com/office/drawing/2014/main" id="{79859E69-651C-4329-A071-80D26F16EF7B}"/>
              </a:ext>
            </a:extLst>
          </p:cNvPr>
          <p:cNvSpPr/>
          <p:nvPr/>
        </p:nvSpPr>
        <p:spPr>
          <a:xfrm>
            <a:off x="766303" y="5165455"/>
            <a:ext cx="72000" cy="72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80" name="正方形/長方形 2179">
            <a:extLst>
              <a:ext uri="{FF2B5EF4-FFF2-40B4-BE49-F238E27FC236}">
                <a16:creationId xmlns:a16="http://schemas.microsoft.com/office/drawing/2014/main" id="{E19A9CDE-16FB-4A95-BB5D-1A61BB908B08}"/>
              </a:ext>
            </a:extLst>
          </p:cNvPr>
          <p:cNvSpPr/>
          <p:nvPr/>
        </p:nvSpPr>
        <p:spPr>
          <a:xfrm>
            <a:off x="957533" y="4709918"/>
            <a:ext cx="36000" cy="5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81" name="正方形/長方形 2180">
            <a:extLst>
              <a:ext uri="{FF2B5EF4-FFF2-40B4-BE49-F238E27FC236}">
                <a16:creationId xmlns:a16="http://schemas.microsoft.com/office/drawing/2014/main" id="{0D1743D7-361E-44A5-ACEB-F8DD72629B0F}"/>
              </a:ext>
            </a:extLst>
          </p:cNvPr>
          <p:cNvSpPr/>
          <p:nvPr/>
        </p:nvSpPr>
        <p:spPr>
          <a:xfrm>
            <a:off x="957533" y="4767772"/>
            <a:ext cx="36000" cy="5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82" name="正方形/長方形 2181">
            <a:extLst>
              <a:ext uri="{FF2B5EF4-FFF2-40B4-BE49-F238E27FC236}">
                <a16:creationId xmlns:a16="http://schemas.microsoft.com/office/drawing/2014/main" id="{E94A5942-6222-4F98-B74D-BCFE42198DBC}"/>
              </a:ext>
            </a:extLst>
          </p:cNvPr>
          <p:cNvSpPr/>
          <p:nvPr/>
        </p:nvSpPr>
        <p:spPr>
          <a:xfrm>
            <a:off x="957533" y="4826436"/>
            <a:ext cx="36000" cy="5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83" name="正方形/長方形 2182">
            <a:extLst>
              <a:ext uri="{FF2B5EF4-FFF2-40B4-BE49-F238E27FC236}">
                <a16:creationId xmlns:a16="http://schemas.microsoft.com/office/drawing/2014/main" id="{43210DE8-53E9-40B4-8F7B-97B4300D7149}"/>
              </a:ext>
            </a:extLst>
          </p:cNvPr>
          <p:cNvSpPr/>
          <p:nvPr/>
        </p:nvSpPr>
        <p:spPr>
          <a:xfrm>
            <a:off x="957533" y="4886263"/>
            <a:ext cx="36000" cy="5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84" name="正方形/長方形 2183">
            <a:extLst>
              <a:ext uri="{FF2B5EF4-FFF2-40B4-BE49-F238E27FC236}">
                <a16:creationId xmlns:a16="http://schemas.microsoft.com/office/drawing/2014/main" id="{46F93302-0EA9-4EBA-BB1B-349EE2A1DC68}"/>
              </a:ext>
            </a:extLst>
          </p:cNvPr>
          <p:cNvSpPr/>
          <p:nvPr/>
        </p:nvSpPr>
        <p:spPr>
          <a:xfrm>
            <a:off x="957533" y="4952219"/>
            <a:ext cx="36000" cy="5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38" name="グループ化 237">
            <a:extLst>
              <a:ext uri="{FF2B5EF4-FFF2-40B4-BE49-F238E27FC236}">
                <a16:creationId xmlns:a16="http://schemas.microsoft.com/office/drawing/2014/main" id="{19428C3A-1A53-4A0E-BB8D-A6F777E65C77}"/>
              </a:ext>
            </a:extLst>
          </p:cNvPr>
          <p:cNvGrpSpPr/>
          <p:nvPr/>
        </p:nvGrpSpPr>
        <p:grpSpPr>
          <a:xfrm>
            <a:off x="670675" y="4664918"/>
            <a:ext cx="257720" cy="72000"/>
            <a:chOff x="670675" y="4664918"/>
            <a:chExt cx="257720" cy="72000"/>
          </a:xfrm>
        </p:grpSpPr>
        <p:sp>
          <p:nvSpPr>
            <p:cNvPr id="2178" name="正方形/長方形 2177">
              <a:extLst>
                <a:ext uri="{FF2B5EF4-FFF2-40B4-BE49-F238E27FC236}">
                  <a16:creationId xmlns:a16="http://schemas.microsoft.com/office/drawing/2014/main" id="{7946ADDC-24A4-4A10-8565-0ABC8539D716}"/>
                </a:ext>
              </a:extLst>
            </p:cNvPr>
            <p:cNvSpPr/>
            <p:nvPr/>
          </p:nvSpPr>
          <p:spPr>
            <a:xfrm>
              <a:off x="670675" y="4664918"/>
              <a:ext cx="72000" cy="72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79" name="正方形/長方形 2178">
              <a:extLst>
                <a:ext uri="{FF2B5EF4-FFF2-40B4-BE49-F238E27FC236}">
                  <a16:creationId xmlns:a16="http://schemas.microsoft.com/office/drawing/2014/main" id="{E853F2B6-2D3B-4FE1-93E7-A7F7896F3E77}"/>
                </a:ext>
              </a:extLst>
            </p:cNvPr>
            <p:cNvSpPr/>
            <p:nvPr/>
          </p:nvSpPr>
          <p:spPr>
            <a:xfrm>
              <a:off x="769058" y="4664918"/>
              <a:ext cx="72000" cy="72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85" name="正方形/長方形 2184">
              <a:extLst>
                <a:ext uri="{FF2B5EF4-FFF2-40B4-BE49-F238E27FC236}">
                  <a16:creationId xmlns:a16="http://schemas.microsoft.com/office/drawing/2014/main" id="{E4A14F97-E321-460D-B90B-8E99FA44A3D6}"/>
                </a:ext>
              </a:extLst>
            </p:cNvPr>
            <p:cNvSpPr/>
            <p:nvPr/>
          </p:nvSpPr>
          <p:spPr>
            <a:xfrm>
              <a:off x="856395" y="4664918"/>
              <a:ext cx="72000" cy="72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186" name="正方形/長方形 2185">
            <a:extLst>
              <a:ext uri="{FF2B5EF4-FFF2-40B4-BE49-F238E27FC236}">
                <a16:creationId xmlns:a16="http://schemas.microsoft.com/office/drawing/2014/main" id="{B415B51B-8202-4F59-AADF-E9CD8FDA8B8F}"/>
              </a:ext>
            </a:extLst>
          </p:cNvPr>
          <p:cNvSpPr/>
          <p:nvPr/>
        </p:nvSpPr>
        <p:spPr>
          <a:xfrm>
            <a:off x="670675" y="4862114"/>
            <a:ext cx="72000" cy="72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87" name="正方形/長方形 2186">
            <a:extLst>
              <a:ext uri="{FF2B5EF4-FFF2-40B4-BE49-F238E27FC236}">
                <a16:creationId xmlns:a16="http://schemas.microsoft.com/office/drawing/2014/main" id="{043A8CEC-AB9B-4CD0-93F2-511CE379F533}"/>
              </a:ext>
            </a:extLst>
          </p:cNvPr>
          <p:cNvSpPr/>
          <p:nvPr/>
        </p:nvSpPr>
        <p:spPr>
          <a:xfrm>
            <a:off x="856395" y="4862114"/>
            <a:ext cx="72000" cy="72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88" name="正方形/長方形 2187">
            <a:extLst>
              <a:ext uri="{FF2B5EF4-FFF2-40B4-BE49-F238E27FC236}">
                <a16:creationId xmlns:a16="http://schemas.microsoft.com/office/drawing/2014/main" id="{45270B49-D838-4C9F-BD53-8B469FAAA16A}"/>
              </a:ext>
            </a:extLst>
          </p:cNvPr>
          <p:cNvSpPr/>
          <p:nvPr/>
        </p:nvSpPr>
        <p:spPr>
          <a:xfrm>
            <a:off x="856395" y="5165455"/>
            <a:ext cx="72000" cy="72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89" name="正方形/長方形 2188">
            <a:extLst>
              <a:ext uri="{FF2B5EF4-FFF2-40B4-BE49-F238E27FC236}">
                <a16:creationId xmlns:a16="http://schemas.microsoft.com/office/drawing/2014/main" id="{2D94B992-D19A-4ABF-8E6E-27554E8457FC}"/>
              </a:ext>
            </a:extLst>
          </p:cNvPr>
          <p:cNvSpPr/>
          <p:nvPr/>
        </p:nvSpPr>
        <p:spPr>
          <a:xfrm>
            <a:off x="764538" y="5253536"/>
            <a:ext cx="72000" cy="72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90" name="正方形/長方形 2189">
            <a:extLst>
              <a:ext uri="{FF2B5EF4-FFF2-40B4-BE49-F238E27FC236}">
                <a16:creationId xmlns:a16="http://schemas.microsoft.com/office/drawing/2014/main" id="{13BA4B4D-C53F-4F5F-811E-76258414F109}"/>
              </a:ext>
            </a:extLst>
          </p:cNvPr>
          <p:cNvSpPr/>
          <p:nvPr/>
        </p:nvSpPr>
        <p:spPr>
          <a:xfrm>
            <a:off x="665720" y="5253536"/>
            <a:ext cx="72000" cy="72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191" name="グループ化 2190">
            <a:extLst>
              <a:ext uri="{FF2B5EF4-FFF2-40B4-BE49-F238E27FC236}">
                <a16:creationId xmlns:a16="http://schemas.microsoft.com/office/drawing/2014/main" id="{A37276A9-BFAE-40E7-B235-AA698BD12774}"/>
              </a:ext>
            </a:extLst>
          </p:cNvPr>
          <p:cNvGrpSpPr/>
          <p:nvPr/>
        </p:nvGrpSpPr>
        <p:grpSpPr>
          <a:xfrm>
            <a:off x="670675" y="4762836"/>
            <a:ext cx="257720" cy="72000"/>
            <a:chOff x="670675" y="4664918"/>
            <a:chExt cx="257720" cy="72000"/>
          </a:xfrm>
        </p:grpSpPr>
        <p:sp>
          <p:nvSpPr>
            <p:cNvPr id="2192" name="正方形/長方形 2191">
              <a:extLst>
                <a:ext uri="{FF2B5EF4-FFF2-40B4-BE49-F238E27FC236}">
                  <a16:creationId xmlns:a16="http://schemas.microsoft.com/office/drawing/2014/main" id="{CEC9B4CA-C22A-42EA-A7B8-F5F3449DA05C}"/>
                </a:ext>
              </a:extLst>
            </p:cNvPr>
            <p:cNvSpPr/>
            <p:nvPr/>
          </p:nvSpPr>
          <p:spPr>
            <a:xfrm>
              <a:off x="670675" y="4664918"/>
              <a:ext cx="72000" cy="72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93" name="正方形/長方形 2192">
              <a:extLst>
                <a:ext uri="{FF2B5EF4-FFF2-40B4-BE49-F238E27FC236}">
                  <a16:creationId xmlns:a16="http://schemas.microsoft.com/office/drawing/2014/main" id="{5F318B58-D84C-46E5-975A-76C3E7FC00A6}"/>
                </a:ext>
              </a:extLst>
            </p:cNvPr>
            <p:cNvSpPr/>
            <p:nvPr/>
          </p:nvSpPr>
          <p:spPr>
            <a:xfrm>
              <a:off x="769058" y="4664918"/>
              <a:ext cx="72000" cy="72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94" name="正方形/長方形 2193">
              <a:extLst>
                <a:ext uri="{FF2B5EF4-FFF2-40B4-BE49-F238E27FC236}">
                  <a16:creationId xmlns:a16="http://schemas.microsoft.com/office/drawing/2014/main" id="{15AEDFBC-86B6-47B1-9853-6A12441D3710}"/>
                </a:ext>
              </a:extLst>
            </p:cNvPr>
            <p:cNvSpPr/>
            <p:nvPr/>
          </p:nvSpPr>
          <p:spPr>
            <a:xfrm>
              <a:off x="856395" y="4664918"/>
              <a:ext cx="72000" cy="72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195" name="グループ化 2194">
            <a:extLst>
              <a:ext uri="{FF2B5EF4-FFF2-40B4-BE49-F238E27FC236}">
                <a16:creationId xmlns:a16="http://schemas.microsoft.com/office/drawing/2014/main" id="{3DBA3934-4151-4BCF-9A0B-662E2D3C8D23}"/>
              </a:ext>
            </a:extLst>
          </p:cNvPr>
          <p:cNvGrpSpPr/>
          <p:nvPr/>
        </p:nvGrpSpPr>
        <p:grpSpPr>
          <a:xfrm>
            <a:off x="670675" y="4964825"/>
            <a:ext cx="257720" cy="72000"/>
            <a:chOff x="670675" y="4664918"/>
            <a:chExt cx="257720" cy="72000"/>
          </a:xfrm>
        </p:grpSpPr>
        <p:sp>
          <p:nvSpPr>
            <p:cNvPr id="2196" name="正方形/長方形 2195">
              <a:extLst>
                <a:ext uri="{FF2B5EF4-FFF2-40B4-BE49-F238E27FC236}">
                  <a16:creationId xmlns:a16="http://schemas.microsoft.com/office/drawing/2014/main" id="{937D3818-B7C9-42A8-BE6D-FB474B798BBA}"/>
                </a:ext>
              </a:extLst>
            </p:cNvPr>
            <p:cNvSpPr/>
            <p:nvPr/>
          </p:nvSpPr>
          <p:spPr>
            <a:xfrm>
              <a:off x="670675" y="4664918"/>
              <a:ext cx="72000" cy="72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97" name="正方形/長方形 2196">
              <a:extLst>
                <a:ext uri="{FF2B5EF4-FFF2-40B4-BE49-F238E27FC236}">
                  <a16:creationId xmlns:a16="http://schemas.microsoft.com/office/drawing/2014/main" id="{1326F0BE-CA62-4FB3-BD2D-A05BC0789B04}"/>
                </a:ext>
              </a:extLst>
            </p:cNvPr>
            <p:cNvSpPr/>
            <p:nvPr/>
          </p:nvSpPr>
          <p:spPr>
            <a:xfrm>
              <a:off x="769058" y="4664918"/>
              <a:ext cx="72000" cy="72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98" name="正方形/長方形 2197">
              <a:extLst>
                <a:ext uri="{FF2B5EF4-FFF2-40B4-BE49-F238E27FC236}">
                  <a16:creationId xmlns:a16="http://schemas.microsoft.com/office/drawing/2014/main" id="{C4EEFECB-829A-4870-8531-B8DAC36B3473}"/>
                </a:ext>
              </a:extLst>
            </p:cNvPr>
            <p:cNvSpPr/>
            <p:nvPr/>
          </p:nvSpPr>
          <p:spPr>
            <a:xfrm>
              <a:off x="856395" y="4664918"/>
              <a:ext cx="72000" cy="72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199" name="グループ化 2198">
            <a:extLst>
              <a:ext uri="{FF2B5EF4-FFF2-40B4-BE49-F238E27FC236}">
                <a16:creationId xmlns:a16="http://schemas.microsoft.com/office/drawing/2014/main" id="{49E091A7-CB09-49E3-9713-D7CACFD7E309}"/>
              </a:ext>
            </a:extLst>
          </p:cNvPr>
          <p:cNvGrpSpPr/>
          <p:nvPr/>
        </p:nvGrpSpPr>
        <p:grpSpPr>
          <a:xfrm>
            <a:off x="670675" y="5062743"/>
            <a:ext cx="257720" cy="72000"/>
            <a:chOff x="670675" y="4664918"/>
            <a:chExt cx="257720" cy="72000"/>
          </a:xfrm>
        </p:grpSpPr>
        <p:sp>
          <p:nvSpPr>
            <p:cNvPr id="2200" name="正方形/長方形 2199">
              <a:extLst>
                <a:ext uri="{FF2B5EF4-FFF2-40B4-BE49-F238E27FC236}">
                  <a16:creationId xmlns:a16="http://schemas.microsoft.com/office/drawing/2014/main" id="{A5CE1990-A514-4A53-8421-3777E82A30C8}"/>
                </a:ext>
              </a:extLst>
            </p:cNvPr>
            <p:cNvSpPr/>
            <p:nvPr/>
          </p:nvSpPr>
          <p:spPr>
            <a:xfrm>
              <a:off x="670675" y="4664918"/>
              <a:ext cx="72000" cy="72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01" name="正方形/長方形 2200">
              <a:extLst>
                <a:ext uri="{FF2B5EF4-FFF2-40B4-BE49-F238E27FC236}">
                  <a16:creationId xmlns:a16="http://schemas.microsoft.com/office/drawing/2014/main" id="{44B9EA4C-292D-409B-9435-0B8F1B7509F9}"/>
                </a:ext>
              </a:extLst>
            </p:cNvPr>
            <p:cNvSpPr/>
            <p:nvPr/>
          </p:nvSpPr>
          <p:spPr>
            <a:xfrm>
              <a:off x="769058" y="4664918"/>
              <a:ext cx="72000" cy="72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02" name="正方形/長方形 2201">
              <a:extLst>
                <a:ext uri="{FF2B5EF4-FFF2-40B4-BE49-F238E27FC236}">
                  <a16:creationId xmlns:a16="http://schemas.microsoft.com/office/drawing/2014/main" id="{302B94F7-A46E-45C0-B77E-E2D43D9083F4}"/>
                </a:ext>
              </a:extLst>
            </p:cNvPr>
            <p:cNvSpPr/>
            <p:nvPr/>
          </p:nvSpPr>
          <p:spPr>
            <a:xfrm>
              <a:off x="856395" y="4664918"/>
              <a:ext cx="72000" cy="72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03" name="グループ化 2202">
            <a:extLst>
              <a:ext uri="{FF2B5EF4-FFF2-40B4-BE49-F238E27FC236}">
                <a16:creationId xmlns:a16="http://schemas.microsoft.com/office/drawing/2014/main" id="{BDA1F94F-36EB-4CF4-9BDD-F839ED6780DF}"/>
              </a:ext>
            </a:extLst>
          </p:cNvPr>
          <p:cNvGrpSpPr/>
          <p:nvPr/>
        </p:nvGrpSpPr>
        <p:grpSpPr>
          <a:xfrm>
            <a:off x="670675" y="5453993"/>
            <a:ext cx="257720" cy="72000"/>
            <a:chOff x="670675" y="4664918"/>
            <a:chExt cx="257720" cy="72000"/>
          </a:xfrm>
        </p:grpSpPr>
        <p:sp>
          <p:nvSpPr>
            <p:cNvPr id="2204" name="正方形/長方形 2203">
              <a:extLst>
                <a:ext uri="{FF2B5EF4-FFF2-40B4-BE49-F238E27FC236}">
                  <a16:creationId xmlns:a16="http://schemas.microsoft.com/office/drawing/2014/main" id="{F6DE58CB-0BBF-4B5D-B8ED-4F73A91AF719}"/>
                </a:ext>
              </a:extLst>
            </p:cNvPr>
            <p:cNvSpPr/>
            <p:nvPr/>
          </p:nvSpPr>
          <p:spPr>
            <a:xfrm>
              <a:off x="670675" y="4664918"/>
              <a:ext cx="72000" cy="72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05" name="正方形/長方形 2204">
              <a:extLst>
                <a:ext uri="{FF2B5EF4-FFF2-40B4-BE49-F238E27FC236}">
                  <a16:creationId xmlns:a16="http://schemas.microsoft.com/office/drawing/2014/main" id="{020F6127-C18D-40F1-BBC7-DE18E656C36B}"/>
                </a:ext>
              </a:extLst>
            </p:cNvPr>
            <p:cNvSpPr/>
            <p:nvPr/>
          </p:nvSpPr>
          <p:spPr>
            <a:xfrm>
              <a:off x="769058" y="4664918"/>
              <a:ext cx="72000" cy="72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06" name="正方形/長方形 2205">
              <a:extLst>
                <a:ext uri="{FF2B5EF4-FFF2-40B4-BE49-F238E27FC236}">
                  <a16:creationId xmlns:a16="http://schemas.microsoft.com/office/drawing/2014/main" id="{BB81F8D7-11D7-4D74-A449-CAB47191B2B0}"/>
                </a:ext>
              </a:extLst>
            </p:cNvPr>
            <p:cNvSpPr/>
            <p:nvPr/>
          </p:nvSpPr>
          <p:spPr>
            <a:xfrm>
              <a:off x="856395" y="4664918"/>
              <a:ext cx="72000" cy="72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07" name="グループ化 2206">
            <a:extLst>
              <a:ext uri="{FF2B5EF4-FFF2-40B4-BE49-F238E27FC236}">
                <a16:creationId xmlns:a16="http://schemas.microsoft.com/office/drawing/2014/main" id="{A0D9C770-37E4-457E-9A6F-FB406560AB06}"/>
              </a:ext>
            </a:extLst>
          </p:cNvPr>
          <p:cNvGrpSpPr/>
          <p:nvPr/>
        </p:nvGrpSpPr>
        <p:grpSpPr>
          <a:xfrm>
            <a:off x="670675" y="5756782"/>
            <a:ext cx="257720" cy="72000"/>
            <a:chOff x="670675" y="4664918"/>
            <a:chExt cx="257720" cy="72000"/>
          </a:xfrm>
        </p:grpSpPr>
        <p:sp>
          <p:nvSpPr>
            <p:cNvPr id="2208" name="正方形/長方形 2207">
              <a:extLst>
                <a:ext uri="{FF2B5EF4-FFF2-40B4-BE49-F238E27FC236}">
                  <a16:creationId xmlns:a16="http://schemas.microsoft.com/office/drawing/2014/main" id="{F8D0B5C6-6100-4201-9713-8AA79230BB0A}"/>
                </a:ext>
              </a:extLst>
            </p:cNvPr>
            <p:cNvSpPr/>
            <p:nvPr/>
          </p:nvSpPr>
          <p:spPr>
            <a:xfrm>
              <a:off x="670675" y="4664918"/>
              <a:ext cx="72000" cy="72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09" name="正方形/長方形 2208">
              <a:extLst>
                <a:ext uri="{FF2B5EF4-FFF2-40B4-BE49-F238E27FC236}">
                  <a16:creationId xmlns:a16="http://schemas.microsoft.com/office/drawing/2014/main" id="{572EBBB7-11EB-4AFF-BF43-164A8AC88959}"/>
                </a:ext>
              </a:extLst>
            </p:cNvPr>
            <p:cNvSpPr/>
            <p:nvPr/>
          </p:nvSpPr>
          <p:spPr>
            <a:xfrm>
              <a:off x="769058" y="4664918"/>
              <a:ext cx="72000" cy="72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10" name="正方形/長方形 2209">
              <a:extLst>
                <a:ext uri="{FF2B5EF4-FFF2-40B4-BE49-F238E27FC236}">
                  <a16:creationId xmlns:a16="http://schemas.microsoft.com/office/drawing/2014/main" id="{4E01B3C4-985F-4C98-B9E6-628571BC7946}"/>
                </a:ext>
              </a:extLst>
            </p:cNvPr>
            <p:cNvSpPr/>
            <p:nvPr/>
          </p:nvSpPr>
          <p:spPr>
            <a:xfrm>
              <a:off x="856395" y="4664918"/>
              <a:ext cx="72000" cy="72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211" name="正方形/長方形 2210">
            <a:extLst>
              <a:ext uri="{FF2B5EF4-FFF2-40B4-BE49-F238E27FC236}">
                <a16:creationId xmlns:a16="http://schemas.microsoft.com/office/drawing/2014/main" id="{36786EA0-4C8C-4178-98E6-AB9B81197747}"/>
              </a:ext>
            </a:extLst>
          </p:cNvPr>
          <p:cNvSpPr/>
          <p:nvPr/>
        </p:nvSpPr>
        <p:spPr>
          <a:xfrm>
            <a:off x="766303" y="5363133"/>
            <a:ext cx="72000" cy="72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12" name="正方形/長方形 2211">
            <a:extLst>
              <a:ext uri="{FF2B5EF4-FFF2-40B4-BE49-F238E27FC236}">
                <a16:creationId xmlns:a16="http://schemas.microsoft.com/office/drawing/2014/main" id="{FBA04A26-4EE5-4FC8-90E9-6B38B9C5E494}"/>
              </a:ext>
            </a:extLst>
          </p:cNvPr>
          <p:cNvSpPr/>
          <p:nvPr/>
        </p:nvSpPr>
        <p:spPr>
          <a:xfrm>
            <a:off x="856395" y="5363133"/>
            <a:ext cx="72000" cy="72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13" name="正方形/長方形 2212">
            <a:extLst>
              <a:ext uri="{FF2B5EF4-FFF2-40B4-BE49-F238E27FC236}">
                <a16:creationId xmlns:a16="http://schemas.microsoft.com/office/drawing/2014/main" id="{7F2D76C2-6A44-435E-92D7-EFE7FACA5653}"/>
              </a:ext>
            </a:extLst>
          </p:cNvPr>
          <p:cNvSpPr/>
          <p:nvPr/>
        </p:nvSpPr>
        <p:spPr>
          <a:xfrm>
            <a:off x="660386" y="5555599"/>
            <a:ext cx="72000" cy="72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14" name="正方形/長方形 2213">
            <a:extLst>
              <a:ext uri="{FF2B5EF4-FFF2-40B4-BE49-F238E27FC236}">
                <a16:creationId xmlns:a16="http://schemas.microsoft.com/office/drawing/2014/main" id="{44491EE6-DD8F-4AF3-A8CB-B834C88240EB}"/>
              </a:ext>
            </a:extLst>
          </p:cNvPr>
          <p:cNvSpPr/>
          <p:nvPr/>
        </p:nvSpPr>
        <p:spPr>
          <a:xfrm>
            <a:off x="750478" y="5555599"/>
            <a:ext cx="72000" cy="72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15" name="正方形/長方形 2214">
            <a:extLst>
              <a:ext uri="{FF2B5EF4-FFF2-40B4-BE49-F238E27FC236}">
                <a16:creationId xmlns:a16="http://schemas.microsoft.com/office/drawing/2014/main" id="{6ABB8683-6535-438E-9362-BD594A1BFFAA}"/>
              </a:ext>
            </a:extLst>
          </p:cNvPr>
          <p:cNvSpPr/>
          <p:nvPr/>
        </p:nvSpPr>
        <p:spPr>
          <a:xfrm>
            <a:off x="677166" y="6055685"/>
            <a:ext cx="72000" cy="72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16" name="正方形/長方形 2215">
            <a:extLst>
              <a:ext uri="{FF2B5EF4-FFF2-40B4-BE49-F238E27FC236}">
                <a16:creationId xmlns:a16="http://schemas.microsoft.com/office/drawing/2014/main" id="{0BC320BC-919B-4BCA-9BFD-99A581D775FC}"/>
              </a:ext>
            </a:extLst>
          </p:cNvPr>
          <p:cNvSpPr/>
          <p:nvPr/>
        </p:nvSpPr>
        <p:spPr>
          <a:xfrm>
            <a:off x="767258" y="6055685"/>
            <a:ext cx="72000" cy="72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17" name="正方形/長方形 2216">
            <a:extLst>
              <a:ext uri="{FF2B5EF4-FFF2-40B4-BE49-F238E27FC236}">
                <a16:creationId xmlns:a16="http://schemas.microsoft.com/office/drawing/2014/main" id="{B281EA42-98F7-459A-8BFF-83353B6F400E}"/>
              </a:ext>
            </a:extLst>
          </p:cNvPr>
          <p:cNvSpPr/>
          <p:nvPr/>
        </p:nvSpPr>
        <p:spPr>
          <a:xfrm>
            <a:off x="680060" y="6242588"/>
            <a:ext cx="72000" cy="72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18" name="正方形/長方形 2217">
            <a:extLst>
              <a:ext uri="{FF2B5EF4-FFF2-40B4-BE49-F238E27FC236}">
                <a16:creationId xmlns:a16="http://schemas.microsoft.com/office/drawing/2014/main" id="{C2AEBB40-C550-48D0-A378-E2236AF287AA}"/>
              </a:ext>
            </a:extLst>
          </p:cNvPr>
          <p:cNvSpPr/>
          <p:nvPr/>
        </p:nvSpPr>
        <p:spPr>
          <a:xfrm>
            <a:off x="770152" y="6242588"/>
            <a:ext cx="72000" cy="72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19" name="正方形/長方形 2218">
            <a:extLst>
              <a:ext uri="{FF2B5EF4-FFF2-40B4-BE49-F238E27FC236}">
                <a16:creationId xmlns:a16="http://schemas.microsoft.com/office/drawing/2014/main" id="{BBA00B5F-9BD9-4F99-B196-54F779B1613F}"/>
              </a:ext>
            </a:extLst>
          </p:cNvPr>
          <p:cNvSpPr/>
          <p:nvPr/>
        </p:nvSpPr>
        <p:spPr>
          <a:xfrm>
            <a:off x="858320" y="5662468"/>
            <a:ext cx="72000" cy="72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20" name="正方形/長方形 2219">
            <a:extLst>
              <a:ext uri="{FF2B5EF4-FFF2-40B4-BE49-F238E27FC236}">
                <a16:creationId xmlns:a16="http://schemas.microsoft.com/office/drawing/2014/main" id="{7100D5BF-B8F9-4AD2-BA28-8B8117054584}"/>
              </a:ext>
            </a:extLst>
          </p:cNvPr>
          <p:cNvSpPr/>
          <p:nvPr/>
        </p:nvSpPr>
        <p:spPr>
          <a:xfrm>
            <a:off x="858320" y="5855982"/>
            <a:ext cx="72000" cy="72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21" name="正方形/長方形 2220">
            <a:extLst>
              <a:ext uri="{FF2B5EF4-FFF2-40B4-BE49-F238E27FC236}">
                <a16:creationId xmlns:a16="http://schemas.microsoft.com/office/drawing/2014/main" id="{54D14C32-1C32-4AE3-87A5-BC0FE692ADAB}"/>
              </a:ext>
            </a:extLst>
          </p:cNvPr>
          <p:cNvSpPr/>
          <p:nvPr/>
        </p:nvSpPr>
        <p:spPr>
          <a:xfrm>
            <a:off x="858021" y="5953372"/>
            <a:ext cx="72000" cy="72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22" name="正方形/長方形 2221">
            <a:extLst>
              <a:ext uri="{FF2B5EF4-FFF2-40B4-BE49-F238E27FC236}">
                <a16:creationId xmlns:a16="http://schemas.microsoft.com/office/drawing/2014/main" id="{6C6EF171-FFB0-41AF-AE13-BF8CA1162E41}"/>
              </a:ext>
            </a:extLst>
          </p:cNvPr>
          <p:cNvSpPr/>
          <p:nvPr/>
        </p:nvSpPr>
        <p:spPr>
          <a:xfrm>
            <a:off x="858021" y="6144643"/>
            <a:ext cx="72000" cy="72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23" name="正方形/長方形 2222">
            <a:extLst>
              <a:ext uri="{FF2B5EF4-FFF2-40B4-BE49-F238E27FC236}">
                <a16:creationId xmlns:a16="http://schemas.microsoft.com/office/drawing/2014/main" id="{77F01CE1-7F00-4D16-99CA-4E35778D33B1}"/>
              </a:ext>
            </a:extLst>
          </p:cNvPr>
          <p:cNvSpPr/>
          <p:nvPr/>
        </p:nvSpPr>
        <p:spPr>
          <a:xfrm>
            <a:off x="858021" y="6530357"/>
            <a:ext cx="72000" cy="72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24" name="正方形/長方形 2223">
            <a:extLst>
              <a:ext uri="{FF2B5EF4-FFF2-40B4-BE49-F238E27FC236}">
                <a16:creationId xmlns:a16="http://schemas.microsoft.com/office/drawing/2014/main" id="{6B44BF02-4F60-4D73-986E-DF38A72061B6}"/>
              </a:ext>
            </a:extLst>
          </p:cNvPr>
          <p:cNvSpPr/>
          <p:nvPr/>
        </p:nvSpPr>
        <p:spPr>
          <a:xfrm>
            <a:off x="858021" y="6641171"/>
            <a:ext cx="72000" cy="72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25" name="正方形/長方形 2224">
            <a:extLst>
              <a:ext uri="{FF2B5EF4-FFF2-40B4-BE49-F238E27FC236}">
                <a16:creationId xmlns:a16="http://schemas.microsoft.com/office/drawing/2014/main" id="{5AF2DA1E-6623-41BE-ACC6-72EA6B2141E2}"/>
              </a:ext>
            </a:extLst>
          </p:cNvPr>
          <p:cNvSpPr/>
          <p:nvPr/>
        </p:nvSpPr>
        <p:spPr>
          <a:xfrm>
            <a:off x="670675" y="6928755"/>
            <a:ext cx="72000" cy="72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26" name="正方形/長方形 2225">
            <a:extLst>
              <a:ext uri="{FF2B5EF4-FFF2-40B4-BE49-F238E27FC236}">
                <a16:creationId xmlns:a16="http://schemas.microsoft.com/office/drawing/2014/main" id="{F96937F8-F0FC-4A5B-AB0F-3775BC882846}"/>
              </a:ext>
            </a:extLst>
          </p:cNvPr>
          <p:cNvSpPr/>
          <p:nvPr/>
        </p:nvSpPr>
        <p:spPr>
          <a:xfrm>
            <a:off x="670675" y="7036891"/>
            <a:ext cx="72000" cy="72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27" name="正方形/長方形 2226">
            <a:extLst>
              <a:ext uri="{FF2B5EF4-FFF2-40B4-BE49-F238E27FC236}">
                <a16:creationId xmlns:a16="http://schemas.microsoft.com/office/drawing/2014/main" id="{FCD68188-6E19-4674-9C5F-1227508AD47F}"/>
              </a:ext>
            </a:extLst>
          </p:cNvPr>
          <p:cNvSpPr/>
          <p:nvPr/>
        </p:nvSpPr>
        <p:spPr>
          <a:xfrm>
            <a:off x="769501" y="7035431"/>
            <a:ext cx="72000" cy="72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228" name="グループ化 2227">
            <a:extLst>
              <a:ext uri="{FF2B5EF4-FFF2-40B4-BE49-F238E27FC236}">
                <a16:creationId xmlns:a16="http://schemas.microsoft.com/office/drawing/2014/main" id="{6C6748AE-28D4-4A1B-87B5-89DAD2F76EB7}"/>
              </a:ext>
            </a:extLst>
          </p:cNvPr>
          <p:cNvGrpSpPr/>
          <p:nvPr/>
        </p:nvGrpSpPr>
        <p:grpSpPr>
          <a:xfrm>
            <a:off x="670675" y="6348068"/>
            <a:ext cx="257720" cy="72000"/>
            <a:chOff x="670675" y="4664918"/>
            <a:chExt cx="257720" cy="72000"/>
          </a:xfrm>
        </p:grpSpPr>
        <p:sp>
          <p:nvSpPr>
            <p:cNvPr id="2229" name="正方形/長方形 2228">
              <a:extLst>
                <a:ext uri="{FF2B5EF4-FFF2-40B4-BE49-F238E27FC236}">
                  <a16:creationId xmlns:a16="http://schemas.microsoft.com/office/drawing/2014/main" id="{9023F66D-8E41-4199-A99E-CDD8BF496ED1}"/>
                </a:ext>
              </a:extLst>
            </p:cNvPr>
            <p:cNvSpPr/>
            <p:nvPr/>
          </p:nvSpPr>
          <p:spPr>
            <a:xfrm>
              <a:off x="670675" y="4664918"/>
              <a:ext cx="72000" cy="72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30" name="正方形/長方形 2229">
              <a:extLst>
                <a:ext uri="{FF2B5EF4-FFF2-40B4-BE49-F238E27FC236}">
                  <a16:creationId xmlns:a16="http://schemas.microsoft.com/office/drawing/2014/main" id="{EB439B50-67E0-42D8-BFCC-EF50DA0D1A74}"/>
                </a:ext>
              </a:extLst>
            </p:cNvPr>
            <p:cNvSpPr/>
            <p:nvPr/>
          </p:nvSpPr>
          <p:spPr>
            <a:xfrm>
              <a:off x="769058" y="4664918"/>
              <a:ext cx="72000" cy="72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31" name="正方形/長方形 2230">
              <a:extLst>
                <a:ext uri="{FF2B5EF4-FFF2-40B4-BE49-F238E27FC236}">
                  <a16:creationId xmlns:a16="http://schemas.microsoft.com/office/drawing/2014/main" id="{6D959288-4AD3-4AA6-8307-BF0C95112EB3}"/>
                </a:ext>
              </a:extLst>
            </p:cNvPr>
            <p:cNvSpPr/>
            <p:nvPr/>
          </p:nvSpPr>
          <p:spPr>
            <a:xfrm>
              <a:off x="856395" y="4664918"/>
              <a:ext cx="72000" cy="72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232" name="正方形/長方形 2231">
            <a:extLst>
              <a:ext uri="{FF2B5EF4-FFF2-40B4-BE49-F238E27FC236}">
                <a16:creationId xmlns:a16="http://schemas.microsoft.com/office/drawing/2014/main" id="{8959C389-45FF-4521-AE1C-062BA5BAD984}"/>
              </a:ext>
            </a:extLst>
          </p:cNvPr>
          <p:cNvSpPr/>
          <p:nvPr/>
        </p:nvSpPr>
        <p:spPr>
          <a:xfrm>
            <a:off x="521989" y="7336766"/>
            <a:ext cx="36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47" name="グループ化 246">
            <a:extLst>
              <a:ext uri="{FF2B5EF4-FFF2-40B4-BE49-F238E27FC236}">
                <a16:creationId xmlns:a16="http://schemas.microsoft.com/office/drawing/2014/main" id="{91129A2C-0CD2-4BEB-86A8-B824AAB4A26B}"/>
              </a:ext>
            </a:extLst>
          </p:cNvPr>
          <p:cNvGrpSpPr/>
          <p:nvPr/>
        </p:nvGrpSpPr>
        <p:grpSpPr>
          <a:xfrm>
            <a:off x="524749" y="5546194"/>
            <a:ext cx="115550" cy="36000"/>
            <a:chOff x="524749" y="5546194"/>
            <a:chExt cx="115550" cy="36000"/>
          </a:xfrm>
        </p:grpSpPr>
        <p:sp>
          <p:nvSpPr>
            <p:cNvPr id="2233" name="正方形/長方形 2232">
              <a:extLst>
                <a:ext uri="{FF2B5EF4-FFF2-40B4-BE49-F238E27FC236}">
                  <a16:creationId xmlns:a16="http://schemas.microsoft.com/office/drawing/2014/main" id="{9E31A891-8ADC-4BA1-859A-ED252C955F7E}"/>
                </a:ext>
              </a:extLst>
            </p:cNvPr>
            <p:cNvSpPr/>
            <p:nvPr/>
          </p:nvSpPr>
          <p:spPr>
            <a:xfrm>
              <a:off x="524749" y="5546194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34" name="正方形/長方形 2233">
              <a:extLst>
                <a:ext uri="{FF2B5EF4-FFF2-40B4-BE49-F238E27FC236}">
                  <a16:creationId xmlns:a16="http://schemas.microsoft.com/office/drawing/2014/main" id="{74DE5F11-BE7E-4A46-B624-4E9325AA1437}"/>
                </a:ext>
              </a:extLst>
            </p:cNvPr>
            <p:cNvSpPr/>
            <p:nvPr/>
          </p:nvSpPr>
          <p:spPr>
            <a:xfrm>
              <a:off x="586299" y="5546194"/>
              <a:ext cx="54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35" name="グループ化 2234">
            <a:extLst>
              <a:ext uri="{FF2B5EF4-FFF2-40B4-BE49-F238E27FC236}">
                <a16:creationId xmlns:a16="http://schemas.microsoft.com/office/drawing/2014/main" id="{3EACC1DC-FD9D-4A10-949E-F15C15490527}"/>
              </a:ext>
            </a:extLst>
          </p:cNvPr>
          <p:cNvGrpSpPr/>
          <p:nvPr/>
        </p:nvGrpSpPr>
        <p:grpSpPr>
          <a:xfrm>
            <a:off x="524749" y="5621927"/>
            <a:ext cx="115550" cy="36000"/>
            <a:chOff x="524749" y="5546194"/>
            <a:chExt cx="115550" cy="36000"/>
          </a:xfrm>
        </p:grpSpPr>
        <p:sp>
          <p:nvSpPr>
            <p:cNvPr id="2236" name="正方形/長方形 2235">
              <a:extLst>
                <a:ext uri="{FF2B5EF4-FFF2-40B4-BE49-F238E27FC236}">
                  <a16:creationId xmlns:a16="http://schemas.microsoft.com/office/drawing/2014/main" id="{E5EA3F3C-5236-4A7A-8345-3E74FB935537}"/>
                </a:ext>
              </a:extLst>
            </p:cNvPr>
            <p:cNvSpPr/>
            <p:nvPr/>
          </p:nvSpPr>
          <p:spPr>
            <a:xfrm>
              <a:off x="524749" y="5546194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37" name="正方形/長方形 2236">
              <a:extLst>
                <a:ext uri="{FF2B5EF4-FFF2-40B4-BE49-F238E27FC236}">
                  <a16:creationId xmlns:a16="http://schemas.microsoft.com/office/drawing/2014/main" id="{2613E666-71A9-4BBA-84D1-39E350CF797D}"/>
                </a:ext>
              </a:extLst>
            </p:cNvPr>
            <p:cNvSpPr/>
            <p:nvPr/>
          </p:nvSpPr>
          <p:spPr>
            <a:xfrm>
              <a:off x="586299" y="5546194"/>
              <a:ext cx="54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42" name="グループ化 2241">
            <a:extLst>
              <a:ext uri="{FF2B5EF4-FFF2-40B4-BE49-F238E27FC236}">
                <a16:creationId xmlns:a16="http://schemas.microsoft.com/office/drawing/2014/main" id="{16E2E0A8-4764-4ACA-8578-B47268A1ABD1}"/>
              </a:ext>
            </a:extLst>
          </p:cNvPr>
          <p:cNvGrpSpPr/>
          <p:nvPr/>
        </p:nvGrpSpPr>
        <p:grpSpPr>
          <a:xfrm>
            <a:off x="524749" y="5708984"/>
            <a:ext cx="115550" cy="36000"/>
            <a:chOff x="524749" y="5546194"/>
            <a:chExt cx="115550" cy="36000"/>
          </a:xfrm>
        </p:grpSpPr>
        <p:sp>
          <p:nvSpPr>
            <p:cNvPr id="2243" name="正方形/長方形 2242">
              <a:extLst>
                <a:ext uri="{FF2B5EF4-FFF2-40B4-BE49-F238E27FC236}">
                  <a16:creationId xmlns:a16="http://schemas.microsoft.com/office/drawing/2014/main" id="{1E71B096-B9DC-4053-9D0B-0BBE48A10841}"/>
                </a:ext>
              </a:extLst>
            </p:cNvPr>
            <p:cNvSpPr/>
            <p:nvPr/>
          </p:nvSpPr>
          <p:spPr>
            <a:xfrm>
              <a:off x="524749" y="5546194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44" name="正方形/長方形 2243">
              <a:extLst>
                <a:ext uri="{FF2B5EF4-FFF2-40B4-BE49-F238E27FC236}">
                  <a16:creationId xmlns:a16="http://schemas.microsoft.com/office/drawing/2014/main" id="{D2E1602F-96FE-4947-B6C3-F41D32915FB1}"/>
                </a:ext>
              </a:extLst>
            </p:cNvPr>
            <p:cNvSpPr/>
            <p:nvPr/>
          </p:nvSpPr>
          <p:spPr>
            <a:xfrm>
              <a:off x="586299" y="5546194"/>
              <a:ext cx="54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45" name="グループ化 2244">
            <a:extLst>
              <a:ext uri="{FF2B5EF4-FFF2-40B4-BE49-F238E27FC236}">
                <a16:creationId xmlns:a16="http://schemas.microsoft.com/office/drawing/2014/main" id="{FF3E899D-D1C4-4D40-ABD4-BB5E864A57DC}"/>
              </a:ext>
            </a:extLst>
          </p:cNvPr>
          <p:cNvGrpSpPr/>
          <p:nvPr/>
        </p:nvGrpSpPr>
        <p:grpSpPr>
          <a:xfrm>
            <a:off x="524749" y="5784717"/>
            <a:ext cx="115550" cy="36000"/>
            <a:chOff x="524749" y="5546194"/>
            <a:chExt cx="115550" cy="36000"/>
          </a:xfrm>
        </p:grpSpPr>
        <p:sp>
          <p:nvSpPr>
            <p:cNvPr id="2246" name="正方形/長方形 2245">
              <a:extLst>
                <a:ext uri="{FF2B5EF4-FFF2-40B4-BE49-F238E27FC236}">
                  <a16:creationId xmlns:a16="http://schemas.microsoft.com/office/drawing/2014/main" id="{C3B31058-D803-4A94-8AD8-723F326BF209}"/>
                </a:ext>
              </a:extLst>
            </p:cNvPr>
            <p:cNvSpPr/>
            <p:nvPr/>
          </p:nvSpPr>
          <p:spPr>
            <a:xfrm>
              <a:off x="524749" y="5546194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47" name="正方形/長方形 2246">
              <a:extLst>
                <a:ext uri="{FF2B5EF4-FFF2-40B4-BE49-F238E27FC236}">
                  <a16:creationId xmlns:a16="http://schemas.microsoft.com/office/drawing/2014/main" id="{FFC26719-11F2-4D0D-A68B-41CD7899880E}"/>
                </a:ext>
              </a:extLst>
            </p:cNvPr>
            <p:cNvSpPr/>
            <p:nvPr/>
          </p:nvSpPr>
          <p:spPr>
            <a:xfrm>
              <a:off x="586299" y="5546194"/>
              <a:ext cx="54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48" name="グループ化 2247">
            <a:extLst>
              <a:ext uri="{FF2B5EF4-FFF2-40B4-BE49-F238E27FC236}">
                <a16:creationId xmlns:a16="http://schemas.microsoft.com/office/drawing/2014/main" id="{C8A26086-50BA-4417-B876-34CE06BB30E2}"/>
              </a:ext>
            </a:extLst>
          </p:cNvPr>
          <p:cNvGrpSpPr/>
          <p:nvPr/>
        </p:nvGrpSpPr>
        <p:grpSpPr>
          <a:xfrm>
            <a:off x="524749" y="5851920"/>
            <a:ext cx="115550" cy="36000"/>
            <a:chOff x="524749" y="5546194"/>
            <a:chExt cx="115550" cy="36000"/>
          </a:xfrm>
        </p:grpSpPr>
        <p:sp>
          <p:nvSpPr>
            <p:cNvPr id="2249" name="正方形/長方形 2248">
              <a:extLst>
                <a:ext uri="{FF2B5EF4-FFF2-40B4-BE49-F238E27FC236}">
                  <a16:creationId xmlns:a16="http://schemas.microsoft.com/office/drawing/2014/main" id="{3628FDE6-8B69-4A3A-8363-2AC1E945EE46}"/>
                </a:ext>
              </a:extLst>
            </p:cNvPr>
            <p:cNvSpPr/>
            <p:nvPr/>
          </p:nvSpPr>
          <p:spPr>
            <a:xfrm>
              <a:off x="524749" y="5546194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50" name="正方形/長方形 2249">
              <a:extLst>
                <a:ext uri="{FF2B5EF4-FFF2-40B4-BE49-F238E27FC236}">
                  <a16:creationId xmlns:a16="http://schemas.microsoft.com/office/drawing/2014/main" id="{D363E504-0E6A-49D7-8EFD-FC1E65830EC3}"/>
                </a:ext>
              </a:extLst>
            </p:cNvPr>
            <p:cNvSpPr/>
            <p:nvPr/>
          </p:nvSpPr>
          <p:spPr>
            <a:xfrm>
              <a:off x="586299" y="5546194"/>
              <a:ext cx="54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51" name="グループ化 2250">
            <a:extLst>
              <a:ext uri="{FF2B5EF4-FFF2-40B4-BE49-F238E27FC236}">
                <a16:creationId xmlns:a16="http://schemas.microsoft.com/office/drawing/2014/main" id="{3273E71A-07B9-460A-825F-42B52063A1AD}"/>
              </a:ext>
            </a:extLst>
          </p:cNvPr>
          <p:cNvGrpSpPr/>
          <p:nvPr/>
        </p:nvGrpSpPr>
        <p:grpSpPr>
          <a:xfrm>
            <a:off x="524749" y="5927653"/>
            <a:ext cx="115550" cy="36000"/>
            <a:chOff x="524749" y="5546194"/>
            <a:chExt cx="115550" cy="36000"/>
          </a:xfrm>
        </p:grpSpPr>
        <p:sp>
          <p:nvSpPr>
            <p:cNvPr id="2252" name="正方形/長方形 2251">
              <a:extLst>
                <a:ext uri="{FF2B5EF4-FFF2-40B4-BE49-F238E27FC236}">
                  <a16:creationId xmlns:a16="http://schemas.microsoft.com/office/drawing/2014/main" id="{FF13F8CB-A979-4304-8DF0-878111AC016D}"/>
                </a:ext>
              </a:extLst>
            </p:cNvPr>
            <p:cNvSpPr/>
            <p:nvPr/>
          </p:nvSpPr>
          <p:spPr>
            <a:xfrm>
              <a:off x="524749" y="5546194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53" name="正方形/長方形 2252">
              <a:extLst>
                <a:ext uri="{FF2B5EF4-FFF2-40B4-BE49-F238E27FC236}">
                  <a16:creationId xmlns:a16="http://schemas.microsoft.com/office/drawing/2014/main" id="{71F52306-3EAC-4295-802F-8F4337873434}"/>
                </a:ext>
              </a:extLst>
            </p:cNvPr>
            <p:cNvSpPr/>
            <p:nvPr/>
          </p:nvSpPr>
          <p:spPr>
            <a:xfrm>
              <a:off x="586299" y="5546194"/>
              <a:ext cx="54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54" name="グループ化 2253">
            <a:extLst>
              <a:ext uri="{FF2B5EF4-FFF2-40B4-BE49-F238E27FC236}">
                <a16:creationId xmlns:a16="http://schemas.microsoft.com/office/drawing/2014/main" id="{B892687E-B469-4CD1-8974-F51549478B5F}"/>
              </a:ext>
            </a:extLst>
          </p:cNvPr>
          <p:cNvGrpSpPr/>
          <p:nvPr/>
        </p:nvGrpSpPr>
        <p:grpSpPr>
          <a:xfrm>
            <a:off x="524749" y="6012743"/>
            <a:ext cx="115550" cy="36000"/>
            <a:chOff x="524749" y="5546194"/>
            <a:chExt cx="115550" cy="36000"/>
          </a:xfrm>
        </p:grpSpPr>
        <p:sp>
          <p:nvSpPr>
            <p:cNvPr id="2255" name="正方形/長方形 2254">
              <a:extLst>
                <a:ext uri="{FF2B5EF4-FFF2-40B4-BE49-F238E27FC236}">
                  <a16:creationId xmlns:a16="http://schemas.microsoft.com/office/drawing/2014/main" id="{E6E5CD3B-7CB7-4417-A259-A47D229676EE}"/>
                </a:ext>
              </a:extLst>
            </p:cNvPr>
            <p:cNvSpPr/>
            <p:nvPr/>
          </p:nvSpPr>
          <p:spPr>
            <a:xfrm>
              <a:off x="524749" y="5546194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56" name="正方形/長方形 2255">
              <a:extLst>
                <a:ext uri="{FF2B5EF4-FFF2-40B4-BE49-F238E27FC236}">
                  <a16:creationId xmlns:a16="http://schemas.microsoft.com/office/drawing/2014/main" id="{FA455A82-F89F-4B2F-A3D2-245E3D8D2949}"/>
                </a:ext>
              </a:extLst>
            </p:cNvPr>
            <p:cNvSpPr/>
            <p:nvPr/>
          </p:nvSpPr>
          <p:spPr>
            <a:xfrm>
              <a:off x="586299" y="5546194"/>
              <a:ext cx="54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57" name="グループ化 2256">
            <a:extLst>
              <a:ext uri="{FF2B5EF4-FFF2-40B4-BE49-F238E27FC236}">
                <a16:creationId xmlns:a16="http://schemas.microsoft.com/office/drawing/2014/main" id="{9C9D5E79-F5AC-433F-B6B7-9CDF5C1B0BA5}"/>
              </a:ext>
            </a:extLst>
          </p:cNvPr>
          <p:cNvGrpSpPr/>
          <p:nvPr/>
        </p:nvGrpSpPr>
        <p:grpSpPr>
          <a:xfrm>
            <a:off x="524749" y="6088476"/>
            <a:ext cx="115550" cy="36000"/>
            <a:chOff x="524749" y="5546194"/>
            <a:chExt cx="115550" cy="36000"/>
          </a:xfrm>
        </p:grpSpPr>
        <p:sp>
          <p:nvSpPr>
            <p:cNvPr id="2258" name="正方形/長方形 2257">
              <a:extLst>
                <a:ext uri="{FF2B5EF4-FFF2-40B4-BE49-F238E27FC236}">
                  <a16:creationId xmlns:a16="http://schemas.microsoft.com/office/drawing/2014/main" id="{E056714F-1B5F-4FD5-9290-E28E84A2A0CB}"/>
                </a:ext>
              </a:extLst>
            </p:cNvPr>
            <p:cNvSpPr/>
            <p:nvPr/>
          </p:nvSpPr>
          <p:spPr>
            <a:xfrm>
              <a:off x="524749" y="5546194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59" name="正方形/長方形 2258">
              <a:extLst>
                <a:ext uri="{FF2B5EF4-FFF2-40B4-BE49-F238E27FC236}">
                  <a16:creationId xmlns:a16="http://schemas.microsoft.com/office/drawing/2014/main" id="{87C8CEAE-31FF-4854-892A-AE7AD874EDA4}"/>
                </a:ext>
              </a:extLst>
            </p:cNvPr>
            <p:cNvSpPr/>
            <p:nvPr/>
          </p:nvSpPr>
          <p:spPr>
            <a:xfrm>
              <a:off x="586299" y="5546194"/>
              <a:ext cx="54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60" name="グループ化 2259">
            <a:extLst>
              <a:ext uri="{FF2B5EF4-FFF2-40B4-BE49-F238E27FC236}">
                <a16:creationId xmlns:a16="http://schemas.microsoft.com/office/drawing/2014/main" id="{E8E34455-CC25-4F2B-BEE6-AC256AA93E91}"/>
              </a:ext>
            </a:extLst>
          </p:cNvPr>
          <p:cNvGrpSpPr/>
          <p:nvPr/>
        </p:nvGrpSpPr>
        <p:grpSpPr>
          <a:xfrm>
            <a:off x="524749" y="6244802"/>
            <a:ext cx="115550" cy="36000"/>
            <a:chOff x="524749" y="5546194"/>
            <a:chExt cx="115550" cy="36000"/>
          </a:xfrm>
        </p:grpSpPr>
        <p:sp>
          <p:nvSpPr>
            <p:cNvPr id="2261" name="正方形/長方形 2260">
              <a:extLst>
                <a:ext uri="{FF2B5EF4-FFF2-40B4-BE49-F238E27FC236}">
                  <a16:creationId xmlns:a16="http://schemas.microsoft.com/office/drawing/2014/main" id="{B1779552-F679-4F51-B65B-BD2C4BB07656}"/>
                </a:ext>
              </a:extLst>
            </p:cNvPr>
            <p:cNvSpPr/>
            <p:nvPr/>
          </p:nvSpPr>
          <p:spPr>
            <a:xfrm>
              <a:off x="524749" y="5546194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62" name="正方形/長方形 2261">
              <a:extLst>
                <a:ext uri="{FF2B5EF4-FFF2-40B4-BE49-F238E27FC236}">
                  <a16:creationId xmlns:a16="http://schemas.microsoft.com/office/drawing/2014/main" id="{4E9C3BC0-5BB8-44C4-B214-7228F80B5EB1}"/>
                </a:ext>
              </a:extLst>
            </p:cNvPr>
            <p:cNvSpPr/>
            <p:nvPr/>
          </p:nvSpPr>
          <p:spPr>
            <a:xfrm>
              <a:off x="586299" y="5546194"/>
              <a:ext cx="54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63" name="グループ化 2262">
            <a:extLst>
              <a:ext uri="{FF2B5EF4-FFF2-40B4-BE49-F238E27FC236}">
                <a16:creationId xmlns:a16="http://schemas.microsoft.com/office/drawing/2014/main" id="{06D53CB5-2337-47F3-977A-67D5B7E9AE8F}"/>
              </a:ext>
            </a:extLst>
          </p:cNvPr>
          <p:cNvGrpSpPr/>
          <p:nvPr/>
        </p:nvGrpSpPr>
        <p:grpSpPr>
          <a:xfrm>
            <a:off x="524749" y="6551686"/>
            <a:ext cx="115550" cy="36000"/>
            <a:chOff x="524749" y="5546194"/>
            <a:chExt cx="115550" cy="36000"/>
          </a:xfrm>
        </p:grpSpPr>
        <p:sp>
          <p:nvSpPr>
            <p:cNvPr id="2264" name="正方形/長方形 2263">
              <a:extLst>
                <a:ext uri="{FF2B5EF4-FFF2-40B4-BE49-F238E27FC236}">
                  <a16:creationId xmlns:a16="http://schemas.microsoft.com/office/drawing/2014/main" id="{CEC30EDF-6235-4C86-BDE0-45743F38BA61}"/>
                </a:ext>
              </a:extLst>
            </p:cNvPr>
            <p:cNvSpPr/>
            <p:nvPr/>
          </p:nvSpPr>
          <p:spPr>
            <a:xfrm>
              <a:off x="524749" y="5546194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65" name="正方形/長方形 2264">
              <a:extLst>
                <a:ext uri="{FF2B5EF4-FFF2-40B4-BE49-F238E27FC236}">
                  <a16:creationId xmlns:a16="http://schemas.microsoft.com/office/drawing/2014/main" id="{2A4E6E22-2974-405E-8406-8C9D37BD2A43}"/>
                </a:ext>
              </a:extLst>
            </p:cNvPr>
            <p:cNvSpPr/>
            <p:nvPr/>
          </p:nvSpPr>
          <p:spPr>
            <a:xfrm>
              <a:off x="586299" y="5546194"/>
              <a:ext cx="54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66" name="グループ化 2265">
            <a:extLst>
              <a:ext uri="{FF2B5EF4-FFF2-40B4-BE49-F238E27FC236}">
                <a16:creationId xmlns:a16="http://schemas.microsoft.com/office/drawing/2014/main" id="{0512EB2D-1194-48F6-BC34-9BE5DEAA46C2}"/>
              </a:ext>
            </a:extLst>
          </p:cNvPr>
          <p:cNvGrpSpPr/>
          <p:nvPr/>
        </p:nvGrpSpPr>
        <p:grpSpPr>
          <a:xfrm>
            <a:off x="524749" y="7252684"/>
            <a:ext cx="115550" cy="36000"/>
            <a:chOff x="524749" y="5546194"/>
            <a:chExt cx="115550" cy="36000"/>
          </a:xfrm>
        </p:grpSpPr>
        <p:sp>
          <p:nvSpPr>
            <p:cNvPr id="2267" name="正方形/長方形 2266">
              <a:extLst>
                <a:ext uri="{FF2B5EF4-FFF2-40B4-BE49-F238E27FC236}">
                  <a16:creationId xmlns:a16="http://schemas.microsoft.com/office/drawing/2014/main" id="{0AB33ABB-1EC5-48D7-9B4F-D5436C4321B6}"/>
                </a:ext>
              </a:extLst>
            </p:cNvPr>
            <p:cNvSpPr/>
            <p:nvPr/>
          </p:nvSpPr>
          <p:spPr>
            <a:xfrm>
              <a:off x="524749" y="5546194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68" name="正方形/長方形 2267">
              <a:extLst>
                <a:ext uri="{FF2B5EF4-FFF2-40B4-BE49-F238E27FC236}">
                  <a16:creationId xmlns:a16="http://schemas.microsoft.com/office/drawing/2014/main" id="{F3EA74DF-F63A-426E-A340-72240314CA83}"/>
                </a:ext>
              </a:extLst>
            </p:cNvPr>
            <p:cNvSpPr/>
            <p:nvPr/>
          </p:nvSpPr>
          <p:spPr>
            <a:xfrm>
              <a:off x="586299" y="5546194"/>
              <a:ext cx="54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269" name="正方形/長方形 2268">
            <a:extLst>
              <a:ext uri="{FF2B5EF4-FFF2-40B4-BE49-F238E27FC236}">
                <a16:creationId xmlns:a16="http://schemas.microsoft.com/office/drawing/2014/main" id="{7938D380-3270-4DDF-9A45-47F5910004D2}"/>
              </a:ext>
            </a:extLst>
          </p:cNvPr>
          <p:cNvSpPr/>
          <p:nvPr/>
        </p:nvSpPr>
        <p:spPr>
          <a:xfrm>
            <a:off x="513827" y="6636306"/>
            <a:ext cx="36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70" name="正方形/長方形 2269">
            <a:extLst>
              <a:ext uri="{FF2B5EF4-FFF2-40B4-BE49-F238E27FC236}">
                <a16:creationId xmlns:a16="http://schemas.microsoft.com/office/drawing/2014/main" id="{2B92585D-F9EA-41AC-87D4-75E1E35FE635}"/>
              </a:ext>
            </a:extLst>
          </p:cNvPr>
          <p:cNvSpPr/>
          <p:nvPr/>
        </p:nvSpPr>
        <p:spPr>
          <a:xfrm>
            <a:off x="526283" y="6320147"/>
            <a:ext cx="36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71" name="正方形/長方形 2270">
            <a:extLst>
              <a:ext uri="{FF2B5EF4-FFF2-40B4-BE49-F238E27FC236}">
                <a16:creationId xmlns:a16="http://schemas.microsoft.com/office/drawing/2014/main" id="{A7F51143-A778-489D-95C6-10D47DE94F2E}"/>
              </a:ext>
            </a:extLst>
          </p:cNvPr>
          <p:cNvSpPr/>
          <p:nvPr/>
        </p:nvSpPr>
        <p:spPr>
          <a:xfrm>
            <a:off x="526228" y="6173242"/>
            <a:ext cx="36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52" name="グループ化 251">
            <a:extLst>
              <a:ext uri="{FF2B5EF4-FFF2-40B4-BE49-F238E27FC236}">
                <a16:creationId xmlns:a16="http://schemas.microsoft.com/office/drawing/2014/main" id="{404FBA68-22BE-4EBF-9088-BEE088F42B4F}"/>
              </a:ext>
            </a:extLst>
          </p:cNvPr>
          <p:cNvGrpSpPr/>
          <p:nvPr/>
        </p:nvGrpSpPr>
        <p:grpSpPr>
          <a:xfrm>
            <a:off x="1062096" y="4870609"/>
            <a:ext cx="820167" cy="66851"/>
            <a:chOff x="1062096" y="4870609"/>
            <a:chExt cx="820167" cy="66851"/>
          </a:xfrm>
        </p:grpSpPr>
        <p:sp>
          <p:nvSpPr>
            <p:cNvPr id="2177" name="正方形/長方形 2176">
              <a:extLst>
                <a:ext uri="{FF2B5EF4-FFF2-40B4-BE49-F238E27FC236}">
                  <a16:creationId xmlns:a16="http://schemas.microsoft.com/office/drawing/2014/main" id="{C90B69D3-CE2A-4140-991A-9C9794B83C61}"/>
                </a:ext>
              </a:extLst>
            </p:cNvPr>
            <p:cNvSpPr/>
            <p:nvPr/>
          </p:nvSpPr>
          <p:spPr>
            <a:xfrm>
              <a:off x="1441134" y="4875468"/>
              <a:ext cx="61200" cy="612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72" name="正方形/長方形 2271">
              <a:extLst>
                <a:ext uri="{FF2B5EF4-FFF2-40B4-BE49-F238E27FC236}">
                  <a16:creationId xmlns:a16="http://schemas.microsoft.com/office/drawing/2014/main" id="{2EBBAAC6-7198-4EEF-B93D-3C74C4C7E47A}"/>
                </a:ext>
              </a:extLst>
            </p:cNvPr>
            <p:cNvSpPr/>
            <p:nvPr/>
          </p:nvSpPr>
          <p:spPr>
            <a:xfrm>
              <a:off x="1248472" y="4876260"/>
              <a:ext cx="61200" cy="612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73" name="正方形/長方形 2272">
              <a:extLst>
                <a:ext uri="{FF2B5EF4-FFF2-40B4-BE49-F238E27FC236}">
                  <a16:creationId xmlns:a16="http://schemas.microsoft.com/office/drawing/2014/main" id="{D4FA386A-E992-4ABD-8A7C-DF5E71E9F596}"/>
                </a:ext>
              </a:extLst>
            </p:cNvPr>
            <p:cNvSpPr/>
            <p:nvPr/>
          </p:nvSpPr>
          <p:spPr>
            <a:xfrm>
              <a:off x="1062096" y="487621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74" name="正方形/長方形 2273">
              <a:extLst>
                <a:ext uri="{FF2B5EF4-FFF2-40B4-BE49-F238E27FC236}">
                  <a16:creationId xmlns:a16="http://schemas.microsoft.com/office/drawing/2014/main" id="{799F9D7E-C447-4A8A-8F8C-07D390A21258}"/>
                </a:ext>
              </a:extLst>
            </p:cNvPr>
            <p:cNvSpPr/>
            <p:nvPr/>
          </p:nvSpPr>
          <p:spPr>
            <a:xfrm>
              <a:off x="1166166" y="4875468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75" name="正方形/長方形 2274">
              <a:extLst>
                <a:ext uri="{FF2B5EF4-FFF2-40B4-BE49-F238E27FC236}">
                  <a16:creationId xmlns:a16="http://schemas.microsoft.com/office/drawing/2014/main" id="{7F920897-15EC-4670-9E5D-28128579E991}"/>
                </a:ext>
              </a:extLst>
            </p:cNvPr>
            <p:cNvSpPr/>
            <p:nvPr/>
          </p:nvSpPr>
          <p:spPr>
            <a:xfrm>
              <a:off x="1344106" y="4873414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76" name="正方形/長方形 2275">
              <a:extLst>
                <a:ext uri="{FF2B5EF4-FFF2-40B4-BE49-F238E27FC236}">
                  <a16:creationId xmlns:a16="http://schemas.microsoft.com/office/drawing/2014/main" id="{D0B7712B-62CC-4865-AC36-9F57F075640C}"/>
                </a:ext>
              </a:extLst>
            </p:cNvPr>
            <p:cNvSpPr/>
            <p:nvPr/>
          </p:nvSpPr>
          <p:spPr>
            <a:xfrm>
              <a:off x="1532954" y="487060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77" name="正方形/長方形 2276">
              <a:extLst>
                <a:ext uri="{FF2B5EF4-FFF2-40B4-BE49-F238E27FC236}">
                  <a16:creationId xmlns:a16="http://schemas.microsoft.com/office/drawing/2014/main" id="{25BDF9AE-7839-48FC-BFEB-5BA6E2742B7F}"/>
                </a:ext>
              </a:extLst>
            </p:cNvPr>
            <p:cNvSpPr/>
            <p:nvPr/>
          </p:nvSpPr>
          <p:spPr>
            <a:xfrm>
              <a:off x="1633274" y="487060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78" name="正方形/長方形 2277">
              <a:extLst>
                <a:ext uri="{FF2B5EF4-FFF2-40B4-BE49-F238E27FC236}">
                  <a16:creationId xmlns:a16="http://schemas.microsoft.com/office/drawing/2014/main" id="{FD175AD7-C255-4322-AA5E-A22B68381E9F}"/>
                </a:ext>
              </a:extLst>
            </p:cNvPr>
            <p:cNvSpPr/>
            <p:nvPr/>
          </p:nvSpPr>
          <p:spPr>
            <a:xfrm>
              <a:off x="1723261" y="487060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79" name="正方形/長方形 2278">
              <a:extLst>
                <a:ext uri="{FF2B5EF4-FFF2-40B4-BE49-F238E27FC236}">
                  <a16:creationId xmlns:a16="http://schemas.microsoft.com/office/drawing/2014/main" id="{772812FF-188A-4AF6-A7DF-1518626BB621}"/>
                </a:ext>
              </a:extLst>
            </p:cNvPr>
            <p:cNvSpPr/>
            <p:nvPr/>
          </p:nvSpPr>
          <p:spPr>
            <a:xfrm>
              <a:off x="1821063" y="487060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80" name="グループ化 2279">
            <a:extLst>
              <a:ext uri="{FF2B5EF4-FFF2-40B4-BE49-F238E27FC236}">
                <a16:creationId xmlns:a16="http://schemas.microsoft.com/office/drawing/2014/main" id="{11E2A2C4-C9FE-49DE-AF57-7ED0163DFF24}"/>
              </a:ext>
            </a:extLst>
          </p:cNvPr>
          <p:cNvGrpSpPr/>
          <p:nvPr/>
        </p:nvGrpSpPr>
        <p:grpSpPr>
          <a:xfrm>
            <a:off x="1062096" y="4972071"/>
            <a:ext cx="820167" cy="66851"/>
            <a:chOff x="1062096" y="4870609"/>
            <a:chExt cx="820167" cy="66851"/>
          </a:xfrm>
        </p:grpSpPr>
        <p:sp>
          <p:nvSpPr>
            <p:cNvPr id="2281" name="正方形/長方形 2280">
              <a:extLst>
                <a:ext uri="{FF2B5EF4-FFF2-40B4-BE49-F238E27FC236}">
                  <a16:creationId xmlns:a16="http://schemas.microsoft.com/office/drawing/2014/main" id="{770CBD7E-7ECA-48C4-A396-77EAB6D4C65A}"/>
                </a:ext>
              </a:extLst>
            </p:cNvPr>
            <p:cNvSpPr/>
            <p:nvPr/>
          </p:nvSpPr>
          <p:spPr>
            <a:xfrm>
              <a:off x="1441134" y="4875468"/>
              <a:ext cx="61200" cy="612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82" name="正方形/長方形 2281">
              <a:extLst>
                <a:ext uri="{FF2B5EF4-FFF2-40B4-BE49-F238E27FC236}">
                  <a16:creationId xmlns:a16="http://schemas.microsoft.com/office/drawing/2014/main" id="{97B82AF1-41A5-431C-8236-772143EE1747}"/>
                </a:ext>
              </a:extLst>
            </p:cNvPr>
            <p:cNvSpPr/>
            <p:nvPr/>
          </p:nvSpPr>
          <p:spPr>
            <a:xfrm>
              <a:off x="1248472" y="4876260"/>
              <a:ext cx="61200" cy="612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83" name="正方形/長方形 2282">
              <a:extLst>
                <a:ext uri="{FF2B5EF4-FFF2-40B4-BE49-F238E27FC236}">
                  <a16:creationId xmlns:a16="http://schemas.microsoft.com/office/drawing/2014/main" id="{7EAB9A7C-8C76-461B-A99A-C58B6A8BFFAB}"/>
                </a:ext>
              </a:extLst>
            </p:cNvPr>
            <p:cNvSpPr/>
            <p:nvPr/>
          </p:nvSpPr>
          <p:spPr>
            <a:xfrm>
              <a:off x="1062096" y="487621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84" name="正方形/長方形 2283">
              <a:extLst>
                <a:ext uri="{FF2B5EF4-FFF2-40B4-BE49-F238E27FC236}">
                  <a16:creationId xmlns:a16="http://schemas.microsoft.com/office/drawing/2014/main" id="{E6AD2FBE-D6E9-4115-9B96-06C96ADD7A57}"/>
                </a:ext>
              </a:extLst>
            </p:cNvPr>
            <p:cNvSpPr/>
            <p:nvPr/>
          </p:nvSpPr>
          <p:spPr>
            <a:xfrm>
              <a:off x="1166166" y="4875468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85" name="正方形/長方形 2284">
              <a:extLst>
                <a:ext uri="{FF2B5EF4-FFF2-40B4-BE49-F238E27FC236}">
                  <a16:creationId xmlns:a16="http://schemas.microsoft.com/office/drawing/2014/main" id="{BD0882A1-823A-4800-9303-E87707F858AA}"/>
                </a:ext>
              </a:extLst>
            </p:cNvPr>
            <p:cNvSpPr/>
            <p:nvPr/>
          </p:nvSpPr>
          <p:spPr>
            <a:xfrm>
              <a:off x="1344106" y="4873414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86" name="正方形/長方形 2285">
              <a:extLst>
                <a:ext uri="{FF2B5EF4-FFF2-40B4-BE49-F238E27FC236}">
                  <a16:creationId xmlns:a16="http://schemas.microsoft.com/office/drawing/2014/main" id="{905B0392-DF01-4384-BED5-766F7BD5DCF5}"/>
                </a:ext>
              </a:extLst>
            </p:cNvPr>
            <p:cNvSpPr/>
            <p:nvPr/>
          </p:nvSpPr>
          <p:spPr>
            <a:xfrm>
              <a:off x="1532954" y="487060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87" name="正方形/長方形 2286">
              <a:extLst>
                <a:ext uri="{FF2B5EF4-FFF2-40B4-BE49-F238E27FC236}">
                  <a16:creationId xmlns:a16="http://schemas.microsoft.com/office/drawing/2014/main" id="{FC86A418-32E9-497F-8F94-23A95E798C70}"/>
                </a:ext>
              </a:extLst>
            </p:cNvPr>
            <p:cNvSpPr/>
            <p:nvPr/>
          </p:nvSpPr>
          <p:spPr>
            <a:xfrm>
              <a:off x="1633274" y="487060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88" name="正方形/長方形 2287">
              <a:extLst>
                <a:ext uri="{FF2B5EF4-FFF2-40B4-BE49-F238E27FC236}">
                  <a16:creationId xmlns:a16="http://schemas.microsoft.com/office/drawing/2014/main" id="{916836DC-55F5-430D-8A4C-9FE8B477B1CC}"/>
                </a:ext>
              </a:extLst>
            </p:cNvPr>
            <p:cNvSpPr/>
            <p:nvPr/>
          </p:nvSpPr>
          <p:spPr>
            <a:xfrm>
              <a:off x="1723261" y="487060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89" name="正方形/長方形 2288">
              <a:extLst>
                <a:ext uri="{FF2B5EF4-FFF2-40B4-BE49-F238E27FC236}">
                  <a16:creationId xmlns:a16="http://schemas.microsoft.com/office/drawing/2014/main" id="{C87C8ED2-324F-4014-9C61-79F879FDBF3F}"/>
                </a:ext>
              </a:extLst>
            </p:cNvPr>
            <p:cNvSpPr/>
            <p:nvPr/>
          </p:nvSpPr>
          <p:spPr>
            <a:xfrm>
              <a:off x="1821063" y="487060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90" name="グループ化 2289">
            <a:extLst>
              <a:ext uri="{FF2B5EF4-FFF2-40B4-BE49-F238E27FC236}">
                <a16:creationId xmlns:a16="http://schemas.microsoft.com/office/drawing/2014/main" id="{2851664D-5C8E-46F2-A83F-9D47016B9B4F}"/>
              </a:ext>
            </a:extLst>
          </p:cNvPr>
          <p:cNvGrpSpPr/>
          <p:nvPr/>
        </p:nvGrpSpPr>
        <p:grpSpPr>
          <a:xfrm>
            <a:off x="1062096" y="5067257"/>
            <a:ext cx="722365" cy="66851"/>
            <a:chOff x="1062096" y="4870609"/>
            <a:chExt cx="722365" cy="66851"/>
          </a:xfrm>
        </p:grpSpPr>
        <p:sp>
          <p:nvSpPr>
            <p:cNvPr id="2291" name="正方形/長方形 2290">
              <a:extLst>
                <a:ext uri="{FF2B5EF4-FFF2-40B4-BE49-F238E27FC236}">
                  <a16:creationId xmlns:a16="http://schemas.microsoft.com/office/drawing/2014/main" id="{9E83AD60-4114-4ABB-9C2F-94FB7CE34E50}"/>
                </a:ext>
              </a:extLst>
            </p:cNvPr>
            <p:cNvSpPr/>
            <p:nvPr/>
          </p:nvSpPr>
          <p:spPr>
            <a:xfrm>
              <a:off x="1441134" y="4875468"/>
              <a:ext cx="61200" cy="612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92" name="正方形/長方形 2291">
              <a:extLst>
                <a:ext uri="{FF2B5EF4-FFF2-40B4-BE49-F238E27FC236}">
                  <a16:creationId xmlns:a16="http://schemas.microsoft.com/office/drawing/2014/main" id="{F0916CE5-CB2A-43DA-9652-F9930681FFDE}"/>
                </a:ext>
              </a:extLst>
            </p:cNvPr>
            <p:cNvSpPr/>
            <p:nvPr/>
          </p:nvSpPr>
          <p:spPr>
            <a:xfrm>
              <a:off x="1248472" y="4876260"/>
              <a:ext cx="61200" cy="612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93" name="正方形/長方形 2292">
              <a:extLst>
                <a:ext uri="{FF2B5EF4-FFF2-40B4-BE49-F238E27FC236}">
                  <a16:creationId xmlns:a16="http://schemas.microsoft.com/office/drawing/2014/main" id="{1CFBAD51-259F-4B19-862E-51801B5E1853}"/>
                </a:ext>
              </a:extLst>
            </p:cNvPr>
            <p:cNvSpPr/>
            <p:nvPr/>
          </p:nvSpPr>
          <p:spPr>
            <a:xfrm>
              <a:off x="1062096" y="487621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94" name="正方形/長方形 2293">
              <a:extLst>
                <a:ext uri="{FF2B5EF4-FFF2-40B4-BE49-F238E27FC236}">
                  <a16:creationId xmlns:a16="http://schemas.microsoft.com/office/drawing/2014/main" id="{1B1A3161-A864-4EDD-AA36-4C8312389113}"/>
                </a:ext>
              </a:extLst>
            </p:cNvPr>
            <p:cNvSpPr/>
            <p:nvPr/>
          </p:nvSpPr>
          <p:spPr>
            <a:xfrm>
              <a:off x="1166166" y="4875468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95" name="正方形/長方形 2294">
              <a:extLst>
                <a:ext uri="{FF2B5EF4-FFF2-40B4-BE49-F238E27FC236}">
                  <a16:creationId xmlns:a16="http://schemas.microsoft.com/office/drawing/2014/main" id="{68E4ADAA-572B-4613-BFE1-D2EA0AD9ECF5}"/>
                </a:ext>
              </a:extLst>
            </p:cNvPr>
            <p:cNvSpPr/>
            <p:nvPr/>
          </p:nvSpPr>
          <p:spPr>
            <a:xfrm>
              <a:off x="1344106" y="4873414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96" name="正方形/長方形 2295">
              <a:extLst>
                <a:ext uri="{FF2B5EF4-FFF2-40B4-BE49-F238E27FC236}">
                  <a16:creationId xmlns:a16="http://schemas.microsoft.com/office/drawing/2014/main" id="{F69D5468-9CC5-4657-91FB-4E407FA12A49}"/>
                </a:ext>
              </a:extLst>
            </p:cNvPr>
            <p:cNvSpPr/>
            <p:nvPr/>
          </p:nvSpPr>
          <p:spPr>
            <a:xfrm>
              <a:off x="1532954" y="487060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97" name="正方形/長方形 2296">
              <a:extLst>
                <a:ext uri="{FF2B5EF4-FFF2-40B4-BE49-F238E27FC236}">
                  <a16:creationId xmlns:a16="http://schemas.microsoft.com/office/drawing/2014/main" id="{7AB01863-B5A0-4620-BEF8-E5D2D80E595A}"/>
                </a:ext>
              </a:extLst>
            </p:cNvPr>
            <p:cNvSpPr/>
            <p:nvPr/>
          </p:nvSpPr>
          <p:spPr>
            <a:xfrm>
              <a:off x="1633274" y="487060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98" name="正方形/長方形 2297">
              <a:extLst>
                <a:ext uri="{FF2B5EF4-FFF2-40B4-BE49-F238E27FC236}">
                  <a16:creationId xmlns:a16="http://schemas.microsoft.com/office/drawing/2014/main" id="{9D1A4686-253B-4524-B8C1-EE76D1FB57C3}"/>
                </a:ext>
              </a:extLst>
            </p:cNvPr>
            <p:cNvSpPr/>
            <p:nvPr/>
          </p:nvSpPr>
          <p:spPr>
            <a:xfrm>
              <a:off x="1723261" y="487060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00" name="グループ化 2299">
            <a:extLst>
              <a:ext uri="{FF2B5EF4-FFF2-40B4-BE49-F238E27FC236}">
                <a16:creationId xmlns:a16="http://schemas.microsoft.com/office/drawing/2014/main" id="{C8A3359C-810C-4283-8978-72FAA5C2D3D2}"/>
              </a:ext>
            </a:extLst>
          </p:cNvPr>
          <p:cNvGrpSpPr/>
          <p:nvPr/>
        </p:nvGrpSpPr>
        <p:grpSpPr>
          <a:xfrm>
            <a:off x="1062096" y="5168719"/>
            <a:ext cx="820167" cy="66851"/>
            <a:chOff x="1062096" y="4870609"/>
            <a:chExt cx="820167" cy="66851"/>
          </a:xfrm>
        </p:grpSpPr>
        <p:sp>
          <p:nvSpPr>
            <p:cNvPr id="2301" name="正方形/長方形 2300">
              <a:extLst>
                <a:ext uri="{FF2B5EF4-FFF2-40B4-BE49-F238E27FC236}">
                  <a16:creationId xmlns:a16="http://schemas.microsoft.com/office/drawing/2014/main" id="{C2CEE8F0-82D2-41B8-92D6-296737028C81}"/>
                </a:ext>
              </a:extLst>
            </p:cNvPr>
            <p:cNvSpPr/>
            <p:nvPr/>
          </p:nvSpPr>
          <p:spPr>
            <a:xfrm>
              <a:off x="1441134" y="4875468"/>
              <a:ext cx="61200" cy="612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02" name="正方形/長方形 2301">
              <a:extLst>
                <a:ext uri="{FF2B5EF4-FFF2-40B4-BE49-F238E27FC236}">
                  <a16:creationId xmlns:a16="http://schemas.microsoft.com/office/drawing/2014/main" id="{673E92CA-57A7-4DDE-A6CF-5D3DE77EBEEE}"/>
                </a:ext>
              </a:extLst>
            </p:cNvPr>
            <p:cNvSpPr/>
            <p:nvPr/>
          </p:nvSpPr>
          <p:spPr>
            <a:xfrm>
              <a:off x="1248472" y="4876260"/>
              <a:ext cx="61200" cy="612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03" name="正方形/長方形 2302">
              <a:extLst>
                <a:ext uri="{FF2B5EF4-FFF2-40B4-BE49-F238E27FC236}">
                  <a16:creationId xmlns:a16="http://schemas.microsoft.com/office/drawing/2014/main" id="{A8ABC083-B9FC-40B1-8E18-EB4E72FFE852}"/>
                </a:ext>
              </a:extLst>
            </p:cNvPr>
            <p:cNvSpPr/>
            <p:nvPr/>
          </p:nvSpPr>
          <p:spPr>
            <a:xfrm>
              <a:off x="1062096" y="487621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04" name="正方形/長方形 2303">
              <a:extLst>
                <a:ext uri="{FF2B5EF4-FFF2-40B4-BE49-F238E27FC236}">
                  <a16:creationId xmlns:a16="http://schemas.microsoft.com/office/drawing/2014/main" id="{377BD208-0E57-4F51-AFAE-336A5CFFF518}"/>
                </a:ext>
              </a:extLst>
            </p:cNvPr>
            <p:cNvSpPr/>
            <p:nvPr/>
          </p:nvSpPr>
          <p:spPr>
            <a:xfrm>
              <a:off x="1166166" y="4875468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05" name="正方形/長方形 2304">
              <a:extLst>
                <a:ext uri="{FF2B5EF4-FFF2-40B4-BE49-F238E27FC236}">
                  <a16:creationId xmlns:a16="http://schemas.microsoft.com/office/drawing/2014/main" id="{B795A55C-0E29-4696-8C3D-08050293313F}"/>
                </a:ext>
              </a:extLst>
            </p:cNvPr>
            <p:cNvSpPr/>
            <p:nvPr/>
          </p:nvSpPr>
          <p:spPr>
            <a:xfrm>
              <a:off x="1344106" y="4873414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06" name="正方形/長方形 2305">
              <a:extLst>
                <a:ext uri="{FF2B5EF4-FFF2-40B4-BE49-F238E27FC236}">
                  <a16:creationId xmlns:a16="http://schemas.microsoft.com/office/drawing/2014/main" id="{AEA6EDD3-4720-4CC0-8FF8-D88914DE07D1}"/>
                </a:ext>
              </a:extLst>
            </p:cNvPr>
            <p:cNvSpPr/>
            <p:nvPr/>
          </p:nvSpPr>
          <p:spPr>
            <a:xfrm>
              <a:off x="1532954" y="487060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07" name="正方形/長方形 2306">
              <a:extLst>
                <a:ext uri="{FF2B5EF4-FFF2-40B4-BE49-F238E27FC236}">
                  <a16:creationId xmlns:a16="http://schemas.microsoft.com/office/drawing/2014/main" id="{C6E940B5-E6D0-46C1-BFD4-E6ABC1CE449D}"/>
                </a:ext>
              </a:extLst>
            </p:cNvPr>
            <p:cNvSpPr/>
            <p:nvPr/>
          </p:nvSpPr>
          <p:spPr>
            <a:xfrm>
              <a:off x="1633274" y="487060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08" name="正方形/長方形 2307">
              <a:extLst>
                <a:ext uri="{FF2B5EF4-FFF2-40B4-BE49-F238E27FC236}">
                  <a16:creationId xmlns:a16="http://schemas.microsoft.com/office/drawing/2014/main" id="{83B8C9A7-4115-4F6F-A382-D09425172D89}"/>
                </a:ext>
              </a:extLst>
            </p:cNvPr>
            <p:cNvSpPr/>
            <p:nvPr/>
          </p:nvSpPr>
          <p:spPr>
            <a:xfrm>
              <a:off x="1723261" y="487060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09" name="正方形/長方形 2308">
              <a:extLst>
                <a:ext uri="{FF2B5EF4-FFF2-40B4-BE49-F238E27FC236}">
                  <a16:creationId xmlns:a16="http://schemas.microsoft.com/office/drawing/2014/main" id="{549F73EF-1A0D-49D1-88DC-F8C2B38CD775}"/>
                </a:ext>
              </a:extLst>
            </p:cNvPr>
            <p:cNvSpPr/>
            <p:nvPr/>
          </p:nvSpPr>
          <p:spPr>
            <a:xfrm>
              <a:off x="1821063" y="487060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10" name="グループ化 2309">
            <a:extLst>
              <a:ext uri="{FF2B5EF4-FFF2-40B4-BE49-F238E27FC236}">
                <a16:creationId xmlns:a16="http://schemas.microsoft.com/office/drawing/2014/main" id="{90CF3871-BD59-460F-89B1-D71C0550E583}"/>
              </a:ext>
            </a:extLst>
          </p:cNvPr>
          <p:cNvGrpSpPr/>
          <p:nvPr/>
        </p:nvGrpSpPr>
        <p:grpSpPr>
          <a:xfrm>
            <a:off x="1062096" y="5260790"/>
            <a:ext cx="820167" cy="66851"/>
            <a:chOff x="1062096" y="4870609"/>
            <a:chExt cx="820167" cy="66851"/>
          </a:xfrm>
        </p:grpSpPr>
        <p:sp>
          <p:nvSpPr>
            <p:cNvPr id="2311" name="正方形/長方形 2310">
              <a:extLst>
                <a:ext uri="{FF2B5EF4-FFF2-40B4-BE49-F238E27FC236}">
                  <a16:creationId xmlns:a16="http://schemas.microsoft.com/office/drawing/2014/main" id="{9B6282CB-0B5D-4F0E-9E3D-08A7C2F8CFE3}"/>
                </a:ext>
              </a:extLst>
            </p:cNvPr>
            <p:cNvSpPr/>
            <p:nvPr/>
          </p:nvSpPr>
          <p:spPr>
            <a:xfrm>
              <a:off x="1441134" y="4875468"/>
              <a:ext cx="61200" cy="612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12" name="正方形/長方形 2311">
              <a:extLst>
                <a:ext uri="{FF2B5EF4-FFF2-40B4-BE49-F238E27FC236}">
                  <a16:creationId xmlns:a16="http://schemas.microsoft.com/office/drawing/2014/main" id="{E690BF8E-BF92-449B-BC0F-B7F94AC23A52}"/>
                </a:ext>
              </a:extLst>
            </p:cNvPr>
            <p:cNvSpPr/>
            <p:nvPr/>
          </p:nvSpPr>
          <p:spPr>
            <a:xfrm>
              <a:off x="1248472" y="4876260"/>
              <a:ext cx="61200" cy="612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13" name="正方形/長方形 2312">
              <a:extLst>
                <a:ext uri="{FF2B5EF4-FFF2-40B4-BE49-F238E27FC236}">
                  <a16:creationId xmlns:a16="http://schemas.microsoft.com/office/drawing/2014/main" id="{DCED0C73-E054-4436-AAEF-94AB9FF0E32B}"/>
                </a:ext>
              </a:extLst>
            </p:cNvPr>
            <p:cNvSpPr/>
            <p:nvPr/>
          </p:nvSpPr>
          <p:spPr>
            <a:xfrm>
              <a:off x="1062096" y="487621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14" name="正方形/長方形 2313">
              <a:extLst>
                <a:ext uri="{FF2B5EF4-FFF2-40B4-BE49-F238E27FC236}">
                  <a16:creationId xmlns:a16="http://schemas.microsoft.com/office/drawing/2014/main" id="{8B56C49B-00C3-443B-B128-102D7AC44EA4}"/>
                </a:ext>
              </a:extLst>
            </p:cNvPr>
            <p:cNvSpPr/>
            <p:nvPr/>
          </p:nvSpPr>
          <p:spPr>
            <a:xfrm>
              <a:off x="1166166" y="4875468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15" name="正方形/長方形 2314">
              <a:extLst>
                <a:ext uri="{FF2B5EF4-FFF2-40B4-BE49-F238E27FC236}">
                  <a16:creationId xmlns:a16="http://schemas.microsoft.com/office/drawing/2014/main" id="{E5C91A91-83BC-42D1-81E8-FD07C62D026C}"/>
                </a:ext>
              </a:extLst>
            </p:cNvPr>
            <p:cNvSpPr/>
            <p:nvPr/>
          </p:nvSpPr>
          <p:spPr>
            <a:xfrm>
              <a:off x="1344106" y="4873414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16" name="正方形/長方形 2315">
              <a:extLst>
                <a:ext uri="{FF2B5EF4-FFF2-40B4-BE49-F238E27FC236}">
                  <a16:creationId xmlns:a16="http://schemas.microsoft.com/office/drawing/2014/main" id="{9EDC6B50-4EF1-496E-B01B-5549611F493D}"/>
                </a:ext>
              </a:extLst>
            </p:cNvPr>
            <p:cNvSpPr/>
            <p:nvPr/>
          </p:nvSpPr>
          <p:spPr>
            <a:xfrm>
              <a:off x="1532954" y="487060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17" name="正方形/長方形 2316">
              <a:extLst>
                <a:ext uri="{FF2B5EF4-FFF2-40B4-BE49-F238E27FC236}">
                  <a16:creationId xmlns:a16="http://schemas.microsoft.com/office/drawing/2014/main" id="{321813A6-DEDB-4E7E-8E16-B5830FDB9DBA}"/>
                </a:ext>
              </a:extLst>
            </p:cNvPr>
            <p:cNvSpPr/>
            <p:nvPr/>
          </p:nvSpPr>
          <p:spPr>
            <a:xfrm>
              <a:off x="1633274" y="487060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18" name="正方形/長方形 2317">
              <a:extLst>
                <a:ext uri="{FF2B5EF4-FFF2-40B4-BE49-F238E27FC236}">
                  <a16:creationId xmlns:a16="http://schemas.microsoft.com/office/drawing/2014/main" id="{4729F363-9EED-422E-9256-A16522B1C6B2}"/>
                </a:ext>
              </a:extLst>
            </p:cNvPr>
            <p:cNvSpPr/>
            <p:nvPr/>
          </p:nvSpPr>
          <p:spPr>
            <a:xfrm>
              <a:off x="1723261" y="487060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19" name="正方形/長方形 2318">
              <a:extLst>
                <a:ext uri="{FF2B5EF4-FFF2-40B4-BE49-F238E27FC236}">
                  <a16:creationId xmlns:a16="http://schemas.microsoft.com/office/drawing/2014/main" id="{0A8C746D-FB8F-48B6-9A92-95E8D5EC8656}"/>
                </a:ext>
              </a:extLst>
            </p:cNvPr>
            <p:cNvSpPr/>
            <p:nvPr/>
          </p:nvSpPr>
          <p:spPr>
            <a:xfrm>
              <a:off x="1821063" y="487060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20" name="グループ化 2319">
            <a:extLst>
              <a:ext uri="{FF2B5EF4-FFF2-40B4-BE49-F238E27FC236}">
                <a16:creationId xmlns:a16="http://schemas.microsoft.com/office/drawing/2014/main" id="{85390619-6160-42CA-9A0B-630DCE4F419D}"/>
              </a:ext>
            </a:extLst>
          </p:cNvPr>
          <p:cNvGrpSpPr/>
          <p:nvPr/>
        </p:nvGrpSpPr>
        <p:grpSpPr>
          <a:xfrm>
            <a:off x="1062096" y="5362252"/>
            <a:ext cx="820167" cy="66851"/>
            <a:chOff x="1062096" y="4870609"/>
            <a:chExt cx="820167" cy="66851"/>
          </a:xfrm>
        </p:grpSpPr>
        <p:sp>
          <p:nvSpPr>
            <p:cNvPr id="2321" name="正方形/長方形 2320">
              <a:extLst>
                <a:ext uri="{FF2B5EF4-FFF2-40B4-BE49-F238E27FC236}">
                  <a16:creationId xmlns:a16="http://schemas.microsoft.com/office/drawing/2014/main" id="{F5C09B4B-236C-4B0D-AA0E-54F4DC5BAE8B}"/>
                </a:ext>
              </a:extLst>
            </p:cNvPr>
            <p:cNvSpPr/>
            <p:nvPr/>
          </p:nvSpPr>
          <p:spPr>
            <a:xfrm>
              <a:off x="1441134" y="4875468"/>
              <a:ext cx="61200" cy="612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22" name="正方形/長方形 2321">
              <a:extLst>
                <a:ext uri="{FF2B5EF4-FFF2-40B4-BE49-F238E27FC236}">
                  <a16:creationId xmlns:a16="http://schemas.microsoft.com/office/drawing/2014/main" id="{2C13FBF4-1C14-48BE-B9C7-0ACF8FDED268}"/>
                </a:ext>
              </a:extLst>
            </p:cNvPr>
            <p:cNvSpPr/>
            <p:nvPr/>
          </p:nvSpPr>
          <p:spPr>
            <a:xfrm>
              <a:off x="1248472" y="4876260"/>
              <a:ext cx="61200" cy="612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23" name="正方形/長方形 2322">
              <a:extLst>
                <a:ext uri="{FF2B5EF4-FFF2-40B4-BE49-F238E27FC236}">
                  <a16:creationId xmlns:a16="http://schemas.microsoft.com/office/drawing/2014/main" id="{5D064E00-F14F-49AA-A454-38D70E44F250}"/>
                </a:ext>
              </a:extLst>
            </p:cNvPr>
            <p:cNvSpPr/>
            <p:nvPr/>
          </p:nvSpPr>
          <p:spPr>
            <a:xfrm>
              <a:off x="1062096" y="487621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24" name="正方形/長方形 2323">
              <a:extLst>
                <a:ext uri="{FF2B5EF4-FFF2-40B4-BE49-F238E27FC236}">
                  <a16:creationId xmlns:a16="http://schemas.microsoft.com/office/drawing/2014/main" id="{A83A8FA3-5FCF-4509-AE74-F3D7816196A0}"/>
                </a:ext>
              </a:extLst>
            </p:cNvPr>
            <p:cNvSpPr/>
            <p:nvPr/>
          </p:nvSpPr>
          <p:spPr>
            <a:xfrm>
              <a:off x="1166166" y="4875468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25" name="正方形/長方形 2324">
              <a:extLst>
                <a:ext uri="{FF2B5EF4-FFF2-40B4-BE49-F238E27FC236}">
                  <a16:creationId xmlns:a16="http://schemas.microsoft.com/office/drawing/2014/main" id="{348E6848-8728-4D98-A249-96DE856F18E7}"/>
                </a:ext>
              </a:extLst>
            </p:cNvPr>
            <p:cNvSpPr/>
            <p:nvPr/>
          </p:nvSpPr>
          <p:spPr>
            <a:xfrm>
              <a:off x="1344106" y="4873414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26" name="正方形/長方形 2325">
              <a:extLst>
                <a:ext uri="{FF2B5EF4-FFF2-40B4-BE49-F238E27FC236}">
                  <a16:creationId xmlns:a16="http://schemas.microsoft.com/office/drawing/2014/main" id="{C2AD2771-C742-4899-B42E-1CE42E2C006B}"/>
                </a:ext>
              </a:extLst>
            </p:cNvPr>
            <p:cNvSpPr/>
            <p:nvPr/>
          </p:nvSpPr>
          <p:spPr>
            <a:xfrm>
              <a:off x="1532954" y="487060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27" name="正方形/長方形 2326">
              <a:extLst>
                <a:ext uri="{FF2B5EF4-FFF2-40B4-BE49-F238E27FC236}">
                  <a16:creationId xmlns:a16="http://schemas.microsoft.com/office/drawing/2014/main" id="{0E093F49-1425-4257-BF1B-1C8FB996E8F7}"/>
                </a:ext>
              </a:extLst>
            </p:cNvPr>
            <p:cNvSpPr/>
            <p:nvPr/>
          </p:nvSpPr>
          <p:spPr>
            <a:xfrm>
              <a:off x="1633274" y="487060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28" name="正方形/長方形 2327">
              <a:extLst>
                <a:ext uri="{FF2B5EF4-FFF2-40B4-BE49-F238E27FC236}">
                  <a16:creationId xmlns:a16="http://schemas.microsoft.com/office/drawing/2014/main" id="{7206246C-C00C-49F3-B3D7-26BF76048971}"/>
                </a:ext>
              </a:extLst>
            </p:cNvPr>
            <p:cNvSpPr/>
            <p:nvPr/>
          </p:nvSpPr>
          <p:spPr>
            <a:xfrm>
              <a:off x="1723261" y="487060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29" name="正方形/長方形 2328">
              <a:extLst>
                <a:ext uri="{FF2B5EF4-FFF2-40B4-BE49-F238E27FC236}">
                  <a16:creationId xmlns:a16="http://schemas.microsoft.com/office/drawing/2014/main" id="{1145D1FE-3D4A-47B9-8128-63E57A7454BD}"/>
                </a:ext>
              </a:extLst>
            </p:cNvPr>
            <p:cNvSpPr/>
            <p:nvPr/>
          </p:nvSpPr>
          <p:spPr>
            <a:xfrm>
              <a:off x="1821063" y="487060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30" name="グループ化 2329">
            <a:extLst>
              <a:ext uri="{FF2B5EF4-FFF2-40B4-BE49-F238E27FC236}">
                <a16:creationId xmlns:a16="http://schemas.microsoft.com/office/drawing/2014/main" id="{1FF2713C-9FF0-4EE6-AF00-67DF8A71E3A9}"/>
              </a:ext>
            </a:extLst>
          </p:cNvPr>
          <p:cNvGrpSpPr/>
          <p:nvPr/>
        </p:nvGrpSpPr>
        <p:grpSpPr>
          <a:xfrm>
            <a:off x="1062096" y="5551270"/>
            <a:ext cx="820167" cy="66851"/>
            <a:chOff x="1062096" y="4870609"/>
            <a:chExt cx="820167" cy="66851"/>
          </a:xfrm>
        </p:grpSpPr>
        <p:sp>
          <p:nvSpPr>
            <p:cNvPr id="2331" name="正方形/長方形 2330">
              <a:extLst>
                <a:ext uri="{FF2B5EF4-FFF2-40B4-BE49-F238E27FC236}">
                  <a16:creationId xmlns:a16="http://schemas.microsoft.com/office/drawing/2014/main" id="{F1283343-7D9C-4FC6-8FA7-1F8913888086}"/>
                </a:ext>
              </a:extLst>
            </p:cNvPr>
            <p:cNvSpPr/>
            <p:nvPr/>
          </p:nvSpPr>
          <p:spPr>
            <a:xfrm>
              <a:off x="1441134" y="4875468"/>
              <a:ext cx="61200" cy="612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32" name="正方形/長方形 2331">
              <a:extLst>
                <a:ext uri="{FF2B5EF4-FFF2-40B4-BE49-F238E27FC236}">
                  <a16:creationId xmlns:a16="http://schemas.microsoft.com/office/drawing/2014/main" id="{8B74878E-BA60-462F-874C-9721C50341E8}"/>
                </a:ext>
              </a:extLst>
            </p:cNvPr>
            <p:cNvSpPr/>
            <p:nvPr/>
          </p:nvSpPr>
          <p:spPr>
            <a:xfrm>
              <a:off x="1248472" y="4876260"/>
              <a:ext cx="61200" cy="612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33" name="正方形/長方形 2332">
              <a:extLst>
                <a:ext uri="{FF2B5EF4-FFF2-40B4-BE49-F238E27FC236}">
                  <a16:creationId xmlns:a16="http://schemas.microsoft.com/office/drawing/2014/main" id="{B24644B9-B91D-4879-9C12-E1393A424D1D}"/>
                </a:ext>
              </a:extLst>
            </p:cNvPr>
            <p:cNvSpPr/>
            <p:nvPr/>
          </p:nvSpPr>
          <p:spPr>
            <a:xfrm>
              <a:off x="1062096" y="487621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34" name="正方形/長方形 2333">
              <a:extLst>
                <a:ext uri="{FF2B5EF4-FFF2-40B4-BE49-F238E27FC236}">
                  <a16:creationId xmlns:a16="http://schemas.microsoft.com/office/drawing/2014/main" id="{A83C694C-8163-4ABE-9731-E3613CA49F02}"/>
                </a:ext>
              </a:extLst>
            </p:cNvPr>
            <p:cNvSpPr/>
            <p:nvPr/>
          </p:nvSpPr>
          <p:spPr>
            <a:xfrm>
              <a:off x="1166166" y="4875468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35" name="正方形/長方形 2334">
              <a:extLst>
                <a:ext uri="{FF2B5EF4-FFF2-40B4-BE49-F238E27FC236}">
                  <a16:creationId xmlns:a16="http://schemas.microsoft.com/office/drawing/2014/main" id="{6AA5461D-7F6C-41B4-810A-C53C35F7CF1E}"/>
                </a:ext>
              </a:extLst>
            </p:cNvPr>
            <p:cNvSpPr/>
            <p:nvPr/>
          </p:nvSpPr>
          <p:spPr>
            <a:xfrm>
              <a:off x="1344106" y="4873414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36" name="正方形/長方形 2335">
              <a:extLst>
                <a:ext uri="{FF2B5EF4-FFF2-40B4-BE49-F238E27FC236}">
                  <a16:creationId xmlns:a16="http://schemas.microsoft.com/office/drawing/2014/main" id="{0C827A6F-12EA-40BC-B76F-1FB7F719712B}"/>
                </a:ext>
              </a:extLst>
            </p:cNvPr>
            <p:cNvSpPr/>
            <p:nvPr/>
          </p:nvSpPr>
          <p:spPr>
            <a:xfrm>
              <a:off x="1532954" y="487060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37" name="正方形/長方形 2336">
              <a:extLst>
                <a:ext uri="{FF2B5EF4-FFF2-40B4-BE49-F238E27FC236}">
                  <a16:creationId xmlns:a16="http://schemas.microsoft.com/office/drawing/2014/main" id="{5676E53B-6D7F-460D-A95F-4C980536D120}"/>
                </a:ext>
              </a:extLst>
            </p:cNvPr>
            <p:cNvSpPr/>
            <p:nvPr/>
          </p:nvSpPr>
          <p:spPr>
            <a:xfrm>
              <a:off x="1633274" y="487060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38" name="正方形/長方形 2337">
              <a:extLst>
                <a:ext uri="{FF2B5EF4-FFF2-40B4-BE49-F238E27FC236}">
                  <a16:creationId xmlns:a16="http://schemas.microsoft.com/office/drawing/2014/main" id="{50EB0BF3-3FD7-4203-B899-2FFDCC700E40}"/>
                </a:ext>
              </a:extLst>
            </p:cNvPr>
            <p:cNvSpPr/>
            <p:nvPr/>
          </p:nvSpPr>
          <p:spPr>
            <a:xfrm>
              <a:off x="1723261" y="487060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39" name="正方形/長方形 2338">
              <a:extLst>
                <a:ext uri="{FF2B5EF4-FFF2-40B4-BE49-F238E27FC236}">
                  <a16:creationId xmlns:a16="http://schemas.microsoft.com/office/drawing/2014/main" id="{436AD95B-8D7B-435F-A68B-B3C89E7DD83F}"/>
                </a:ext>
              </a:extLst>
            </p:cNvPr>
            <p:cNvSpPr/>
            <p:nvPr/>
          </p:nvSpPr>
          <p:spPr>
            <a:xfrm>
              <a:off x="1821063" y="487060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40" name="グループ化 2339">
            <a:extLst>
              <a:ext uri="{FF2B5EF4-FFF2-40B4-BE49-F238E27FC236}">
                <a16:creationId xmlns:a16="http://schemas.microsoft.com/office/drawing/2014/main" id="{F56C5E94-A295-4CA1-A4F9-7AD6891394B5}"/>
              </a:ext>
            </a:extLst>
          </p:cNvPr>
          <p:cNvGrpSpPr/>
          <p:nvPr/>
        </p:nvGrpSpPr>
        <p:grpSpPr>
          <a:xfrm>
            <a:off x="1062096" y="5660971"/>
            <a:ext cx="820167" cy="66851"/>
            <a:chOff x="1062096" y="4870609"/>
            <a:chExt cx="820167" cy="66851"/>
          </a:xfrm>
        </p:grpSpPr>
        <p:sp>
          <p:nvSpPr>
            <p:cNvPr id="2341" name="正方形/長方形 2340">
              <a:extLst>
                <a:ext uri="{FF2B5EF4-FFF2-40B4-BE49-F238E27FC236}">
                  <a16:creationId xmlns:a16="http://schemas.microsoft.com/office/drawing/2014/main" id="{6402FB52-1155-4A44-996F-32F87B07982C}"/>
                </a:ext>
              </a:extLst>
            </p:cNvPr>
            <p:cNvSpPr/>
            <p:nvPr/>
          </p:nvSpPr>
          <p:spPr>
            <a:xfrm>
              <a:off x="1441134" y="4875468"/>
              <a:ext cx="61200" cy="612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42" name="正方形/長方形 2341">
              <a:extLst>
                <a:ext uri="{FF2B5EF4-FFF2-40B4-BE49-F238E27FC236}">
                  <a16:creationId xmlns:a16="http://schemas.microsoft.com/office/drawing/2014/main" id="{345E1F26-93ED-42EB-9944-04A5FBCF81BF}"/>
                </a:ext>
              </a:extLst>
            </p:cNvPr>
            <p:cNvSpPr/>
            <p:nvPr/>
          </p:nvSpPr>
          <p:spPr>
            <a:xfrm>
              <a:off x="1248472" y="4876260"/>
              <a:ext cx="61200" cy="612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43" name="正方形/長方形 2342">
              <a:extLst>
                <a:ext uri="{FF2B5EF4-FFF2-40B4-BE49-F238E27FC236}">
                  <a16:creationId xmlns:a16="http://schemas.microsoft.com/office/drawing/2014/main" id="{CC58086F-582C-42AF-82A9-5AD8BB9FBF6A}"/>
                </a:ext>
              </a:extLst>
            </p:cNvPr>
            <p:cNvSpPr/>
            <p:nvPr/>
          </p:nvSpPr>
          <p:spPr>
            <a:xfrm>
              <a:off x="1062096" y="487621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45" name="正方形/長方形 2344">
              <a:extLst>
                <a:ext uri="{FF2B5EF4-FFF2-40B4-BE49-F238E27FC236}">
                  <a16:creationId xmlns:a16="http://schemas.microsoft.com/office/drawing/2014/main" id="{D117B656-699D-4F68-BE13-D06CEF7E6282}"/>
                </a:ext>
              </a:extLst>
            </p:cNvPr>
            <p:cNvSpPr/>
            <p:nvPr/>
          </p:nvSpPr>
          <p:spPr>
            <a:xfrm>
              <a:off x="1344106" y="4873414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46" name="正方形/長方形 2345">
              <a:extLst>
                <a:ext uri="{FF2B5EF4-FFF2-40B4-BE49-F238E27FC236}">
                  <a16:creationId xmlns:a16="http://schemas.microsoft.com/office/drawing/2014/main" id="{B316D825-FC4A-4552-A9A9-92B1A7CB3073}"/>
                </a:ext>
              </a:extLst>
            </p:cNvPr>
            <p:cNvSpPr/>
            <p:nvPr/>
          </p:nvSpPr>
          <p:spPr>
            <a:xfrm>
              <a:off x="1532954" y="487060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48" name="正方形/長方形 2347">
              <a:extLst>
                <a:ext uri="{FF2B5EF4-FFF2-40B4-BE49-F238E27FC236}">
                  <a16:creationId xmlns:a16="http://schemas.microsoft.com/office/drawing/2014/main" id="{89BA5DEF-6196-471D-813F-75DE2F43DB4E}"/>
                </a:ext>
              </a:extLst>
            </p:cNvPr>
            <p:cNvSpPr/>
            <p:nvPr/>
          </p:nvSpPr>
          <p:spPr>
            <a:xfrm>
              <a:off x="1723261" y="487060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49" name="正方形/長方形 2348">
              <a:extLst>
                <a:ext uri="{FF2B5EF4-FFF2-40B4-BE49-F238E27FC236}">
                  <a16:creationId xmlns:a16="http://schemas.microsoft.com/office/drawing/2014/main" id="{28179F1D-3AB8-4E49-B7DE-34EF54CEEE35}"/>
                </a:ext>
              </a:extLst>
            </p:cNvPr>
            <p:cNvSpPr/>
            <p:nvPr/>
          </p:nvSpPr>
          <p:spPr>
            <a:xfrm>
              <a:off x="1821063" y="487060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50" name="グループ化 2349">
            <a:extLst>
              <a:ext uri="{FF2B5EF4-FFF2-40B4-BE49-F238E27FC236}">
                <a16:creationId xmlns:a16="http://schemas.microsoft.com/office/drawing/2014/main" id="{E9719A6F-53C9-4FA9-A7AD-F4D0589B5635}"/>
              </a:ext>
            </a:extLst>
          </p:cNvPr>
          <p:cNvGrpSpPr/>
          <p:nvPr/>
        </p:nvGrpSpPr>
        <p:grpSpPr>
          <a:xfrm>
            <a:off x="1062096" y="5850474"/>
            <a:ext cx="820167" cy="66851"/>
            <a:chOff x="1062096" y="4870609"/>
            <a:chExt cx="820167" cy="66851"/>
          </a:xfrm>
        </p:grpSpPr>
        <p:sp>
          <p:nvSpPr>
            <p:cNvPr id="2352" name="正方形/長方形 2351">
              <a:extLst>
                <a:ext uri="{FF2B5EF4-FFF2-40B4-BE49-F238E27FC236}">
                  <a16:creationId xmlns:a16="http://schemas.microsoft.com/office/drawing/2014/main" id="{F4D0BB0D-9AA6-44B1-ACD9-895FBFA73F5E}"/>
                </a:ext>
              </a:extLst>
            </p:cNvPr>
            <p:cNvSpPr/>
            <p:nvPr/>
          </p:nvSpPr>
          <p:spPr>
            <a:xfrm>
              <a:off x="1248472" y="4876260"/>
              <a:ext cx="61200" cy="612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53" name="正方形/長方形 2352">
              <a:extLst>
                <a:ext uri="{FF2B5EF4-FFF2-40B4-BE49-F238E27FC236}">
                  <a16:creationId xmlns:a16="http://schemas.microsoft.com/office/drawing/2014/main" id="{BD4EDD44-7BF2-4675-97A5-371A319D3447}"/>
                </a:ext>
              </a:extLst>
            </p:cNvPr>
            <p:cNvSpPr/>
            <p:nvPr/>
          </p:nvSpPr>
          <p:spPr>
            <a:xfrm>
              <a:off x="1062096" y="487621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54" name="正方形/長方形 2353">
              <a:extLst>
                <a:ext uri="{FF2B5EF4-FFF2-40B4-BE49-F238E27FC236}">
                  <a16:creationId xmlns:a16="http://schemas.microsoft.com/office/drawing/2014/main" id="{93487661-F020-41F3-9EBA-2278607454F5}"/>
                </a:ext>
              </a:extLst>
            </p:cNvPr>
            <p:cNvSpPr/>
            <p:nvPr/>
          </p:nvSpPr>
          <p:spPr>
            <a:xfrm>
              <a:off x="1166166" y="4875468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55" name="正方形/長方形 2354">
              <a:extLst>
                <a:ext uri="{FF2B5EF4-FFF2-40B4-BE49-F238E27FC236}">
                  <a16:creationId xmlns:a16="http://schemas.microsoft.com/office/drawing/2014/main" id="{45F58118-1FC9-41E3-80D5-4960B6269D33}"/>
                </a:ext>
              </a:extLst>
            </p:cNvPr>
            <p:cNvSpPr/>
            <p:nvPr/>
          </p:nvSpPr>
          <p:spPr>
            <a:xfrm>
              <a:off x="1344106" y="4873414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56" name="正方形/長方形 2355">
              <a:extLst>
                <a:ext uri="{FF2B5EF4-FFF2-40B4-BE49-F238E27FC236}">
                  <a16:creationId xmlns:a16="http://schemas.microsoft.com/office/drawing/2014/main" id="{AC43326B-CA1D-4536-9413-7422A6AAD4FB}"/>
                </a:ext>
              </a:extLst>
            </p:cNvPr>
            <p:cNvSpPr/>
            <p:nvPr/>
          </p:nvSpPr>
          <p:spPr>
            <a:xfrm>
              <a:off x="1532954" y="487060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57" name="正方形/長方形 2356">
              <a:extLst>
                <a:ext uri="{FF2B5EF4-FFF2-40B4-BE49-F238E27FC236}">
                  <a16:creationId xmlns:a16="http://schemas.microsoft.com/office/drawing/2014/main" id="{BAA4B02B-2077-4216-B6D5-387859A5CF16}"/>
                </a:ext>
              </a:extLst>
            </p:cNvPr>
            <p:cNvSpPr/>
            <p:nvPr/>
          </p:nvSpPr>
          <p:spPr>
            <a:xfrm>
              <a:off x="1633274" y="487060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58" name="正方形/長方形 2357">
              <a:extLst>
                <a:ext uri="{FF2B5EF4-FFF2-40B4-BE49-F238E27FC236}">
                  <a16:creationId xmlns:a16="http://schemas.microsoft.com/office/drawing/2014/main" id="{5FF49786-1285-426A-90CC-D217D415BBE1}"/>
                </a:ext>
              </a:extLst>
            </p:cNvPr>
            <p:cNvSpPr/>
            <p:nvPr/>
          </p:nvSpPr>
          <p:spPr>
            <a:xfrm>
              <a:off x="1723261" y="487060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59" name="正方形/長方形 2358">
              <a:extLst>
                <a:ext uri="{FF2B5EF4-FFF2-40B4-BE49-F238E27FC236}">
                  <a16:creationId xmlns:a16="http://schemas.microsoft.com/office/drawing/2014/main" id="{BB89F475-02F2-4E6C-A337-9D8A73833F81}"/>
                </a:ext>
              </a:extLst>
            </p:cNvPr>
            <p:cNvSpPr/>
            <p:nvPr/>
          </p:nvSpPr>
          <p:spPr>
            <a:xfrm>
              <a:off x="1821063" y="487060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60" name="グループ化 2359">
            <a:extLst>
              <a:ext uri="{FF2B5EF4-FFF2-40B4-BE49-F238E27FC236}">
                <a16:creationId xmlns:a16="http://schemas.microsoft.com/office/drawing/2014/main" id="{DD2B82DE-1BFF-4245-A7B0-A69459107123}"/>
              </a:ext>
            </a:extLst>
          </p:cNvPr>
          <p:cNvGrpSpPr/>
          <p:nvPr/>
        </p:nvGrpSpPr>
        <p:grpSpPr>
          <a:xfrm>
            <a:off x="1053748" y="5458037"/>
            <a:ext cx="820167" cy="66851"/>
            <a:chOff x="1062096" y="4870609"/>
            <a:chExt cx="820167" cy="66851"/>
          </a:xfrm>
        </p:grpSpPr>
        <p:sp>
          <p:nvSpPr>
            <p:cNvPr id="2361" name="正方形/長方形 2360">
              <a:extLst>
                <a:ext uri="{FF2B5EF4-FFF2-40B4-BE49-F238E27FC236}">
                  <a16:creationId xmlns:a16="http://schemas.microsoft.com/office/drawing/2014/main" id="{3211235B-C7BC-416D-986B-103B69793891}"/>
                </a:ext>
              </a:extLst>
            </p:cNvPr>
            <p:cNvSpPr/>
            <p:nvPr/>
          </p:nvSpPr>
          <p:spPr>
            <a:xfrm>
              <a:off x="1441134" y="4875468"/>
              <a:ext cx="61200" cy="612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62" name="正方形/長方形 2361">
              <a:extLst>
                <a:ext uri="{FF2B5EF4-FFF2-40B4-BE49-F238E27FC236}">
                  <a16:creationId xmlns:a16="http://schemas.microsoft.com/office/drawing/2014/main" id="{D34EB5C8-8A2E-4FA5-BC2A-85B3444FA235}"/>
                </a:ext>
              </a:extLst>
            </p:cNvPr>
            <p:cNvSpPr/>
            <p:nvPr/>
          </p:nvSpPr>
          <p:spPr>
            <a:xfrm>
              <a:off x="1248472" y="4876260"/>
              <a:ext cx="61200" cy="612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63" name="正方形/長方形 2362">
              <a:extLst>
                <a:ext uri="{FF2B5EF4-FFF2-40B4-BE49-F238E27FC236}">
                  <a16:creationId xmlns:a16="http://schemas.microsoft.com/office/drawing/2014/main" id="{51554A84-CD1F-43E5-90BE-D56C08F53E65}"/>
                </a:ext>
              </a:extLst>
            </p:cNvPr>
            <p:cNvSpPr/>
            <p:nvPr/>
          </p:nvSpPr>
          <p:spPr>
            <a:xfrm>
              <a:off x="1062096" y="487621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66" name="正方形/長方形 2365">
              <a:extLst>
                <a:ext uri="{FF2B5EF4-FFF2-40B4-BE49-F238E27FC236}">
                  <a16:creationId xmlns:a16="http://schemas.microsoft.com/office/drawing/2014/main" id="{7BE47485-906F-4B1B-B103-76208319DDAD}"/>
                </a:ext>
              </a:extLst>
            </p:cNvPr>
            <p:cNvSpPr/>
            <p:nvPr/>
          </p:nvSpPr>
          <p:spPr>
            <a:xfrm>
              <a:off x="1532954" y="487060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68" name="正方形/長方形 2367">
              <a:extLst>
                <a:ext uri="{FF2B5EF4-FFF2-40B4-BE49-F238E27FC236}">
                  <a16:creationId xmlns:a16="http://schemas.microsoft.com/office/drawing/2014/main" id="{C787F706-72C1-4E13-8703-1734D0DE8761}"/>
                </a:ext>
              </a:extLst>
            </p:cNvPr>
            <p:cNvSpPr/>
            <p:nvPr/>
          </p:nvSpPr>
          <p:spPr>
            <a:xfrm>
              <a:off x="1723261" y="487060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69" name="正方形/長方形 2368">
              <a:extLst>
                <a:ext uri="{FF2B5EF4-FFF2-40B4-BE49-F238E27FC236}">
                  <a16:creationId xmlns:a16="http://schemas.microsoft.com/office/drawing/2014/main" id="{6F94562E-A648-478E-A06F-44A915A0C21B}"/>
                </a:ext>
              </a:extLst>
            </p:cNvPr>
            <p:cNvSpPr/>
            <p:nvPr/>
          </p:nvSpPr>
          <p:spPr>
            <a:xfrm>
              <a:off x="1821063" y="487060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70" name="グループ化 2369">
            <a:extLst>
              <a:ext uri="{FF2B5EF4-FFF2-40B4-BE49-F238E27FC236}">
                <a16:creationId xmlns:a16="http://schemas.microsoft.com/office/drawing/2014/main" id="{FF46323A-65DD-48B9-A3CD-8A5A6FD02523}"/>
              </a:ext>
            </a:extLst>
          </p:cNvPr>
          <p:cNvGrpSpPr/>
          <p:nvPr/>
        </p:nvGrpSpPr>
        <p:grpSpPr>
          <a:xfrm>
            <a:off x="1062096" y="5751509"/>
            <a:ext cx="820167" cy="66810"/>
            <a:chOff x="1062096" y="4870609"/>
            <a:chExt cx="820167" cy="66810"/>
          </a:xfrm>
        </p:grpSpPr>
        <p:sp>
          <p:nvSpPr>
            <p:cNvPr id="2373" name="正方形/長方形 2372">
              <a:extLst>
                <a:ext uri="{FF2B5EF4-FFF2-40B4-BE49-F238E27FC236}">
                  <a16:creationId xmlns:a16="http://schemas.microsoft.com/office/drawing/2014/main" id="{814AADD3-FC4F-47AA-8D39-0FF0B316B8DE}"/>
                </a:ext>
              </a:extLst>
            </p:cNvPr>
            <p:cNvSpPr/>
            <p:nvPr/>
          </p:nvSpPr>
          <p:spPr>
            <a:xfrm>
              <a:off x="1062096" y="487621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74" name="正方形/長方形 2373">
              <a:extLst>
                <a:ext uri="{FF2B5EF4-FFF2-40B4-BE49-F238E27FC236}">
                  <a16:creationId xmlns:a16="http://schemas.microsoft.com/office/drawing/2014/main" id="{0794A84D-775B-447E-A576-AFD198A60C78}"/>
                </a:ext>
              </a:extLst>
            </p:cNvPr>
            <p:cNvSpPr/>
            <p:nvPr/>
          </p:nvSpPr>
          <p:spPr>
            <a:xfrm>
              <a:off x="1166166" y="4875468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75" name="正方形/長方形 2374">
              <a:extLst>
                <a:ext uri="{FF2B5EF4-FFF2-40B4-BE49-F238E27FC236}">
                  <a16:creationId xmlns:a16="http://schemas.microsoft.com/office/drawing/2014/main" id="{2C42E5EB-53FE-4064-95CE-5BFE1C0D533D}"/>
                </a:ext>
              </a:extLst>
            </p:cNvPr>
            <p:cNvSpPr/>
            <p:nvPr/>
          </p:nvSpPr>
          <p:spPr>
            <a:xfrm>
              <a:off x="1344106" y="4873414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76" name="正方形/長方形 2375">
              <a:extLst>
                <a:ext uri="{FF2B5EF4-FFF2-40B4-BE49-F238E27FC236}">
                  <a16:creationId xmlns:a16="http://schemas.microsoft.com/office/drawing/2014/main" id="{DA41C5A6-98C6-44BA-8A7C-30DBFD595D30}"/>
                </a:ext>
              </a:extLst>
            </p:cNvPr>
            <p:cNvSpPr/>
            <p:nvPr/>
          </p:nvSpPr>
          <p:spPr>
            <a:xfrm>
              <a:off x="1532954" y="487060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77" name="正方形/長方形 2376">
              <a:extLst>
                <a:ext uri="{FF2B5EF4-FFF2-40B4-BE49-F238E27FC236}">
                  <a16:creationId xmlns:a16="http://schemas.microsoft.com/office/drawing/2014/main" id="{267073C6-4E1E-43D6-B127-24ED150BA02B}"/>
                </a:ext>
              </a:extLst>
            </p:cNvPr>
            <p:cNvSpPr/>
            <p:nvPr/>
          </p:nvSpPr>
          <p:spPr>
            <a:xfrm>
              <a:off x="1633274" y="487060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79" name="正方形/長方形 2378">
              <a:extLst>
                <a:ext uri="{FF2B5EF4-FFF2-40B4-BE49-F238E27FC236}">
                  <a16:creationId xmlns:a16="http://schemas.microsoft.com/office/drawing/2014/main" id="{82B0B7BD-0974-4FD4-9B75-84B5A79C2FC2}"/>
                </a:ext>
              </a:extLst>
            </p:cNvPr>
            <p:cNvSpPr/>
            <p:nvPr/>
          </p:nvSpPr>
          <p:spPr>
            <a:xfrm>
              <a:off x="1821063" y="487060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80" name="グループ化 2379">
            <a:extLst>
              <a:ext uri="{FF2B5EF4-FFF2-40B4-BE49-F238E27FC236}">
                <a16:creationId xmlns:a16="http://schemas.microsoft.com/office/drawing/2014/main" id="{A11E2D14-888D-42CA-9B11-27EEBB1041F4}"/>
              </a:ext>
            </a:extLst>
          </p:cNvPr>
          <p:cNvGrpSpPr/>
          <p:nvPr/>
        </p:nvGrpSpPr>
        <p:grpSpPr>
          <a:xfrm>
            <a:off x="1166166" y="5960292"/>
            <a:ext cx="716097" cy="66059"/>
            <a:chOff x="1166166" y="4870609"/>
            <a:chExt cx="716097" cy="66059"/>
          </a:xfrm>
        </p:grpSpPr>
        <p:sp>
          <p:nvSpPr>
            <p:cNvPr id="2381" name="正方形/長方形 2380">
              <a:extLst>
                <a:ext uri="{FF2B5EF4-FFF2-40B4-BE49-F238E27FC236}">
                  <a16:creationId xmlns:a16="http://schemas.microsoft.com/office/drawing/2014/main" id="{195FD838-DFCB-47D2-8CC2-902244E8EC0D}"/>
                </a:ext>
              </a:extLst>
            </p:cNvPr>
            <p:cNvSpPr/>
            <p:nvPr/>
          </p:nvSpPr>
          <p:spPr>
            <a:xfrm>
              <a:off x="1441134" y="4875468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84" name="正方形/長方形 2383">
              <a:extLst>
                <a:ext uri="{FF2B5EF4-FFF2-40B4-BE49-F238E27FC236}">
                  <a16:creationId xmlns:a16="http://schemas.microsoft.com/office/drawing/2014/main" id="{AF4D40B0-1C96-49E6-81FE-FF265A90E64F}"/>
                </a:ext>
              </a:extLst>
            </p:cNvPr>
            <p:cNvSpPr/>
            <p:nvPr/>
          </p:nvSpPr>
          <p:spPr>
            <a:xfrm>
              <a:off x="1166166" y="4875468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85" name="正方形/長方形 2384">
              <a:extLst>
                <a:ext uri="{FF2B5EF4-FFF2-40B4-BE49-F238E27FC236}">
                  <a16:creationId xmlns:a16="http://schemas.microsoft.com/office/drawing/2014/main" id="{441CC43B-EE82-473F-83B7-7014E2450147}"/>
                </a:ext>
              </a:extLst>
            </p:cNvPr>
            <p:cNvSpPr/>
            <p:nvPr/>
          </p:nvSpPr>
          <p:spPr>
            <a:xfrm>
              <a:off x="1344106" y="4873414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87" name="正方形/長方形 2386">
              <a:extLst>
                <a:ext uri="{FF2B5EF4-FFF2-40B4-BE49-F238E27FC236}">
                  <a16:creationId xmlns:a16="http://schemas.microsoft.com/office/drawing/2014/main" id="{B96D974D-37C3-4D5F-9EDF-7960F864EB6E}"/>
                </a:ext>
              </a:extLst>
            </p:cNvPr>
            <p:cNvSpPr/>
            <p:nvPr/>
          </p:nvSpPr>
          <p:spPr>
            <a:xfrm>
              <a:off x="1633274" y="487060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89" name="正方形/長方形 2388">
              <a:extLst>
                <a:ext uri="{FF2B5EF4-FFF2-40B4-BE49-F238E27FC236}">
                  <a16:creationId xmlns:a16="http://schemas.microsoft.com/office/drawing/2014/main" id="{48AF903E-AD18-4CDC-907E-C8ED00728B8F}"/>
                </a:ext>
              </a:extLst>
            </p:cNvPr>
            <p:cNvSpPr/>
            <p:nvPr/>
          </p:nvSpPr>
          <p:spPr>
            <a:xfrm>
              <a:off x="1821063" y="487060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390" name="正方形/長方形 2389">
            <a:extLst>
              <a:ext uri="{FF2B5EF4-FFF2-40B4-BE49-F238E27FC236}">
                <a16:creationId xmlns:a16="http://schemas.microsoft.com/office/drawing/2014/main" id="{CB322F7C-CED0-46F5-9008-75375557A902}"/>
              </a:ext>
            </a:extLst>
          </p:cNvPr>
          <p:cNvSpPr/>
          <p:nvPr/>
        </p:nvSpPr>
        <p:spPr>
          <a:xfrm>
            <a:off x="1824418" y="6160578"/>
            <a:ext cx="61200" cy="61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91" name="正方形/長方形 2390">
            <a:extLst>
              <a:ext uri="{FF2B5EF4-FFF2-40B4-BE49-F238E27FC236}">
                <a16:creationId xmlns:a16="http://schemas.microsoft.com/office/drawing/2014/main" id="{34D1A025-A184-41FD-AD26-D683EA7ABAE0}"/>
              </a:ext>
            </a:extLst>
          </p:cNvPr>
          <p:cNvSpPr/>
          <p:nvPr/>
        </p:nvSpPr>
        <p:spPr>
          <a:xfrm>
            <a:off x="1447230" y="6157702"/>
            <a:ext cx="61200" cy="61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92" name="正方形/長方形 2391">
            <a:extLst>
              <a:ext uri="{FF2B5EF4-FFF2-40B4-BE49-F238E27FC236}">
                <a16:creationId xmlns:a16="http://schemas.microsoft.com/office/drawing/2014/main" id="{903520FF-4241-4D51-AF8F-C89A2A5BA01E}"/>
              </a:ext>
            </a:extLst>
          </p:cNvPr>
          <p:cNvSpPr/>
          <p:nvPr/>
        </p:nvSpPr>
        <p:spPr>
          <a:xfrm>
            <a:off x="1345519" y="6059543"/>
            <a:ext cx="61200" cy="61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93" name="正方形/長方形 2392">
            <a:extLst>
              <a:ext uri="{FF2B5EF4-FFF2-40B4-BE49-F238E27FC236}">
                <a16:creationId xmlns:a16="http://schemas.microsoft.com/office/drawing/2014/main" id="{892FDE9B-1F5C-4079-9F4A-30BA58486048}"/>
              </a:ext>
            </a:extLst>
          </p:cNvPr>
          <p:cNvSpPr/>
          <p:nvPr/>
        </p:nvSpPr>
        <p:spPr>
          <a:xfrm>
            <a:off x="1348149" y="6154802"/>
            <a:ext cx="61200" cy="61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94" name="正方形/長方形 2393">
            <a:extLst>
              <a:ext uri="{FF2B5EF4-FFF2-40B4-BE49-F238E27FC236}">
                <a16:creationId xmlns:a16="http://schemas.microsoft.com/office/drawing/2014/main" id="{E749FB2D-3A51-4D67-910B-756F2BC15C26}"/>
              </a:ext>
            </a:extLst>
          </p:cNvPr>
          <p:cNvSpPr/>
          <p:nvPr/>
        </p:nvSpPr>
        <p:spPr>
          <a:xfrm>
            <a:off x="1348149" y="6342660"/>
            <a:ext cx="61200" cy="61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95" name="正方形/長方形 2394">
            <a:extLst>
              <a:ext uri="{FF2B5EF4-FFF2-40B4-BE49-F238E27FC236}">
                <a16:creationId xmlns:a16="http://schemas.microsoft.com/office/drawing/2014/main" id="{91A0601E-E2C5-4784-B336-BC51BC64FA22}"/>
              </a:ext>
            </a:extLst>
          </p:cNvPr>
          <p:cNvSpPr/>
          <p:nvPr/>
        </p:nvSpPr>
        <p:spPr>
          <a:xfrm>
            <a:off x="1160491" y="6351550"/>
            <a:ext cx="61200" cy="61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96" name="正方形/長方形 2395">
            <a:extLst>
              <a:ext uri="{FF2B5EF4-FFF2-40B4-BE49-F238E27FC236}">
                <a16:creationId xmlns:a16="http://schemas.microsoft.com/office/drawing/2014/main" id="{0FD04863-3376-40F4-A0F6-14DB41EBE35A}"/>
              </a:ext>
            </a:extLst>
          </p:cNvPr>
          <p:cNvSpPr/>
          <p:nvPr/>
        </p:nvSpPr>
        <p:spPr>
          <a:xfrm>
            <a:off x="1167283" y="6549831"/>
            <a:ext cx="61200" cy="61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97" name="正方形/長方形 2396">
            <a:extLst>
              <a:ext uri="{FF2B5EF4-FFF2-40B4-BE49-F238E27FC236}">
                <a16:creationId xmlns:a16="http://schemas.microsoft.com/office/drawing/2014/main" id="{A2A54ECF-2B8D-4E72-9304-8FE9DD1AAF94}"/>
              </a:ext>
            </a:extLst>
          </p:cNvPr>
          <p:cNvSpPr/>
          <p:nvPr/>
        </p:nvSpPr>
        <p:spPr>
          <a:xfrm>
            <a:off x="1063985" y="6747259"/>
            <a:ext cx="61200" cy="61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398" name="グループ化 2397">
            <a:extLst>
              <a:ext uri="{FF2B5EF4-FFF2-40B4-BE49-F238E27FC236}">
                <a16:creationId xmlns:a16="http://schemas.microsoft.com/office/drawing/2014/main" id="{BB6D437B-810B-4D4B-B92C-072CACFA9DA1}"/>
              </a:ext>
            </a:extLst>
          </p:cNvPr>
          <p:cNvGrpSpPr/>
          <p:nvPr/>
        </p:nvGrpSpPr>
        <p:grpSpPr>
          <a:xfrm>
            <a:off x="1062096" y="6248092"/>
            <a:ext cx="722365" cy="66851"/>
            <a:chOff x="1062096" y="4870609"/>
            <a:chExt cx="722365" cy="66851"/>
          </a:xfrm>
        </p:grpSpPr>
        <p:sp>
          <p:nvSpPr>
            <p:cNvPr id="2400" name="正方形/長方形 2399">
              <a:extLst>
                <a:ext uri="{FF2B5EF4-FFF2-40B4-BE49-F238E27FC236}">
                  <a16:creationId xmlns:a16="http://schemas.microsoft.com/office/drawing/2014/main" id="{4E2D3E3F-B46C-45DC-8AE9-E1D3A4BF671E}"/>
                </a:ext>
              </a:extLst>
            </p:cNvPr>
            <p:cNvSpPr/>
            <p:nvPr/>
          </p:nvSpPr>
          <p:spPr>
            <a:xfrm>
              <a:off x="1248472" y="4876260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01" name="正方形/長方形 2400">
              <a:extLst>
                <a:ext uri="{FF2B5EF4-FFF2-40B4-BE49-F238E27FC236}">
                  <a16:creationId xmlns:a16="http://schemas.microsoft.com/office/drawing/2014/main" id="{F98D42C1-3397-4CEA-9378-8E54A345884E}"/>
                </a:ext>
              </a:extLst>
            </p:cNvPr>
            <p:cNvSpPr/>
            <p:nvPr/>
          </p:nvSpPr>
          <p:spPr>
            <a:xfrm>
              <a:off x="1062096" y="487621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02" name="正方形/長方形 2401">
              <a:extLst>
                <a:ext uri="{FF2B5EF4-FFF2-40B4-BE49-F238E27FC236}">
                  <a16:creationId xmlns:a16="http://schemas.microsoft.com/office/drawing/2014/main" id="{F4C5F216-4E74-4027-A379-9EA6FA50BD63}"/>
                </a:ext>
              </a:extLst>
            </p:cNvPr>
            <p:cNvSpPr/>
            <p:nvPr/>
          </p:nvSpPr>
          <p:spPr>
            <a:xfrm>
              <a:off x="1166166" y="4875468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03" name="正方形/長方形 2402">
              <a:extLst>
                <a:ext uri="{FF2B5EF4-FFF2-40B4-BE49-F238E27FC236}">
                  <a16:creationId xmlns:a16="http://schemas.microsoft.com/office/drawing/2014/main" id="{69B323C4-7A4D-483A-B766-D75AE52BA925}"/>
                </a:ext>
              </a:extLst>
            </p:cNvPr>
            <p:cNvSpPr/>
            <p:nvPr/>
          </p:nvSpPr>
          <p:spPr>
            <a:xfrm>
              <a:off x="1344106" y="4873414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04" name="正方形/長方形 2403">
              <a:extLst>
                <a:ext uri="{FF2B5EF4-FFF2-40B4-BE49-F238E27FC236}">
                  <a16:creationId xmlns:a16="http://schemas.microsoft.com/office/drawing/2014/main" id="{C3651104-66E0-424D-B958-3ED016BECF62}"/>
                </a:ext>
              </a:extLst>
            </p:cNvPr>
            <p:cNvSpPr/>
            <p:nvPr/>
          </p:nvSpPr>
          <p:spPr>
            <a:xfrm>
              <a:off x="1532954" y="487060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05" name="正方形/長方形 2404">
              <a:extLst>
                <a:ext uri="{FF2B5EF4-FFF2-40B4-BE49-F238E27FC236}">
                  <a16:creationId xmlns:a16="http://schemas.microsoft.com/office/drawing/2014/main" id="{680EFEE1-989A-4AE5-863A-89A8CEE3C437}"/>
                </a:ext>
              </a:extLst>
            </p:cNvPr>
            <p:cNvSpPr/>
            <p:nvPr/>
          </p:nvSpPr>
          <p:spPr>
            <a:xfrm>
              <a:off x="1633274" y="487060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06" name="正方形/長方形 2405">
              <a:extLst>
                <a:ext uri="{FF2B5EF4-FFF2-40B4-BE49-F238E27FC236}">
                  <a16:creationId xmlns:a16="http://schemas.microsoft.com/office/drawing/2014/main" id="{0593893C-835C-4F7D-8935-EA10A4103048}"/>
                </a:ext>
              </a:extLst>
            </p:cNvPr>
            <p:cNvSpPr/>
            <p:nvPr/>
          </p:nvSpPr>
          <p:spPr>
            <a:xfrm>
              <a:off x="1723261" y="4870609"/>
              <a:ext cx="61200" cy="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408" name="正方形/長方形 2407">
            <a:extLst>
              <a:ext uri="{FF2B5EF4-FFF2-40B4-BE49-F238E27FC236}">
                <a16:creationId xmlns:a16="http://schemas.microsoft.com/office/drawing/2014/main" id="{5DB35AAB-0ADD-4D76-A549-A185B55968C4}"/>
              </a:ext>
            </a:extLst>
          </p:cNvPr>
          <p:cNvSpPr/>
          <p:nvPr/>
        </p:nvSpPr>
        <p:spPr>
          <a:xfrm>
            <a:off x="1642424" y="6354920"/>
            <a:ext cx="61200" cy="61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09" name="正方形/長方形 2408">
            <a:extLst>
              <a:ext uri="{FF2B5EF4-FFF2-40B4-BE49-F238E27FC236}">
                <a16:creationId xmlns:a16="http://schemas.microsoft.com/office/drawing/2014/main" id="{39AA8CAB-BF1E-45AC-80A5-AC95FD0A6937}"/>
              </a:ext>
            </a:extLst>
          </p:cNvPr>
          <p:cNvSpPr/>
          <p:nvPr/>
        </p:nvSpPr>
        <p:spPr>
          <a:xfrm>
            <a:off x="1824887" y="6342660"/>
            <a:ext cx="61200" cy="61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10" name="正方形/長方形 2409">
            <a:extLst>
              <a:ext uri="{FF2B5EF4-FFF2-40B4-BE49-F238E27FC236}">
                <a16:creationId xmlns:a16="http://schemas.microsoft.com/office/drawing/2014/main" id="{48A8AF19-349D-48C6-88A0-479F6A6FD8BA}"/>
              </a:ext>
            </a:extLst>
          </p:cNvPr>
          <p:cNvSpPr/>
          <p:nvPr/>
        </p:nvSpPr>
        <p:spPr>
          <a:xfrm>
            <a:off x="1824597" y="6455163"/>
            <a:ext cx="61200" cy="61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11" name="正方形/長方形 2410">
            <a:extLst>
              <a:ext uri="{FF2B5EF4-FFF2-40B4-BE49-F238E27FC236}">
                <a16:creationId xmlns:a16="http://schemas.microsoft.com/office/drawing/2014/main" id="{0BC979B4-B27A-4ECF-B586-08523CE762C4}"/>
              </a:ext>
            </a:extLst>
          </p:cNvPr>
          <p:cNvSpPr/>
          <p:nvPr/>
        </p:nvSpPr>
        <p:spPr>
          <a:xfrm>
            <a:off x="1439289" y="6453261"/>
            <a:ext cx="61200" cy="61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12" name="正方形/長方形 2411">
            <a:extLst>
              <a:ext uri="{FF2B5EF4-FFF2-40B4-BE49-F238E27FC236}">
                <a16:creationId xmlns:a16="http://schemas.microsoft.com/office/drawing/2014/main" id="{560DE887-AA1C-47D8-9F87-A6999204482C}"/>
              </a:ext>
            </a:extLst>
          </p:cNvPr>
          <p:cNvSpPr/>
          <p:nvPr/>
        </p:nvSpPr>
        <p:spPr>
          <a:xfrm>
            <a:off x="1348149" y="6453261"/>
            <a:ext cx="61200" cy="61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13" name="正方形/長方形 2412">
            <a:extLst>
              <a:ext uri="{FF2B5EF4-FFF2-40B4-BE49-F238E27FC236}">
                <a16:creationId xmlns:a16="http://schemas.microsoft.com/office/drawing/2014/main" id="{730696CE-DE9D-4B47-9768-B7F6CE1FB7E9}"/>
              </a:ext>
            </a:extLst>
          </p:cNvPr>
          <p:cNvSpPr/>
          <p:nvPr/>
        </p:nvSpPr>
        <p:spPr>
          <a:xfrm>
            <a:off x="1350999" y="6649843"/>
            <a:ext cx="61200" cy="61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14" name="正方形/長方形 2413">
            <a:extLst>
              <a:ext uri="{FF2B5EF4-FFF2-40B4-BE49-F238E27FC236}">
                <a16:creationId xmlns:a16="http://schemas.microsoft.com/office/drawing/2014/main" id="{572586CE-8C9E-4CC2-99C5-A4701B55E573}"/>
              </a:ext>
            </a:extLst>
          </p:cNvPr>
          <p:cNvSpPr/>
          <p:nvPr/>
        </p:nvSpPr>
        <p:spPr>
          <a:xfrm>
            <a:off x="1533044" y="6649865"/>
            <a:ext cx="61200" cy="61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15" name="正方形/長方形 2414">
            <a:extLst>
              <a:ext uri="{FF2B5EF4-FFF2-40B4-BE49-F238E27FC236}">
                <a16:creationId xmlns:a16="http://schemas.microsoft.com/office/drawing/2014/main" id="{612EAE1F-14AC-4E64-BA50-12BB98EF93E9}"/>
              </a:ext>
            </a:extLst>
          </p:cNvPr>
          <p:cNvSpPr/>
          <p:nvPr/>
        </p:nvSpPr>
        <p:spPr>
          <a:xfrm>
            <a:off x="1636808" y="6557360"/>
            <a:ext cx="61200" cy="61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16" name="正方形/長方形 2415">
            <a:extLst>
              <a:ext uri="{FF2B5EF4-FFF2-40B4-BE49-F238E27FC236}">
                <a16:creationId xmlns:a16="http://schemas.microsoft.com/office/drawing/2014/main" id="{209C00D5-B3DA-4486-97F4-F97568FD766A}"/>
              </a:ext>
            </a:extLst>
          </p:cNvPr>
          <p:cNvSpPr/>
          <p:nvPr/>
        </p:nvSpPr>
        <p:spPr>
          <a:xfrm>
            <a:off x="1822911" y="6639624"/>
            <a:ext cx="61200" cy="61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17" name="正方形/長方形 2416">
            <a:extLst>
              <a:ext uri="{FF2B5EF4-FFF2-40B4-BE49-F238E27FC236}">
                <a16:creationId xmlns:a16="http://schemas.microsoft.com/office/drawing/2014/main" id="{40D75793-985F-4D2A-94E9-086F9EC2546C}"/>
              </a:ext>
            </a:extLst>
          </p:cNvPr>
          <p:cNvSpPr/>
          <p:nvPr/>
        </p:nvSpPr>
        <p:spPr>
          <a:xfrm>
            <a:off x="1541396" y="6749171"/>
            <a:ext cx="61200" cy="61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18" name="正方形/長方形 2417">
            <a:extLst>
              <a:ext uri="{FF2B5EF4-FFF2-40B4-BE49-F238E27FC236}">
                <a16:creationId xmlns:a16="http://schemas.microsoft.com/office/drawing/2014/main" id="{7F0F8F02-1917-43E0-AD21-2B56C4AF83B7}"/>
              </a:ext>
            </a:extLst>
          </p:cNvPr>
          <p:cNvSpPr/>
          <p:nvPr/>
        </p:nvSpPr>
        <p:spPr>
          <a:xfrm>
            <a:off x="1639817" y="6910229"/>
            <a:ext cx="61200" cy="61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19" name="正方形/長方形 2418">
            <a:extLst>
              <a:ext uri="{FF2B5EF4-FFF2-40B4-BE49-F238E27FC236}">
                <a16:creationId xmlns:a16="http://schemas.microsoft.com/office/drawing/2014/main" id="{436E8F99-7F90-4544-9505-C9118D950525}"/>
              </a:ext>
            </a:extLst>
          </p:cNvPr>
          <p:cNvSpPr/>
          <p:nvPr/>
        </p:nvSpPr>
        <p:spPr>
          <a:xfrm>
            <a:off x="1630302" y="7101768"/>
            <a:ext cx="61200" cy="10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20" name="正方形/長方形 2419">
            <a:extLst>
              <a:ext uri="{FF2B5EF4-FFF2-40B4-BE49-F238E27FC236}">
                <a16:creationId xmlns:a16="http://schemas.microsoft.com/office/drawing/2014/main" id="{CFCB117D-8ED4-428E-B1D8-E1AF4B96270F}"/>
              </a:ext>
            </a:extLst>
          </p:cNvPr>
          <p:cNvSpPr/>
          <p:nvPr/>
        </p:nvSpPr>
        <p:spPr>
          <a:xfrm>
            <a:off x="1457168" y="7305910"/>
            <a:ext cx="612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21" name="正方形/長方形 2420">
            <a:extLst>
              <a:ext uri="{FF2B5EF4-FFF2-40B4-BE49-F238E27FC236}">
                <a16:creationId xmlns:a16="http://schemas.microsoft.com/office/drawing/2014/main" id="{2D7416C4-DF7C-4C7C-8B2A-6C434F1BEDB5}"/>
              </a:ext>
            </a:extLst>
          </p:cNvPr>
          <p:cNvSpPr/>
          <p:nvPr/>
        </p:nvSpPr>
        <p:spPr>
          <a:xfrm>
            <a:off x="1345519" y="7321293"/>
            <a:ext cx="612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22" name="正方形/長方形 2421">
            <a:extLst>
              <a:ext uri="{FF2B5EF4-FFF2-40B4-BE49-F238E27FC236}">
                <a16:creationId xmlns:a16="http://schemas.microsoft.com/office/drawing/2014/main" id="{5D6C5164-B919-4889-8B64-E940D3B5E1A2}"/>
              </a:ext>
            </a:extLst>
          </p:cNvPr>
          <p:cNvSpPr/>
          <p:nvPr/>
        </p:nvSpPr>
        <p:spPr>
          <a:xfrm>
            <a:off x="1726607" y="7048721"/>
            <a:ext cx="61200" cy="61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23" name="正方形/長方形 2422">
            <a:extLst>
              <a:ext uri="{FF2B5EF4-FFF2-40B4-BE49-F238E27FC236}">
                <a16:creationId xmlns:a16="http://schemas.microsoft.com/office/drawing/2014/main" id="{C06A2A54-D484-4ABC-B6C9-64B44BA23502}"/>
              </a:ext>
            </a:extLst>
          </p:cNvPr>
          <p:cNvSpPr/>
          <p:nvPr/>
        </p:nvSpPr>
        <p:spPr>
          <a:xfrm>
            <a:off x="1439717" y="6954627"/>
            <a:ext cx="61200" cy="61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24" name="正方形/長方形 2423">
            <a:extLst>
              <a:ext uri="{FF2B5EF4-FFF2-40B4-BE49-F238E27FC236}">
                <a16:creationId xmlns:a16="http://schemas.microsoft.com/office/drawing/2014/main" id="{FBE5C683-0483-47A6-BA40-3D4E04D07FDA}"/>
              </a:ext>
            </a:extLst>
          </p:cNvPr>
          <p:cNvSpPr/>
          <p:nvPr/>
        </p:nvSpPr>
        <p:spPr>
          <a:xfrm>
            <a:off x="1251566" y="7047326"/>
            <a:ext cx="61200" cy="61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25" name="正方形/長方形 2424">
            <a:extLst>
              <a:ext uri="{FF2B5EF4-FFF2-40B4-BE49-F238E27FC236}">
                <a16:creationId xmlns:a16="http://schemas.microsoft.com/office/drawing/2014/main" id="{B1C0797C-EDE9-434F-BE26-886EBF19D01E}"/>
              </a:ext>
            </a:extLst>
          </p:cNvPr>
          <p:cNvSpPr/>
          <p:nvPr/>
        </p:nvSpPr>
        <p:spPr>
          <a:xfrm>
            <a:off x="1167283" y="6906577"/>
            <a:ext cx="61200" cy="61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26" name="正方形/長方形 2425">
            <a:extLst>
              <a:ext uri="{FF2B5EF4-FFF2-40B4-BE49-F238E27FC236}">
                <a16:creationId xmlns:a16="http://schemas.microsoft.com/office/drawing/2014/main" id="{EA7C435A-09EB-455A-9B46-DB1495A7B058}"/>
              </a:ext>
            </a:extLst>
          </p:cNvPr>
          <p:cNvSpPr/>
          <p:nvPr/>
        </p:nvSpPr>
        <p:spPr>
          <a:xfrm>
            <a:off x="1353677" y="7518625"/>
            <a:ext cx="61200" cy="61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27" name="正方形/長方形 2426">
            <a:extLst>
              <a:ext uri="{FF2B5EF4-FFF2-40B4-BE49-F238E27FC236}">
                <a16:creationId xmlns:a16="http://schemas.microsoft.com/office/drawing/2014/main" id="{C38E697F-7EF8-4DF3-A9A7-2F4DA916CC23}"/>
              </a:ext>
            </a:extLst>
          </p:cNvPr>
          <p:cNvSpPr/>
          <p:nvPr/>
        </p:nvSpPr>
        <p:spPr>
          <a:xfrm>
            <a:off x="1722711" y="7593262"/>
            <a:ext cx="61200" cy="61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28" name="正方形/長方形 2427">
            <a:extLst>
              <a:ext uri="{FF2B5EF4-FFF2-40B4-BE49-F238E27FC236}">
                <a16:creationId xmlns:a16="http://schemas.microsoft.com/office/drawing/2014/main" id="{D392BBCF-3B6E-433C-8E77-A91026507849}"/>
              </a:ext>
            </a:extLst>
          </p:cNvPr>
          <p:cNvSpPr/>
          <p:nvPr/>
        </p:nvSpPr>
        <p:spPr>
          <a:xfrm>
            <a:off x="1168616" y="7432671"/>
            <a:ext cx="61200" cy="61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29" name="正方形/長方形 2428">
            <a:extLst>
              <a:ext uri="{FF2B5EF4-FFF2-40B4-BE49-F238E27FC236}">
                <a16:creationId xmlns:a16="http://schemas.microsoft.com/office/drawing/2014/main" id="{CFFFF58D-7121-4477-A9B3-2C6C30E571EE}"/>
              </a:ext>
            </a:extLst>
          </p:cNvPr>
          <p:cNvSpPr/>
          <p:nvPr/>
        </p:nvSpPr>
        <p:spPr>
          <a:xfrm>
            <a:off x="1818797" y="7844108"/>
            <a:ext cx="61200" cy="14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430" name="グループ化 2429">
            <a:extLst>
              <a:ext uri="{FF2B5EF4-FFF2-40B4-BE49-F238E27FC236}">
                <a16:creationId xmlns:a16="http://schemas.microsoft.com/office/drawing/2014/main" id="{2CF380B5-BFE0-4970-93E3-4B25BA36EF6D}"/>
              </a:ext>
            </a:extLst>
          </p:cNvPr>
          <p:cNvGrpSpPr/>
          <p:nvPr/>
        </p:nvGrpSpPr>
        <p:grpSpPr>
          <a:xfrm>
            <a:off x="2979216" y="7617131"/>
            <a:ext cx="115550" cy="36000"/>
            <a:chOff x="524749" y="5546194"/>
            <a:chExt cx="115550" cy="36000"/>
          </a:xfrm>
        </p:grpSpPr>
        <p:sp>
          <p:nvSpPr>
            <p:cNvPr id="2431" name="正方形/長方形 2430">
              <a:extLst>
                <a:ext uri="{FF2B5EF4-FFF2-40B4-BE49-F238E27FC236}">
                  <a16:creationId xmlns:a16="http://schemas.microsoft.com/office/drawing/2014/main" id="{F30372F8-3AA1-4591-8AEF-05E1BE9F1ADB}"/>
                </a:ext>
              </a:extLst>
            </p:cNvPr>
            <p:cNvSpPr/>
            <p:nvPr/>
          </p:nvSpPr>
          <p:spPr>
            <a:xfrm>
              <a:off x="524749" y="5546194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32" name="正方形/長方形 2431">
              <a:extLst>
                <a:ext uri="{FF2B5EF4-FFF2-40B4-BE49-F238E27FC236}">
                  <a16:creationId xmlns:a16="http://schemas.microsoft.com/office/drawing/2014/main" id="{FFF287EA-1096-48F3-BA3D-C4CA676264B9}"/>
                </a:ext>
              </a:extLst>
            </p:cNvPr>
            <p:cNvSpPr/>
            <p:nvPr/>
          </p:nvSpPr>
          <p:spPr>
            <a:xfrm>
              <a:off x="586299" y="5546194"/>
              <a:ext cx="54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33" name="グループ化 2432">
            <a:extLst>
              <a:ext uri="{FF2B5EF4-FFF2-40B4-BE49-F238E27FC236}">
                <a16:creationId xmlns:a16="http://schemas.microsoft.com/office/drawing/2014/main" id="{94D4A7B3-056E-4534-B656-E5E14F8F82D1}"/>
              </a:ext>
            </a:extLst>
          </p:cNvPr>
          <p:cNvGrpSpPr/>
          <p:nvPr/>
        </p:nvGrpSpPr>
        <p:grpSpPr>
          <a:xfrm>
            <a:off x="5305622" y="4674645"/>
            <a:ext cx="355224" cy="55196"/>
            <a:chOff x="5305622" y="4275068"/>
            <a:chExt cx="355224" cy="55196"/>
          </a:xfrm>
        </p:grpSpPr>
        <p:sp>
          <p:nvSpPr>
            <p:cNvPr id="2434" name="正方形/長方形 2433">
              <a:extLst>
                <a:ext uri="{FF2B5EF4-FFF2-40B4-BE49-F238E27FC236}">
                  <a16:creationId xmlns:a16="http://schemas.microsoft.com/office/drawing/2014/main" id="{625CA841-A3E8-4321-8E1F-6328E23A5DD5}"/>
                </a:ext>
              </a:extLst>
            </p:cNvPr>
            <p:cNvSpPr/>
            <p:nvPr/>
          </p:nvSpPr>
          <p:spPr>
            <a:xfrm>
              <a:off x="5305622" y="4276264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35" name="正方形/長方形 2434">
              <a:extLst>
                <a:ext uri="{FF2B5EF4-FFF2-40B4-BE49-F238E27FC236}">
                  <a16:creationId xmlns:a16="http://schemas.microsoft.com/office/drawing/2014/main" id="{1E39F06F-8B0C-44B4-BA07-6762B3F022A2}"/>
                </a:ext>
              </a:extLst>
            </p:cNvPr>
            <p:cNvSpPr/>
            <p:nvPr/>
          </p:nvSpPr>
          <p:spPr>
            <a:xfrm>
              <a:off x="5382519" y="4275068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36" name="正方形/長方形 2435">
              <a:extLst>
                <a:ext uri="{FF2B5EF4-FFF2-40B4-BE49-F238E27FC236}">
                  <a16:creationId xmlns:a16="http://schemas.microsoft.com/office/drawing/2014/main" id="{02E25FCA-6520-4B83-A45C-E8FFF2D19126}"/>
                </a:ext>
              </a:extLst>
            </p:cNvPr>
            <p:cNvSpPr/>
            <p:nvPr/>
          </p:nvSpPr>
          <p:spPr>
            <a:xfrm>
              <a:off x="5450879" y="4275554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38" name="正方形/長方形 2437">
              <a:extLst>
                <a:ext uri="{FF2B5EF4-FFF2-40B4-BE49-F238E27FC236}">
                  <a16:creationId xmlns:a16="http://schemas.microsoft.com/office/drawing/2014/main" id="{586781D0-544B-43E8-9ABB-489966266F1E}"/>
                </a:ext>
              </a:extLst>
            </p:cNvPr>
            <p:cNvSpPr/>
            <p:nvPr/>
          </p:nvSpPr>
          <p:spPr>
            <a:xfrm>
              <a:off x="5606846" y="4275068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39" name="グループ化 2438">
            <a:extLst>
              <a:ext uri="{FF2B5EF4-FFF2-40B4-BE49-F238E27FC236}">
                <a16:creationId xmlns:a16="http://schemas.microsoft.com/office/drawing/2014/main" id="{5D014B8C-9138-4C36-8BB7-53693EAEC6CB}"/>
              </a:ext>
            </a:extLst>
          </p:cNvPr>
          <p:cNvGrpSpPr/>
          <p:nvPr/>
        </p:nvGrpSpPr>
        <p:grpSpPr>
          <a:xfrm>
            <a:off x="5305622" y="4749380"/>
            <a:ext cx="355224" cy="55196"/>
            <a:chOff x="5305622" y="4275068"/>
            <a:chExt cx="355224" cy="55196"/>
          </a:xfrm>
        </p:grpSpPr>
        <p:sp>
          <p:nvSpPr>
            <p:cNvPr id="2440" name="正方形/長方形 2439">
              <a:extLst>
                <a:ext uri="{FF2B5EF4-FFF2-40B4-BE49-F238E27FC236}">
                  <a16:creationId xmlns:a16="http://schemas.microsoft.com/office/drawing/2014/main" id="{F0DE361B-80F2-4A2D-865D-8D661B285D10}"/>
                </a:ext>
              </a:extLst>
            </p:cNvPr>
            <p:cNvSpPr/>
            <p:nvPr/>
          </p:nvSpPr>
          <p:spPr>
            <a:xfrm>
              <a:off x="5305622" y="4276264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41" name="正方形/長方形 2440">
              <a:extLst>
                <a:ext uri="{FF2B5EF4-FFF2-40B4-BE49-F238E27FC236}">
                  <a16:creationId xmlns:a16="http://schemas.microsoft.com/office/drawing/2014/main" id="{1EE2F5CA-5129-45E9-8C71-E6CAC2944BDA}"/>
                </a:ext>
              </a:extLst>
            </p:cNvPr>
            <p:cNvSpPr/>
            <p:nvPr/>
          </p:nvSpPr>
          <p:spPr>
            <a:xfrm>
              <a:off x="5382519" y="4275068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43" name="正方形/長方形 2442">
              <a:extLst>
                <a:ext uri="{FF2B5EF4-FFF2-40B4-BE49-F238E27FC236}">
                  <a16:creationId xmlns:a16="http://schemas.microsoft.com/office/drawing/2014/main" id="{317D958F-807E-46F6-BB71-970821AE8680}"/>
                </a:ext>
              </a:extLst>
            </p:cNvPr>
            <p:cNvSpPr/>
            <p:nvPr/>
          </p:nvSpPr>
          <p:spPr>
            <a:xfrm>
              <a:off x="5606846" y="4275068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44" name="グループ化 2443">
            <a:extLst>
              <a:ext uri="{FF2B5EF4-FFF2-40B4-BE49-F238E27FC236}">
                <a16:creationId xmlns:a16="http://schemas.microsoft.com/office/drawing/2014/main" id="{5860ACF4-07B0-40C2-BD8D-0703E8E5F02D}"/>
              </a:ext>
            </a:extLst>
          </p:cNvPr>
          <p:cNvGrpSpPr/>
          <p:nvPr/>
        </p:nvGrpSpPr>
        <p:grpSpPr>
          <a:xfrm>
            <a:off x="5535222" y="4979219"/>
            <a:ext cx="125624" cy="54000"/>
            <a:chOff x="5535222" y="4593159"/>
            <a:chExt cx="125624" cy="54000"/>
          </a:xfrm>
        </p:grpSpPr>
        <p:sp>
          <p:nvSpPr>
            <p:cNvPr id="2445" name="正方形/長方形 2444">
              <a:extLst>
                <a:ext uri="{FF2B5EF4-FFF2-40B4-BE49-F238E27FC236}">
                  <a16:creationId xmlns:a16="http://schemas.microsoft.com/office/drawing/2014/main" id="{01E3742C-1230-4FD8-9ED1-E1AADECE2F2A}"/>
                </a:ext>
              </a:extLst>
            </p:cNvPr>
            <p:cNvSpPr/>
            <p:nvPr/>
          </p:nvSpPr>
          <p:spPr>
            <a:xfrm>
              <a:off x="5535222" y="459315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46" name="正方形/長方形 2445">
              <a:extLst>
                <a:ext uri="{FF2B5EF4-FFF2-40B4-BE49-F238E27FC236}">
                  <a16:creationId xmlns:a16="http://schemas.microsoft.com/office/drawing/2014/main" id="{150D00CC-2A7F-467B-9FB7-4EDD0D4D5C1E}"/>
                </a:ext>
              </a:extLst>
            </p:cNvPr>
            <p:cNvSpPr/>
            <p:nvPr/>
          </p:nvSpPr>
          <p:spPr>
            <a:xfrm>
              <a:off x="5606846" y="459315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47" name="グループ化 2446">
            <a:extLst>
              <a:ext uri="{FF2B5EF4-FFF2-40B4-BE49-F238E27FC236}">
                <a16:creationId xmlns:a16="http://schemas.microsoft.com/office/drawing/2014/main" id="{9D5F13CD-CA01-47A4-A7B1-5F80F965AB5F}"/>
              </a:ext>
            </a:extLst>
          </p:cNvPr>
          <p:cNvGrpSpPr/>
          <p:nvPr/>
        </p:nvGrpSpPr>
        <p:grpSpPr>
          <a:xfrm>
            <a:off x="5306350" y="4974612"/>
            <a:ext cx="125624" cy="54000"/>
            <a:chOff x="5535222" y="4593159"/>
            <a:chExt cx="125624" cy="54000"/>
          </a:xfrm>
        </p:grpSpPr>
        <p:sp>
          <p:nvSpPr>
            <p:cNvPr id="2448" name="正方形/長方形 2447">
              <a:extLst>
                <a:ext uri="{FF2B5EF4-FFF2-40B4-BE49-F238E27FC236}">
                  <a16:creationId xmlns:a16="http://schemas.microsoft.com/office/drawing/2014/main" id="{2892CE1E-A290-4604-9334-313D8356340F}"/>
                </a:ext>
              </a:extLst>
            </p:cNvPr>
            <p:cNvSpPr/>
            <p:nvPr/>
          </p:nvSpPr>
          <p:spPr>
            <a:xfrm>
              <a:off x="5535222" y="459315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49" name="正方形/長方形 2448">
              <a:extLst>
                <a:ext uri="{FF2B5EF4-FFF2-40B4-BE49-F238E27FC236}">
                  <a16:creationId xmlns:a16="http://schemas.microsoft.com/office/drawing/2014/main" id="{A6F7496C-4779-4F24-A70C-2DF840A3CDFD}"/>
                </a:ext>
              </a:extLst>
            </p:cNvPr>
            <p:cNvSpPr/>
            <p:nvPr/>
          </p:nvSpPr>
          <p:spPr>
            <a:xfrm>
              <a:off x="5606846" y="459315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50" name="グループ化 2449">
            <a:extLst>
              <a:ext uri="{FF2B5EF4-FFF2-40B4-BE49-F238E27FC236}">
                <a16:creationId xmlns:a16="http://schemas.microsoft.com/office/drawing/2014/main" id="{86D62E04-8DA5-4DEA-94D5-9BD51C7C041E}"/>
              </a:ext>
            </a:extLst>
          </p:cNvPr>
          <p:cNvGrpSpPr/>
          <p:nvPr/>
        </p:nvGrpSpPr>
        <p:grpSpPr>
          <a:xfrm>
            <a:off x="5535222" y="5052263"/>
            <a:ext cx="125624" cy="54000"/>
            <a:chOff x="5535222" y="4593159"/>
            <a:chExt cx="125624" cy="54000"/>
          </a:xfrm>
        </p:grpSpPr>
        <p:sp>
          <p:nvSpPr>
            <p:cNvPr id="2451" name="正方形/長方形 2450">
              <a:extLst>
                <a:ext uri="{FF2B5EF4-FFF2-40B4-BE49-F238E27FC236}">
                  <a16:creationId xmlns:a16="http://schemas.microsoft.com/office/drawing/2014/main" id="{F27797FF-DCB4-4F82-A04B-F54D6269F3B1}"/>
                </a:ext>
              </a:extLst>
            </p:cNvPr>
            <p:cNvSpPr/>
            <p:nvPr/>
          </p:nvSpPr>
          <p:spPr>
            <a:xfrm>
              <a:off x="5535222" y="459315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52" name="正方形/長方形 2451">
              <a:extLst>
                <a:ext uri="{FF2B5EF4-FFF2-40B4-BE49-F238E27FC236}">
                  <a16:creationId xmlns:a16="http://schemas.microsoft.com/office/drawing/2014/main" id="{ECB8D0A7-BAD8-4B52-8A54-8808FA39E1DF}"/>
                </a:ext>
              </a:extLst>
            </p:cNvPr>
            <p:cNvSpPr/>
            <p:nvPr/>
          </p:nvSpPr>
          <p:spPr>
            <a:xfrm>
              <a:off x="5606846" y="459315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53" name="グループ化 2452">
            <a:extLst>
              <a:ext uri="{FF2B5EF4-FFF2-40B4-BE49-F238E27FC236}">
                <a16:creationId xmlns:a16="http://schemas.microsoft.com/office/drawing/2014/main" id="{940DF0DA-6E29-454A-B768-DDE8E5041FAB}"/>
              </a:ext>
            </a:extLst>
          </p:cNvPr>
          <p:cNvGrpSpPr/>
          <p:nvPr/>
        </p:nvGrpSpPr>
        <p:grpSpPr>
          <a:xfrm>
            <a:off x="5388382" y="5052263"/>
            <a:ext cx="125624" cy="54000"/>
            <a:chOff x="5535222" y="4593159"/>
            <a:chExt cx="125624" cy="54000"/>
          </a:xfrm>
        </p:grpSpPr>
        <p:sp>
          <p:nvSpPr>
            <p:cNvPr id="2454" name="正方形/長方形 2453">
              <a:extLst>
                <a:ext uri="{FF2B5EF4-FFF2-40B4-BE49-F238E27FC236}">
                  <a16:creationId xmlns:a16="http://schemas.microsoft.com/office/drawing/2014/main" id="{8C654267-0A9A-43E5-9B2D-A765845E867C}"/>
                </a:ext>
              </a:extLst>
            </p:cNvPr>
            <p:cNvSpPr/>
            <p:nvPr/>
          </p:nvSpPr>
          <p:spPr>
            <a:xfrm>
              <a:off x="5535222" y="459315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55" name="正方形/長方形 2454">
              <a:extLst>
                <a:ext uri="{FF2B5EF4-FFF2-40B4-BE49-F238E27FC236}">
                  <a16:creationId xmlns:a16="http://schemas.microsoft.com/office/drawing/2014/main" id="{C3C944AD-C803-4B7F-ACBE-736D9AE27A9B}"/>
                </a:ext>
              </a:extLst>
            </p:cNvPr>
            <p:cNvSpPr/>
            <p:nvPr/>
          </p:nvSpPr>
          <p:spPr>
            <a:xfrm>
              <a:off x="5606846" y="459315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56" name="グループ化 2455">
            <a:extLst>
              <a:ext uri="{FF2B5EF4-FFF2-40B4-BE49-F238E27FC236}">
                <a16:creationId xmlns:a16="http://schemas.microsoft.com/office/drawing/2014/main" id="{F38D79C9-B2C4-4651-92CF-60460F5CF3C4}"/>
              </a:ext>
            </a:extLst>
          </p:cNvPr>
          <p:cNvGrpSpPr/>
          <p:nvPr/>
        </p:nvGrpSpPr>
        <p:grpSpPr>
          <a:xfrm>
            <a:off x="5299756" y="5122031"/>
            <a:ext cx="125624" cy="54000"/>
            <a:chOff x="5535222" y="4593159"/>
            <a:chExt cx="125624" cy="54000"/>
          </a:xfrm>
        </p:grpSpPr>
        <p:sp>
          <p:nvSpPr>
            <p:cNvPr id="2457" name="正方形/長方形 2456">
              <a:extLst>
                <a:ext uri="{FF2B5EF4-FFF2-40B4-BE49-F238E27FC236}">
                  <a16:creationId xmlns:a16="http://schemas.microsoft.com/office/drawing/2014/main" id="{E9E41386-BC3F-46DA-9FD5-2A70419D416E}"/>
                </a:ext>
              </a:extLst>
            </p:cNvPr>
            <p:cNvSpPr/>
            <p:nvPr/>
          </p:nvSpPr>
          <p:spPr>
            <a:xfrm>
              <a:off x="5535222" y="459315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58" name="正方形/長方形 2457">
              <a:extLst>
                <a:ext uri="{FF2B5EF4-FFF2-40B4-BE49-F238E27FC236}">
                  <a16:creationId xmlns:a16="http://schemas.microsoft.com/office/drawing/2014/main" id="{E7AE964A-82FA-472F-BE11-6834D0BD6132}"/>
                </a:ext>
              </a:extLst>
            </p:cNvPr>
            <p:cNvSpPr/>
            <p:nvPr/>
          </p:nvSpPr>
          <p:spPr>
            <a:xfrm>
              <a:off x="5606846" y="459315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59" name="グループ化 2458">
            <a:extLst>
              <a:ext uri="{FF2B5EF4-FFF2-40B4-BE49-F238E27FC236}">
                <a16:creationId xmlns:a16="http://schemas.microsoft.com/office/drawing/2014/main" id="{08CFA46B-95FE-44D0-90E9-161748D7BC93}"/>
              </a:ext>
            </a:extLst>
          </p:cNvPr>
          <p:cNvGrpSpPr/>
          <p:nvPr/>
        </p:nvGrpSpPr>
        <p:grpSpPr>
          <a:xfrm>
            <a:off x="5451941" y="5206953"/>
            <a:ext cx="125624" cy="54000"/>
            <a:chOff x="5535222" y="4593159"/>
            <a:chExt cx="125624" cy="54000"/>
          </a:xfrm>
        </p:grpSpPr>
        <p:sp>
          <p:nvSpPr>
            <p:cNvPr id="2460" name="正方形/長方形 2459">
              <a:extLst>
                <a:ext uri="{FF2B5EF4-FFF2-40B4-BE49-F238E27FC236}">
                  <a16:creationId xmlns:a16="http://schemas.microsoft.com/office/drawing/2014/main" id="{5645CB4E-604A-4EBC-BADE-AC07CF6AE7CA}"/>
                </a:ext>
              </a:extLst>
            </p:cNvPr>
            <p:cNvSpPr/>
            <p:nvPr/>
          </p:nvSpPr>
          <p:spPr>
            <a:xfrm>
              <a:off x="5535222" y="459315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61" name="正方形/長方形 2460">
              <a:extLst>
                <a:ext uri="{FF2B5EF4-FFF2-40B4-BE49-F238E27FC236}">
                  <a16:creationId xmlns:a16="http://schemas.microsoft.com/office/drawing/2014/main" id="{F438F065-6426-4530-87E6-68B7A3D5CAF3}"/>
                </a:ext>
              </a:extLst>
            </p:cNvPr>
            <p:cNvSpPr/>
            <p:nvPr/>
          </p:nvSpPr>
          <p:spPr>
            <a:xfrm>
              <a:off x="5606846" y="459315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62" name="グループ化 2461">
            <a:extLst>
              <a:ext uri="{FF2B5EF4-FFF2-40B4-BE49-F238E27FC236}">
                <a16:creationId xmlns:a16="http://schemas.microsoft.com/office/drawing/2014/main" id="{0299E354-4E6C-450F-A6D2-746C0D7612BC}"/>
              </a:ext>
            </a:extLst>
          </p:cNvPr>
          <p:cNvGrpSpPr/>
          <p:nvPr/>
        </p:nvGrpSpPr>
        <p:grpSpPr>
          <a:xfrm>
            <a:off x="5527005" y="5372133"/>
            <a:ext cx="125624" cy="54000"/>
            <a:chOff x="5535222" y="4593159"/>
            <a:chExt cx="125624" cy="54000"/>
          </a:xfrm>
        </p:grpSpPr>
        <p:sp>
          <p:nvSpPr>
            <p:cNvPr id="2463" name="正方形/長方形 2462">
              <a:extLst>
                <a:ext uri="{FF2B5EF4-FFF2-40B4-BE49-F238E27FC236}">
                  <a16:creationId xmlns:a16="http://schemas.microsoft.com/office/drawing/2014/main" id="{12D33EC7-68B6-494D-89D5-8A51A4FD865A}"/>
                </a:ext>
              </a:extLst>
            </p:cNvPr>
            <p:cNvSpPr/>
            <p:nvPr/>
          </p:nvSpPr>
          <p:spPr>
            <a:xfrm>
              <a:off x="5535222" y="459315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64" name="正方形/長方形 2463">
              <a:extLst>
                <a:ext uri="{FF2B5EF4-FFF2-40B4-BE49-F238E27FC236}">
                  <a16:creationId xmlns:a16="http://schemas.microsoft.com/office/drawing/2014/main" id="{2A32BC8B-487B-49F7-B4C1-A750D166E7B8}"/>
                </a:ext>
              </a:extLst>
            </p:cNvPr>
            <p:cNvSpPr/>
            <p:nvPr/>
          </p:nvSpPr>
          <p:spPr>
            <a:xfrm>
              <a:off x="5606846" y="459315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65" name="グループ化 2464">
            <a:extLst>
              <a:ext uri="{FF2B5EF4-FFF2-40B4-BE49-F238E27FC236}">
                <a16:creationId xmlns:a16="http://schemas.microsoft.com/office/drawing/2014/main" id="{8C9659F2-D500-4E55-834D-B832606156B1}"/>
              </a:ext>
            </a:extLst>
          </p:cNvPr>
          <p:cNvGrpSpPr/>
          <p:nvPr/>
        </p:nvGrpSpPr>
        <p:grpSpPr>
          <a:xfrm>
            <a:off x="5301939" y="5372133"/>
            <a:ext cx="125624" cy="54000"/>
            <a:chOff x="5535222" y="4593159"/>
            <a:chExt cx="125624" cy="54000"/>
          </a:xfrm>
        </p:grpSpPr>
        <p:sp>
          <p:nvSpPr>
            <p:cNvPr id="2466" name="正方形/長方形 2465">
              <a:extLst>
                <a:ext uri="{FF2B5EF4-FFF2-40B4-BE49-F238E27FC236}">
                  <a16:creationId xmlns:a16="http://schemas.microsoft.com/office/drawing/2014/main" id="{1417D83C-2010-42D3-96F5-C864FDC92702}"/>
                </a:ext>
              </a:extLst>
            </p:cNvPr>
            <p:cNvSpPr/>
            <p:nvPr/>
          </p:nvSpPr>
          <p:spPr>
            <a:xfrm>
              <a:off x="5535222" y="459315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67" name="正方形/長方形 2466">
              <a:extLst>
                <a:ext uri="{FF2B5EF4-FFF2-40B4-BE49-F238E27FC236}">
                  <a16:creationId xmlns:a16="http://schemas.microsoft.com/office/drawing/2014/main" id="{6D3910A7-AC14-4AC0-ADA7-1AA487243DE2}"/>
                </a:ext>
              </a:extLst>
            </p:cNvPr>
            <p:cNvSpPr/>
            <p:nvPr/>
          </p:nvSpPr>
          <p:spPr>
            <a:xfrm>
              <a:off x="5606846" y="459315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68" name="グループ化 2467">
            <a:extLst>
              <a:ext uri="{FF2B5EF4-FFF2-40B4-BE49-F238E27FC236}">
                <a16:creationId xmlns:a16="http://schemas.microsoft.com/office/drawing/2014/main" id="{AC16C1C9-E965-4DD5-9EDC-E59EB8A1C925}"/>
              </a:ext>
            </a:extLst>
          </p:cNvPr>
          <p:cNvGrpSpPr/>
          <p:nvPr/>
        </p:nvGrpSpPr>
        <p:grpSpPr>
          <a:xfrm>
            <a:off x="5535222" y="5446463"/>
            <a:ext cx="125624" cy="54000"/>
            <a:chOff x="5535222" y="4593159"/>
            <a:chExt cx="125624" cy="54000"/>
          </a:xfrm>
        </p:grpSpPr>
        <p:sp>
          <p:nvSpPr>
            <p:cNvPr id="2469" name="正方形/長方形 2468">
              <a:extLst>
                <a:ext uri="{FF2B5EF4-FFF2-40B4-BE49-F238E27FC236}">
                  <a16:creationId xmlns:a16="http://schemas.microsoft.com/office/drawing/2014/main" id="{F17E28B3-87F7-4ABC-A167-73413CB03A26}"/>
                </a:ext>
              </a:extLst>
            </p:cNvPr>
            <p:cNvSpPr/>
            <p:nvPr/>
          </p:nvSpPr>
          <p:spPr>
            <a:xfrm>
              <a:off x="5535222" y="459315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70" name="正方形/長方形 2469">
              <a:extLst>
                <a:ext uri="{FF2B5EF4-FFF2-40B4-BE49-F238E27FC236}">
                  <a16:creationId xmlns:a16="http://schemas.microsoft.com/office/drawing/2014/main" id="{090BAB2B-7EAC-483F-9BB3-21B889AA930D}"/>
                </a:ext>
              </a:extLst>
            </p:cNvPr>
            <p:cNvSpPr/>
            <p:nvPr/>
          </p:nvSpPr>
          <p:spPr>
            <a:xfrm>
              <a:off x="5606846" y="459315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71" name="グループ化 2470">
            <a:extLst>
              <a:ext uri="{FF2B5EF4-FFF2-40B4-BE49-F238E27FC236}">
                <a16:creationId xmlns:a16="http://schemas.microsoft.com/office/drawing/2014/main" id="{241792C9-7D98-48CC-85C2-38C979A1D419}"/>
              </a:ext>
            </a:extLst>
          </p:cNvPr>
          <p:cNvGrpSpPr/>
          <p:nvPr/>
        </p:nvGrpSpPr>
        <p:grpSpPr>
          <a:xfrm>
            <a:off x="5388382" y="5446463"/>
            <a:ext cx="125624" cy="54000"/>
            <a:chOff x="5535222" y="4593159"/>
            <a:chExt cx="125624" cy="54000"/>
          </a:xfrm>
        </p:grpSpPr>
        <p:sp>
          <p:nvSpPr>
            <p:cNvPr id="2472" name="正方形/長方形 2471">
              <a:extLst>
                <a:ext uri="{FF2B5EF4-FFF2-40B4-BE49-F238E27FC236}">
                  <a16:creationId xmlns:a16="http://schemas.microsoft.com/office/drawing/2014/main" id="{BDBF3026-0851-40A9-9F6F-B0B349AA3FCB}"/>
                </a:ext>
              </a:extLst>
            </p:cNvPr>
            <p:cNvSpPr/>
            <p:nvPr/>
          </p:nvSpPr>
          <p:spPr>
            <a:xfrm>
              <a:off x="5535222" y="459315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73" name="正方形/長方形 2472">
              <a:extLst>
                <a:ext uri="{FF2B5EF4-FFF2-40B4-BE49-F238E27FC236}">
                  <a16:creationId xmlns:a16="http://schemas.microsoft.com/office/drawing/2014/main" id="{ADF5A744-50EB-4D44-AE58-66ECEB4DC448}"/>
                </a:ext>
              </a:extLst>
            </p:cNvPr>
            <p:cNvSpPr/>
            <p:nvPr/>
          </p:nvSpPr>
          <p:spPr>
            <a:xfrm>
              <a:off x="5606846" y="459315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74" name="グループ化 2473">
            <a:extLst>
              <a:ext uri="{FF2B5EF4-FFF2-40B4-BE49-F238E27FC236}">
                <a16:creationId xmlns:a16="http://schemas.microsoft.com/office/drawing/2014/main" id="{DA1B98F3-B754-4005-B965-B850376B806A}"/>
              </a:ext>
            </a:extLst>
          </p:cNvPr>
          <p:cNvGrpSpPr/>
          <p:nvPr/>
        </p:nvGrpSpPr>
        <p:grpSpPr>
          <a:xfrm>
            <a:off x="5302223" y="5523057"/>
            <a:ext cx="125624" cy="54000"/>
            <a:chOff x="5535222" y="4593159"/>
            <a:chExt cx="125624" cy="54000"/>
          </a:xfrm>
        </p:grpSpPr>
        <p:sp>
          <p:nvSpPr>
            <p:cNvPr id="2475" name="正方形/長方形 2474">
              <a:extLst>
                <a:ext uri="{FF2B5EF4-FFF2-40B4-BE49-F238E27FC236}">
                  <a16:creationId xmlns:a16="http://schemas.microsoft.com/office/drawing/2014/main" id="{0A7564B2-9948-4291-8A40-27E795DBF048}"/>
                </a:ext>
              </a:extLst>
            </p:cNvPr>
            <p:cNvSpPr/>
            <p:nvPr/>
          </p:nvSpPr>
          <p:spPr>
            <a:xfrm>
              <a:off x="5535222" y="459315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76" name="正方形/長方形 2475">
              <a:extLst>
                <a:ext uri="{FF2B5EF4-FFF2-40B4-BE49-F238E27FC236}">
                  <a16:creationId xmlns:a16="http://schemas.microsoft.com/office/drawing/2014/main" id="{23EFE344-7A23-4145-AA59-174E2A4E2F05}"/>
                </a:ext>
              </a:extLst>
            </p:cNvPr>
            <p:cNvSpPr/>
            <p:nvPr/>
          </p:nvSpPr>
          <p:spPr>
            <a:xfrm>
              <a:off x="5606846" y="459315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77" name="グループ化 2476">
            <a:extLst>
              <a:ext uri="{FF2B5EF4-FFF2-40B4-BE49-F238E27FC236}">
                <a16:creationId xmlns:a16="http://schemas.microsoft.com/office/drawing/2014/main" id="{C9851A4A-8E67-4CB5-B913-D4EE3E979A3A}"/>
              </a:ext>
            </a:extLst>
          </p:cNvPr>
          <p:cNvGrpSpPr/>
          <p:nvPr/>
        </p:nvGrpSpPr>
        <p:grpSpPr>
          <a:xfrm>
            <a:off x="5379296" y="5604704"/>
            <a:ext cx="125624" cy="54000"/>
            <a:chOff x="5535222" y="4593159"/>
            <a:chExt cx="125624" cy="54000"/>
          </a:xfrm>
        </p:grpSpPr>
        <p:sp>
          <p:nvSpPr>
            <p:cNvPr id="2478" name="正方形/長方形 2477">
              <a:extLst>
                <a:ext uri="{FF2B5EF4-FFF2-40B4-BE49-F238E27FC236}">
                  <a16:creationId xmlns:a16="http://schemas.microsoft.com/office/drawing/2014/main" id="{E7F67BE3-1861-462D-BAB7-E673026161B8}"/>
                </a:ext>
              </a:extLst>
            </p:cNvPr>
            <p:cNvSpPr/>
            <p:nvPr/>
          </p:nvSpPr>
          <p:spPr>
            <a:xfrm>
              <a:off x="5535222" y="459315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79" name="正方形/長方形 2478">
              <a:extLst>
                <a:ext uri="{FF2B5EF4-FFF2-40B4-BE49-F238E27FC236}">
                  <a16:creationId xmlns:a16="http://schemas.microsoft.com/office/drawing/2014/main" id="{E86FB3EF-41A7-44FC-B180-F91186BCF9C3}"/>
                </a:ext>
              </a:extLst>
            </p:cNvPr>
            <p:cNvSpPr/>
            <p:nvPr/>
          </p:nvSpPr>
          <p:spPr>
            <a:xfrm>
              <a:off x="5606846" y="459315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80" name="グループ化 2479">
            <a:extLst>
              <a:ext uri="{FF2B5EF4-FFF2-40B4-BE49-F238E27FC236}">
                <a16:creationId xmlns:a16="http://schemas.microsoft.com/office/drawing/2014/main" id="{99189A06-EE28-41DF-959F-97C4009EF8B6}"/>
              </a:ext>
            </a:extLst>
          </p:cNvPr>
          <p:cNvGrpSpPr/>
          <p:nvPr/>
        </p:nvGrpSpPr>
        <p:grpSpPr>
          <a:xfrm>
            <a:off x="5305472" y="5756139"/>
            <a:ext cx="125624" cy="54000"/>
            <a:chOff x="5535222" y="4593159"/>
            <a:chExt cx="125624" cy="54000"/>
          </a:xfrm>
        </p:grpSpPr>
        <p:sp>
          <p:nvSpPr>
            <p:cNvPr id="2481" name="正方形/長方形 2480">
              <a:extLst>
                <a:ext uri="{FF2B5EF4-FFF2-40B4-BE49-F238E27FC236}">
                  <a16:creationId xmlns:a16="http://schemas.microsoft.com/office/drawing/2014/main" id="{2EF3FD20-6BE0-47E4-AEDE-3F59F779F563}"/>
                </a:ext>
              </a:extLst>
            </p:cNvPr>
            <p:cNvSpPr/>
            <p:nvPr/>
          </p:nvSpPr>
          <p:spPr>
            <a:xfrm>
              <a:off x="5535222" y="459315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82" name="正方形/長方形 2481">
              <a:extLst>
                <a:ext uri="{FF2B5EF4-FFF2-40B4-BE49-F238E27FC236}">
                  <a16:creationId xmlns:a16="http://schemas.microsoft.com/office/drawing/2014/main" id="{6A72B804-9380-4325-B0DE-F6A3EFF5AE4E}"/>
                </a:ext>
              </a:extLst>
            </p:cNvPr>
            <p:cNvSpPr/>
            <p:nvPr/>
          </p:nvSpPr>
          <p:spPr>
            <a:xfrm>
              <a:off x="5606846" y="459315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83" name="グループ化 2482">
            <a:extLst>
              <a:ext uri="{FF2B5EF4-FFF2-40B4-BE49-F238E27FC236}">
                <a16:creationId xmlns:a16="http://schemas.microsoft.com/office/drawing/2014/main" id="{524B6467-A392-48BE-A9D1-34EBEBDFEA92}"/>
              </a:ext>
            </a:extLst>
          </p:cNvPr>
          <p:cNvGrpSpPr/>
          <p:nvPr/>
        </p:nvGrpSpPr>
        <p:grpSpPr>
          <a:xfrm>
            <a:off x="5462203" y="5756139"/>
            <a:ext cx="125624" cy="54000"/>
            <a:chOff x="5535222" y="4593159"/>
            <a:chExt cx="125624" cy="54000"/>
          </a:xfrm>
        </p:grpSpPr>
        <p:sp>
          <p:nvSpPr>
            <p:cNvPr id="2484" name="正方形/長方形 2483">
              <a:extLst>
                <a:ext uri="{FF2B5EF4-FFF2-40B4-BE49-F238E27FC236}">
                  <a16:creationId xmlns:a16="http://schemas.microsoft.com/office/drawing/2014/main" id="{6BE5AF7B-073F-4E00-8369-4377207D6842}"/>
                </a:ext>
              </a:extLst>
            </p:cNvPr>
            <p:cNvSpPr/>
            <p:nvPr/>
          </p:nvSpPr>
          <p:spPr>
            <a:xfrm>
              <a:off x="5535222" y="459315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85" name="正方形/長方形 2484">
              <a:extLst>
                <a:ext uri="{FF2B5EF4-FFF2-40B4-BE49-F238E27FC236}">
                  <a16:creationId xmlns:a16="http://schemas.microsoft.com/office/drawing/2014/main" id="{517BB810-41AE-49CE-BF1F-5836612A51A8}"/>
                </a:ext>
              </a:extLst>
            </p:cNvPr>
            <p:cNvSpPr/>
            <p:nvPr/>
          </p:nvSpPr>
          <p:spPr>
            <a:xfrm>
              <a:off x="5606846" y="459315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86" name="グループ化 2485">
            <a:extLst>
              <a:ext uri="{FF2B5EF4-FFF2-40B4-BE49-F238E27FC236}">
                <a16:creationId xmlns:a16="http://schemas.microsoft.com/office/drawing/2014/main" id="{1FDEC42C-8D85-4943-8559-3C2C1CFB4EB6}"/>
              </a:ext>
            </a:extLst>
          </p:cNvPr>
          <p:cNvGrpSpPr/>
          <p:nvPr/>
        </p:nvGrpSpPr>
        <p:grpSpPr>
          <a:xfrm>
            <a:off x="5462203" y="5832892"/>
            <a:ext cx="125624" cy="54000"/>
            <a:chOff x="5535222" y="4593159"/>
            <a:chExt cx="125624" cy="54000"/>
          </a:xfrm>
        </p:grpSpPr>
        <p:sp>
          <p:nvSpPr>
            <p:cNvPr id="2487" name="正方形/長方形 2486">
              <a:extLst>
                <a:ext uri="{FF2B5EF4-FFF2-40B4-BE49-F238E27FC236}">
                  <a16:creationId xmlns:a16="http://schemas.microsoft.com/office/drawing/2014/main" id="{E4CBEBA8-1B51-44BD-8508-060D654112CE}"/>
                </a:ext>
              </a:extLst>
            </p:cNvPr>
            <p:cNvSpPr/>
            <p:nvPr/>
          </p:nvSpPr>
          <p:spPr>
            <a:xfrm>
              <a:off x="5535222" y="459315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88" name="正方形/長方形 2487">
              <a:extLst>
                <a:ext uri="{FF2B5EF4-FFF2-40B4-BE49-F238E27FC236}">
                  <a16:creationId xmlns:a16="http://schemas.microsoft.com/office/drawing/2014/main" id="{91B34FED-0F4A-41B5-B3C6-59B0EF38EBD3}"/>
                </a:ext>
              </a:extLst>
            </p:cNvPr>
            <p:cNvSpPr/>
            <p:nvPr/>
          </p:nvSpPr>
          <p:spPr>
            <a:xfrm>
              <a:off x="5606846" y="459315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89" name="グループ化 2488">
            <a:extLst>
              <a:ext uri="{FF2B5EF4-FFF2-40B4-BE49-F238E27FC236}">
                <a16:creationId xmlns:a16="http://schemas.microsoft.com/office/drawing/2014/main" id="{8CD8E995-7064-4B3A-81AF-9E6268B3F979}"/>
              </a:ext>
            </a:extLst>
          </p:cNvPr>
          <p:cNvGrpSpPr/>
          <p:nvPr/>
        </p:nvGrpSpPr>
        <p:grpSpPr>
          <a:xfrm>
            <a:off x="5300578" y="5898593"/>
            <a:ext cx="125624" cy="54000"/>
            <a:chOff x="5535222" y="4593159"/>
            <a:chExt cx="125624" cy="54000"/>
          </a:xfrm>
        </p:grpSpPr>
        <p:sp>
          <p:nvSpPr>
            <p:cNvPr id="2490" name="正方形/長方形 2489">
              <a:extLst>
                <a:ext uri="{FF2B5EF4-FFF2-40B4-BE49-F238E27FC236}">
                  <a16:creationId xmlns:a16="http://schemas.microsoft.com/office/drawing/2014/main" id="{C33C164A-8766-43BD-84EE-C6FFC30375D6}"/>
                </a:ext>
              </a:extLst>
            </p:cNvPr>
            <p:cNvSpPr/>
            <p:nvPr/>
          </p:nvSpPr>
          <p:spPr>
            <a:xfrm>
              <a:off x="5535222" y="459315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91" name="正方形/長方形 2490">
              <a:extLst>
                <a:ext uri="{FF2B5EF4-FFF2-40B4-BE49-F238E27FC236}">
                  <a16:creationId xmlns:a16="http://schemas.microsoft.com/office/drawing/2014/main" id="{DA1DD50E-5AD8-4586-9EEE-753A88582834}"/>
                </a:ext>
              </a:extLst>
            </p:cNvPr>
            <p:cNvSpPr/>
            <p:nvPr/>
          </p:nvSpPr>
          <p:spPr>
            <a:xfrm>
              <a:off x="5606846" y="459315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92" name="グループ化 2491">
            <a:extLst>
              <a:ext uri="{FF2B5EF4-FFF2-40B4-BE49-F238E27FC236}">
                <a16:creationId xmlns:a16="http://schemas.microsoft.com/office/drawing/2014/main" id="{8BEFE831-A3FE-42CB-B739-3421D6A82245}"/>
              </a:ext>
            </a:extLst>
          </p:cNvPr>
          <p:cNvGrpSpPr/>
          <p:nvPr/>
        </p:nvGrpSpPr>
        <p:grpSpPr>
          <a:xfrm>
            <a:off x="5300578" y="6134338"/>
            <a:ext cx="125624" cy="54000"/>
            <a:chOff x="5535222" y="4593159"/>
            <a:chExt cx="125624" cy="54000"/>
          </a:xfrm>
        </p:grpSpPr>
        <p:sp>
          <p:nvSpPr>
            <p:cNvPr id="2493" name="正方形/長方形 2492">
              <a:extLst>
                <a:ext uri="{FF2B5EF4-FFF2-40B4-BE49-F238E27FC236}">
                  <a16:creationId xmlns:a16="http://schemas.microsoft.com/office/drawing/2014/main" id="{AD4C31AB-E89E-4078-895C-3459AECBF174}"/>
                </a:ext>
              </a:extLst>
            </p:cNvPr>
            <p:cNvSpPr/>
            <p:nvPr/>
          </p:nvSpPr>
          <p:spPr>
            <a:xfrm>
              <a:off x="5535222" y="459315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94" name="正方形/長方形 2493">
              <a:extLst>
                <a:ext uri="{FF2B5EF4-FFF2-40B4-BE49-F238E27FC236}">
                  <a16:creationId xmlns:a16="http://schemas.microsoft.com/office/drawing/2014/main" id="{FE6EF79E-AFC3-4108-BF60-D32A6A9158AC}"/>
                </a:ext>
              </a:extLst>
            </p:cNvPr>
            <p:cNvSpPr/>
            <p:nvPr/>
          </p:nvSpPr>
          <p:spPr>
            <a:xfrm>
              <a:off x="5606846" y="459315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95" name="グループ化 2494">
            <a:extLst>
              <a:ext uri="{FF2B5EF4-FFF2-40B4-BE49-F238E27FC236}">
                <a16:creationId xmlns:a16="http://schemas.microsoft.com/office/drawing/2014/main" id="{0687EFFF-E12F-45A5-A38C-1B99E78DFBDD}"/>
              </a:ext>
            </a:extLst>
          </p:cNvPr>
          <p:cNvGrpSpPr/>
          <p:nvPr/>
        </p:nvGrpSpPr>
        <p:grpSpPr>
          <a:xfrm>
            <a:off x="5436981" y="6134338"/>
            <a:ext cx="125624" cy="54000"/>
            <a:chOff x="5535222" y="4593159"/>
            <a:chExt cx="125624" cy="54000"/>
          </a:xfrm>
        </p:grpSpPr>
        <p:sp>
          <p:nvSpPr>
            <p:cNvPr id="2496" name="正方形/長方形 2495">
              <a:extLst>
                <a:ext uri="{FF2B5EF4-FFF2-40B4-BE49-F238E27FC236}">
                  <a16:creationId xmlns:a16="http://schemas.microsoft.com/office/drawing/2014/main" id="{172DAAA4-E1DF-4383-BD0D-31EE6FF6AE52}"/>
                </a:ext>
              </a:extLst>
            </p:cNvPr>
            <p:cNvSpPr/>
            <p:nvPr/>
          </p:nvSpPr>
          <p:spPr>
            <a:xfrm>
              <a:off x="5535222" y="459315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97" name="正方形/長方形 2496">
              <a:extLst>
                <a:ext uri="{FF2B5EF4-FFF2-40B4-BE49-F238E27FC236}">
                  <a16:creationId xmlns:a16="http://schemas.microsoft.com/office/drawing/2014/main" id="{58C68872-8A3C-4D4B-8C92-A6182FDF3D7D}"/>
                </a:ext>
              </a:extLst>
            </p:cNvPr>
            <p:cNvSpPr/>
            <p:nvPr/>
          </p:nvSpPr>
          <p:spPr>
            <a:xfrm>
              <a:off x="5606846" y="459315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98" name="グループ化 2497">
            <a:extLst>
              <a:ext uri="{FF2B5EF4-FFF2-40B4-BE49-F238E27FC236}">
                <a16:creationId xmlns:a16="http://schemas.microsoft.com/office/drawing/2014/main" id="{A0D92A25-9B42-4F08-995C-34CBA42E0AE7}"/>
              </a:ext>
            </a:extLst>
          </p:cNvPr>
          <p:cNvGrpSpPr/>
          <p:nvPr/>
        </p:nvGrpSpPr>
        <p:grpSpPr>
          <a:xfrm>
            <a:off x="5532597" y="5676563"/>
            <a:ext cx="125624" cy="54000"/>
            <a:chOff x="5535222" y="4593159"/>
            <a:chExt cx="125624" cy="54000"/>
          </a:xfrm>
        </p:grpSpPr>
        <p:sp>
          <p:nvSpPr>
            <p:cNvPr id="2499" name="正方形/長方形 2498">
              <a:extLst>
                <a:ext uri="{FF2B5EF4-FFF2-40B4-BE49-F238E27FC236}">
                  <a16:creationId xmlns:a16="http://schemas.microsoft.com/office/drawing/2014/main" id="{1F4057CB-967D-41DF-A5AC-C2015EC5A2E4}"/>
                </a:ext>
              </a:extLst>
            </p:cNvPr>
            <p:cNvSpPr/>
            <p:nvPr/>
          </p:nvSpPr>
          <p:spPr>
            <a:xfrm>
              <a:off x="5535222" y="459315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00" name="正方形/長方形 2499">
              <a:extLst>
                <a:ext uri="{FF2B5EF4-FFF2-40B4-BE49-F238E27FC236}">
                  <a16:creationId xmlns:a16="http://schemas.microsoft.com/office/drawing/2014/main" id="{312A6639-DDAA-4036-933D-462F85F8CAB9}"/>
                </a:ext>
              </a:extLst>
            </p:cNvPr>
            <p:cNvSpPr/>
            <p:nvPr/>
          </p:nvSpPr>
          <p:spPr>
            <a:xfrm>
              <a:off x="5606846" y="4593159"/>
              <a:ext cx="54000" cy="54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501" name="正方形/長方形 2500">
            <a:extLst>
              <a:ext uri="{FF2B5EF4-FFF2-40B4-BE49-F238E27FC236}">
                <a16:creationId xmlns:a16="http://schemas.microsoft.com/office/drawing/2014/main" id="{77D3DA25-40BF-42E6-86D3-BDBF6FD6C4D6}"/>
              </a:ext>
            </a:extLst>
          </p:cNvPr>
          <p:cNvSpPr/>
          <p:nvPr/>
        </p:nvSpPr>
        <p:spPr>
          <a:xfrm>
            <a:off x="5445054" y="5910286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02" name="正方形/長方形 2501">
            <a:extLst>
              <a:ext uri="{FF2B5EF4-FFF2-40B4-BE49-F238E27FC236}">
                <a16:creationId xmlns:a16="http://schemas.microsoft.com/office/drawing/2014/main" id="{6547B27D-75CE-4B4C-B26C-3F8CBCB4B922}"/>
              </a:ext>
            </a:extLst>
          </p:cNvPr>
          <p:cNvSpPr/>
          <p:nvPr/>
        </p:nvSpPr>
        <p:spPr>
          <a:xfrm>
            <a:off x="5455295" y="5997593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03" name="正方形/長方形 2502">
            <a:extLst>
              <a:ext uri="{FF2B5EF4-FFF2-40B4-BE49-F238E27FC236}">
                <a16:creationId xmlns:a16="http://schemas.microsoft.com/office/drawing/2014/main" id="{A490F020-6F21-477F-8F26-5C3A5D6F2FF4}"/>
              </a:ext>
            </a:extLst>
          </p:cNvPr>
          <p:cNvSpPr/>
          <p:nvPr/>
        </p:nvSpPr>
        <p:spPr>
          <a:xfrm>
            <a:off x="5304830" y="5983980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04" name="正方形/長方形 2503">
            <a:extLst>
              <a:ext uri="{FF2B5EF4-FFF2-40B4-BE49-F238E27FC236}">
                <a16:creationId xmlns:a16="http://schemas.microsoft.com/office/drawing/2014/main" id="{530B13B8-9C32-4E3D-A9B2-CED1C72DB9AD}"/>
              </a:ext>
            </a:extLst>
          </p:cNvPr>
          <p:cNvSpPr/>
          <p:nvPr/>
        </p:nvSpPr>
        <p:spPr>
          <a:xfrm>
            <a:off x="5600181" y="5836250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05" name="正方形/長方形 2504">
            <a:extLst>
              <a:ext uri="{FF2B5EF4-FFF2-40B4-BE49-F238E27FC236}">
                <a16:creationId xmlns:a16="http://schemas.microsoft.com/office/drawing/2014/main" id="{D28E1530-14ED-4EA1-AC80-A40B34BF6895}"/>
              </a:ext>
            </a:extLst>
          </p:cNvPr>
          <p:cNvSpPr/>
          <p:nvPr/>
        </p:nvSpPr>
        <p:spPr>
          <a:xfrm>
            <a:off x="5595106" y="6223294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06" name="正方形/長方形 2505">
            <a:extLst>
              <a:ext uri="{FF2B5EF4-FFF2-40B4-BE49-F238E27FC236}">
                <a16:creationId xmlns:a16="http://schemas.microsoft.com/office/drawing/2014/main" id="{5F582AF4-54E5-41E5-89E5-60C78017D3CB}"/>
              </a:ext>
            </a:extLst>
          </p:cNvPr>
          <p:cNvSpPr/>
          <p:nvPr/>
        </p:nvSpPr>
        <p:spPr>
          <a:xfrm>
            <a:off x="5301509" y="6235358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07" name="正方形/長方形 2506">
            <a:extLst>
              <a:ext uri="{FF2B5EF4-FFF2-40B4-BE49-F238E27FC236}">
                <a16:creationId xmlns:a16="http://schemas.microsoft.com/office/drawing/2014/main" id="{3FC98AF3-7476-4AF4-B875-172AB9F7FAC8}"/>
              </a:ext>
            </a:extLst>
          </p:cNvPr>
          <p:cNvSpPr/>
          <p:nvPr/>
        </p:nvSpPr>
        <p:spPr>
          <a:xfrm>
            <a:off x="5598854" y="6297076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08" name="正方形/長方形 2507">
            <a:extLst>
              <a:ext uri="{FF2B5EF4-FFF2-40B4-BE49-F238E27FC236}">
                <a16:creationId xmlns:a16="http://schemas.microsoft.com/office/drawing/2014/main" id="{491B2DAD-889F-4C83-B2A1-6CEC6221EDF0}"/>
              </a:ext>
            </a:extLst>
          </p:cNvPr>
          <p:cNvSpPr/>
          <p:nvPr/>
        </p:nvSpPr>
        <p:spPr>
          <a:xfrm>
            <a:off x="5601843" y="6447470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518" name="グループ化 2517">
            <a:extLst>
              <a:ext uri="{FF2B5EF4-FFF2-40B4-BE49-F238E27FC236}">
                <a16:creationId xmlns:a16="http://schemas.microsoft.com/office/drawing/2014/main" id="{86E7D709-50C8-4FCE-AF7B-6D99112FDE51}"/>
              </a:ext>
            </a:extLst>
          </p:cNvPr>
          <p:cNvGrpSpPr/>
          <p:nvPr/>
        </p:nvGrpSpPr>
        <p:grpSpPr>
          <a:xfrm>
            <a:off x="5930771" y="4491584"/>
            <a:ext cx="202233" cy="94208"/>
            <a:chOff x="6290174" y="4496532"/>
            <a:chExt cx="202233" cy="94208"/>
          </a:xfrm>
        </p:grpSpPr>
        <p:grpSp>
          <p:nvGrpSpPr>
            <p:cNvPr id="2509" name="グループ化 2508">
              <a:extLst>
                <a:ext uri="{FF2B5EF4-FFF2-40B4-BE49-F238E27FC236}">
                  <a16:creationId xmlns:a16="http://schemas.microsoft.com/office/drawing/2014/main" id="{77F9F80B-74ED-40D3-B856-0381C4733C0C}"/>
                </a:ext>
              </a:extLst>
            </p:cNvPr>
            <p:cNvGrpSpPr/>
            <p:nvPr/>
          </p:nvGrpSpPr>
          <p:grpSpPr>
            <a:xfrm>
              <a:off x="6290174" y="4499717"/>
              <a:ext cx="146106" cy="91023"/>
              <a:chOff x="2913532" y="2640913"/>
              <a:chExt cx="146106" cy="91023"/>
            </a:xfrm>
            <a:solidFill>
              <a:schemeClr val="bg2">
                <a:lumMod val="90000"/>
              </a:schemeClr>
            </a:solidFill>
          </p:grpSpPr>
          <p:sp>
            <p:nvSpPr>
              <p:cNvPr id="2510" name="正方形/長方形 2509">
                <a:extLst>
                  <a:ext uri="{FF2B5EF4-FFF2-40B4-BE49-F238E27FC236}">
                    <a16:creationId xmlns:a16="http://schemas.microsoft.com/office/drawing/2014/main" id="{FB95D316-EB04-45FE-AB51-85001931FF21}"/>
                  </a:ext>
                </a:extLst>
              </p:cNvPr>
              <p:cNvSpPr/>
              <p:nvPr/>
            </p:nvSpPr>
            <p:spPr>
              <a:xfrm>
                <a:off x="3023638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11" name="正方形/長方形 2510">
                <a:extLst>
                  <a:ext uri="{FF2B5EF4-FFF2-40B4-BE49-F238E27FC236}">
                    <a16:creationId xmlns:a16="http://schemas.microsoft.com/office/drawing/2014/main" id="{53D21E84-BB03-49FA-A945-CD6A6E21D7E9}"/>
                  </a:ext>
                </a:extLst>
              </p:cNvPr>
              <p:cNvSpPr/>
              <p:nvPr/>
            </p:nvSpPr>
            <p:spPr>
              <a:xfrm>
                <a:off x="2968645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12" name="正方形/長方形 2511">
                <a:extLst>
                  <a:ext uri="{FF2B5EF4-FFF2-40B4-BE49-F238E27FC236}">
                    <a16:creationId xmlns:a16="http://schemas.microsoft.com/office/drawing/2014/main" id="{D7AE13A5-C564-4FFB-B734-9526A66446B8}"/>
                  </a:ext>
                </a:extLst>
              </p:cNvPr>
              <p:cNvSpPr/>
              <p:nvPr/>
            </p:nvSpPr>
            <p:spPr>
              <a:xfrm>
                <a:off x="3023638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13" name="正方形/長方形 2512">
                <a:extLst>
                  <a:ext uri="{FF2B5EF4-FFF2-40B4-BE49-F238E27FC236}">
                    <a16:creationId xmlns:a16="http://schemas.microsoft.com/office/drawing/2014/main" id="{77233E89-50B0-44A1-B2B9-F457298D0A8B}"/>
                  </a:ext>
                </a:extLst>
              </p:cNvPr>
              <p:cNvSpPr/>
              <p:nvPr/>
            </p:nvSpPr>
            <p:spPr>
              <a:xfrm>
                <a:off x="2968645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14" name="正方形/長方形 2513">
                <a:extLst>
                  <a:ext uri="{FF2B5EF4-FFF2-40B4-BE49-F238E27FC236}">
                    <a16:creationId xmlns:a16="http://schemas.microsoft.com/office/drawing/2014/main" id="{BED46464-0854-418F-8325-AC589DB4772E}"/>
                  </a:ext>
                </a:extLst>
              </p:cNvPr>
              <p:cNvSpPr/>
              <p:nvPr/>
            </p:nvSpPr>
            <p:spPr>
              <a:xfrm>
                <a:off x="2913532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15" name="正方形/長方形 2514">
                <a:extLst>
                  <a:ext uri="{FF2B5EF4-FFF2-40B4-BE49-F238E27FC236}">
                    <a16:creationId xmlns:a16="http://schemas.microsoft.com/office/drawing/2014/main" id="{E12D3046-7C7A-4C12-86A8-8228FBFCAB7F}"/>
                  </a:ext>
                </a:extLst>
              </p:cNvPr>
              <p:cNvSpPr/>
              <p:nvPr/>
            </p:nvSpPr>
            <p:spPr>
              <a:xfrm>
                <a:off x="2913532" y="269539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516" name="正方形/長方形 2515">
              <a:extLst>
                <a:ext uri="{FF2B5EF4-FFF2-40B4-BE49-F238E27FC236}">
                  <a16:creationId xmlns:a16="http://schemas.microsoft.com/office/drawing/2014/main" id="{E2193E77-1BFD-4FC0-A72F-674F3978ABF6}"/>
                </a:ext>
              </a:extLst>
            </p:cNvPr>
            <p:cNvSpPr/>
            <p:nvPr/>
          </p:nvSpPr>
          <p:spPr>
            <a:xfrm>
              <a:off x="6456407" y="4496532"/>
              <a:ext cx="36000" cy="36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17" name="正方形/長方形 2516">
              <a:extLst>
                <a:ext uri="{FF2B5EF4-FFF2-40B4-BE49-F238E27FC236}">
                  <a16:creationId xmlns:a16="http://schemas.microsoft.com/office/drawing/2014/main" id="{BCBF2FA6-0138-44DB-8864-BE61D491B7F7}"/>
                </a:ext>
              </a:extLst>
            </p:cNvPr>
            <p:cNvSpPr/>
            <p:nvPr/>
          </p:nvSpPr>
          <p:spPr>
            <a:xfrm>
              <a:off x="6456407" y="4553788"/>
              <a:ext cx="36000" cy="36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519" name="グループ化 2518">
            <a:extLst>
              <a:ext uri="{FF2B5EF4-FFF2-40B4-BE49-F238E27FC236}">
                <a16:creationId xmlns:a16="http://schemas.microsoft.com/office/drawing/2014/main" id="{44A0E7EB-9FE0-4760-BE84-1C21ACDDE846}"/>
              </a:ext>
            </a:extLst>
          </p:cNvPr>
          <p:cNvGrpSpPr/>
          <p:nvPr/>
        </p:nvGrpSpPr>
        <p:grpSpPr>
          <a:xfrm>
            <a:off x="5930771" y="4606566"/>
            <a:ext cx="202233" cy="94208"/>
            <a:chOff x="6290174" y="4496532"/>
            <a:chExt cx="202233" cy="94208"/>
          </a:xfrm>
        </p:grpSpPr>
        <p:grpSp>
          <p:nvGrpSpPr>
            <p:cNvPr id="2520" name="グループ化 2519">
              <a:extLst>
                <a:ext uri="{FF2B5EF4-FFF2-40B4-BE49-F238E27FC236}">
                  <a16:creationId xmlns:a16="http://schemas.microsoft.com/office/drawing/2014/main" id="{B71EFE0F-1907-4D94-87FA-ACB0DBB4A5DF}"/>
                </a:ext>
              </a:extLst>
            </p:cNvPr>
            <p:cNvGrpSpPr/>
            <p:nvPr/>
          </p:nvGrpSpPr>
          <p:grpSpPr>
            <a:xfrm>
              <a:off x="6290174" y="4499717"/>
              <a:ext cx="146106" cy="91023"/>
              <a:chOff x="2913532" y="2640913"/>
              <a:chExt cx="146106" cy="91023"/>
            </a:xfrm>
            <a:solidFill>
              <a:schemeClr val="bg2">
                <a:lumMod val="90000"/>
              </a:schemeClr>
            </a:solidFill>
          </p:grpSpPr>
          <p:sp>
            <p:nvSpPr>
              <p:cNvPr id="2523" name="正方形/長方形 2522">
                <a:extLst>
                  <a:ext uri="{FF2B5EF4-FFF2-40B4-BE49-F238E27FC236}">
                    <a16:creationId xmlns:a16="http://schemas.microsoft.com/office/drawing/2014/main" id="{01B72AB6-CFA5-4D29-885F-86CA2F670C68}"/>
                  </a:ext>
                </a:extLst>
              </p:cNvPr>
              <p:cNvSpPr/>
              <p:nvPr/>
            </p:nvSpPr>
            <p:spPr>
              <a:xfrm>
                <a:off x="3023638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24" name="正方形/長方形 2523">
                <a:extLst>
                  <a:ext uri="{FF2B5EF4-FFF2-40B4-BE49-F238E27FC236}">
                    <a16:creationId xmlns:a16="http://schemas.microsoft.com/office/drawing/2014/main" id="{F9CEDF41-0A7B-4F14-B609-9B6F7C07EB1B}"/>
                  </a:ext>
                </a:extLst>
              </p:cNvPr>
              <p:cNvSpPr/>
              <p:nvPr/>
            </p:nvSpPr>
            <p:spPr>
              <a:xfrm>
                <a:off x="2968645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25" name="正方形/長方形 2524">
                <a:extLst>
                  <a:ext uri="{FF2B5EF4-FFF2-40B4-BE49-F238E27FC236}">
                    <a16:creationId xmlns:a16="http://schemas.microsoft.com/office/drawing/2014/main" id="{3C67F88C-F560-4E29-ABBA-E18C0E2CE78D}"/>
                  </a:ext>
                </a:extLst>
              </p:cNvPr>
              <p:cNvSpPr/>
              <p:nvPr/>
            </p:nvSpPr>
            <p:spPr>
              <a:xfrm>
                <a:off x="3023638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26" name="正方形/長方形 2525">
                <a:extLst>
                  <a:ext uri="{FF2B5EF4-FFF2-40B4-BE49-F238E27FC236}">
                    <a16:creationId xmlns:a16="http://schemas.microsoft.com/office/drawing/2014/main" id="{FA00ED0C-885F-4724-A266-3BC074E8B9E8}"/>
                  </a:ext>
                </a:extLst>
              </p:cNvPr>
              <p:cNvSpPr/>
              <p:nvPr/>
            </p:nvSpPr>
            <p:spPr>
              <a:xfrm>
                <a:off x="2968645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27" name="正方形/長方形 2526">
                <a:extLst>
                  <a:ext uri="{FF2B5EF4-FFF2-40B4-BE49-F238E27FC236}">
                    <a16:creationId xmlns:a16="http://schemas.microsoft.com/office/drawing/2014/main" id="{EB3BF798-701F-4E08-B3F2-593D8FFEC2FC}"/>
                  </a:ext>
                </a:extLst>
              </p:cNvPr>
              <p:cNvSpPr/>
              <p:nvPr/>
            </p:nvSpPr>
            <p:spPr>
              <a:xfrm>
                <a:off x="2913532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28" name="正方形/長方形 2527">
                <a:extLst>
                  <a:ext uri="{FF2B5EF4-FFF2-40B4-BE49-F238E27FC236}">
                    <a16:creationId xmlns:a16="http://schemas.microsoft.com/office/drawing/2014/main" id="{5265AB96-09C7-4000-8B63-2219BA407C68}"/>
                  </a:ext>
                </a:extLst>
              </p:cNvPr>
              <p:cNvSpPr/>
              <p:nvPr/>
            </p:nvSpPr>
            <p:spPr>
              <a:xfrm>
                <a:off x="2913532" y="269539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521" name="正方形/長方形 2520">
              <a:extLst>
                <a:ext uri="{FF2B5EF4-FFF2-40B4-BE49-F238E27FC236}">
                  <a16:creationId xmlns:a16="http://schemas.microsoft.com/office/drawing/2014/main" id="{432893BE-0657-452A-BBE9-B0FE07FEE6B1}"/>
                </a:ext>
              </a:extLst>
            </p:cNvPr>
            <p:cNvSpPr/>
            <p:nvPr/>
          </p:nvSpPr>
          <p:spPr>
            <a:xfrm>
              <a:off x="6456407" y="4496532"/>
              <a:ext cx="36000" cy="36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22" name="正方形/長方形 2521">
              <a:extLst>
                <a:ext uri="{FF2B5EF4-FFF2-40B4-BE49-F238E27FC236}">
                  <a16:creationId xmlns:a16="http://schemas.microsoft.com/office/drawing/2014/main" id="{F03F4F11-BD0A-4EC7-B7F2-CA97C6FB2850}"/>
                </a:ext>
              </a:extLst>
            </p:cNvPr>
            <p:cNvSpPr/>
            <p:nvPr/>
          </p:nvSpPr>
          <p:spPr>
            <a:xfrm>
              <a:off x="6456407" y="4553788"/>
              <a:ext cx="36000" cy="36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529" name="グループ化 2528">
            <a:extLst>
              <a:ext uri="{FF2B5EF4-FFF2-40B4-BE49-F238E27FC236}">
                <a16:creationId xmlns:a16="http://schemas.microsoft.com/office/drawing/2014/main" id="{899E2BD4-7508-4EAF-8FD9-2DBBACEB0C5F}"/>
              </a:ext>
            </a:extLst>
          </p:cNvPr>
          <p:cNvGrpSpPr/>
          <p:nvPr/>
        </p:nvGrpSpPr>
        <p:grpSpPr>
          <a:xfrm>
            <a:off x="5930771" y="4724795"/>
            <a:ext cx="202233" cy="94208"/>
            <a:chOff x="6290174" y="4496532"/>
            <a:chExt cx="202233" cy="94208"/>
          </a:xfrm>
        </p:grpSpPr>
        <p:grpSp>
          <p:nvGrpSpPr>
            <p:cNvPr id="2530" name="グループ化 2529">
              <a:extLst>
                <a:ext uri="{FF2B5EF4-FFF2-40B4-BE49-F238E27FC236}">
                  <a16:creationId xmlns:a16="http://schemas.microsoft.com/office/drawing/2014/main" id="{2F931F18-BE3C-4837-9252-9D58CB3D1D1D}"/>
                </a:ext>
              </a:extLst>
            </p:cNvPr>
            <p:cNvGrpSpPr/>
            <p:nvPr/>
          </p:nvGrpSpPr>
          <p:grpSpPr>
            <a:xfrm>
              <a:off x="6290174" y="4499717"/>
              <a:ext cx="146106" cy="91023"/>
              <a:chOff x="2913532" y="2640913"/>
              <a:chExt cx="146106" cy="91023"/>
            </a:xfrm>
            <a:solidFill>
              <a:schemeClr val="bg2">
                <a:lumMod val="90000"/>
              </a:schemeClr>
            </a:solidFill>
          </p:grpSpPr>
          <p:sp>
            <p:nvSpPr>
              <p:cNvPr id="2533" name="正方形/長方形 2532">
                <a:extLst>
                  <a:ext uri="{FF2B5EF4-FFF2-40B4-BE49-F238E27FC236}">
                    <a16:creationId xmlns:a16="http://schemas.microsoft.com/office/drawing/2014/main" id="{C808CC6E-1995-4797-B062-FB8A827F969B}"/>
                  </a:ext>
                </a:extLst>
              </p:cNvPr>
              <p:cNvSpPr/>
              <p:nvPr/>
            </p:nvSpPr>
            <p:spPr>
              <a:xfrm>
                <a:off x="3023638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34" name="正方形/長方形 2533">
                <a:extLst>
                  <a:ext uri="{FF2B5EF4-FFF2-40B4-BE49-F238E27FC236}">
                    <a16:creationId xmlns:a16="http://schemas.microsoft.com/office/drawing/2014/main" id="{2E237BA3-DBB6-4758-8463-87DF81E5DACE}"/>
                  </a:ext>
                </a:extLst>
              </p:cNvPr>
              <p:cNvSpPr/>
              <p:nvPr/>
            </p:nvSpPr>
            <p:spPr>
              <a:xfrm>
                <a:off x="2968645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35" name="正方形/長方形 2534">
                <a:extLst>
                  <a:ext uri="{FF2B5EF4-FFF2-40B4-BE49-F238E27FC236}">
                    <a16:creationId xmlns:a16="http://schemas.microsoft.com/office/drawing/2014/main" id="{45268775-5723-43C5-8F41-15833FE54476}"/>
                  </a:ext>
                </a:extLst>
              </p:cNvPr>
              <p:cNvSpPr/>
              <p:nvPr/>
            </p:nvSpPr>
            <p:spPr>
              <a:xfrm>
                <a:off x="3023638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36" name="正方形/長方形 2535">
                <a:extLst>
                  <a:ext uri="{FF2B5EF4-FFF2-40B4-BE49-F238E27FC236}">
                    <a16:creationId xmlns:a16="http://schemas.microsoft.com/office/drawing/2014/main" id="{A6CA8FB4-199E-4799-BFBF-1449F1B31117}"/>
                  </a:ext>
                </a:extLst>
              </p:cNvPr>
              <p:cNvSpPr/>
              <p:nvPr/>
            </p:nvSpPr>
            <p:spPr>
              <a:xfrm>
                <a:off x="2968645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37" name="正方形/長方形 2536">
                <a:extLst>
                  <a:ext uri="{FF2B5EF4-FFF2-40B4-BE49-F238E27FC236}">
                    <a16:creationId xmlns:a16="http://schemas.microsoft.com/office/drawing/2014/main" id="{EBB8E36E-DEC8-4A32-977D-8AEEF204647D}"/>
                  </a:ext>
                </a:extLst>
              </p:cNvPr>
              <p:cNvSpPr/>
              <p:nvPr/>
            </p:nvSpPr>
            <p:spPr>
              <a:xfrm>
                <a:off x="2913532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38" name="正方形/長方形 2537">
                <a:extLst>
                  <a:ext uri="{FF2B5EF4-FFF2-40B4-BE49-F238E27FC236}">
                    <a16:creationId xmlns:a16="http://schemas.microsoft.com/office/drawing/2014/main" id="{9C1D2E1E-BE53-425D-9AAC-8D0A2E6CF088}"/>
                  </a:ext>
                </a:extLst>
              </p:cNvPr>
              <p:cNvSpPr/>
              <p:nvPr/>
            </p:nvSpPr>
            <p:spPr>
              <a:xfrm>
                <a:off x="2913532" y="269539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531" name="正方形/長方形 2530">
              <a:extLst>
                <a:ext uri="{FF2B5EF4-FFF2-40B4-BE49-F238E27FC236}">
                  <a16:creationId xmlns:a16="http://schemas.microsoft.com/office/drawing/2014/main" id="{C0BDB6E1-9FD3-4225-9D62-2674ACE7EA5F}"/>
                </a:ext>
              </a:extLst>
            </p:cNvPr>
            <p:cNvSpPr/>
            <p:nvPr/>
          </p:nvSpPr>
          <p:spPr>
            <a:xfrm>
              <a:off x="6456407" y="4496532"/>
              <a:ext cx="36000" cy="36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32" name="正方形/長方形 2531">
              <a:extLst>
                <a:ext uri="{FF2B5EF4-FFF2-40B4-BE49-F238E27FC236}">
                  <a16:creationId xmlns:a16="http://schemas.microsoft.com/office/drawing/2014/main" id="{8D00AD28-B19D-4B6C-89F4-E0DAB0C0D2EA}"/>
                </a:ext>
              </a:extLst>
            </p:cNvPr>
            <p:cNvSpPr/>
            <p:nvPr/>
          </p:nvSpPr>
          <p:spPr>
            <a:xfrm>
              <a:off x="6456407" y="4553788"/>
              <a:ext cx="36000" cy="36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540" name="グループ化 2539">
            <a:extLst>
              <a:ext uri="{FF2B5EF4-FFF2-40B4-BE49-F238E27FC236}">
                <a16:creationId xmlns:a16="http://schemas.microsoft.com/office/drawing/2014/main" id="{A252C0F5-D994-4F5C-B34E-BB7F89A07BF6}"/>
              </a:ext>
            </a:extLst>
          </p:cNvPr>
          <p:cNvGrpSpPr/>
          <p:nvPr/>
        </p:nvGrpSpPr>
        <p:grpSpPr>
          <a:xfrm>
            <a:off x="5698234" y="4628363"/>
            <a:ext cx="91113" cy="91023"/>
            <a:chOff x="2913532" y="2640913"/>
            <a:chExt cx="91113" cy="91023"/>
          </a:xfrm>
          <a:solidFill>
            <a:schemeClr val="bg2">
              <a:lumMod val="90000"/>
            </a:schemeClr>
          </a:solidFill>
        </p:grpSpPr>
        <p:sp>
          <p:nvSpPr>
            <p:cNvPr id="2544" name="正方形/長方形 2543">
              <a:extLst>
                <a:ext uri="{FF2B5EF4-FFF2-40B4-BE49-F238E27FC236}">
                  <a16:creationId xmlns:a16="http://schemas.microsoft.com/office/drawing/2014/main" id="{B7A241CB-827F-45A4-947E-C78E5972A2F2}"/>
                </a:ext>
              </a:extLst>
            </p:cNvPr>
            <p:cNvSpPr/>
            <p:nvPr/>
          </p:nvSpPr>
          <p:spPr>
            <a:xfrm>
              <a:off x="2968645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46" name="正方形/長方形 2545">
              <a:extLst>
                <a:ext uri="{FF2B5EF4-FFF2-40B4-BE49-F238E27FC236}">
                  <a16:creationId xmlns:a16="http://schemas.microsoft.com/office/drawing/2014/main" id="{8BC315C3-5A36-4840-8C15-7CEA15F57D29}"/>
                </a:ext>
              </a:extLst>
            </p:cNvPr>
            <p:cNvSpPr/>
            <p:nvPr/>
          </p:nvSpPr>
          <p:spPr>
            <a:xfrm>
              <a:off x="2968645" y="2695936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47" name="正方形/長方形 2546">
              <a:extLst>
                <a:ext uri="{FF2B5EF4-FFF2-40B4-BE49-F238E27FC236}">
                  <a16:creationId xmlns:a16="http://schemas.microsoft.com/office/drawing/2014/main" id="{902D39C1-5CBB-47EC-9B7F-AE702FFFB3CA}"/>
                </a:ext>
              </a:extLst>
            </p:cNvPr>
            <p:cNvSpPr/>
            <p:nvPr/>
          </p:nvSpPr>
          <p:spPr>
            <a:xfrm>
              <a:off x="2913532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48" name="正方形/長方形 2547">
              <a:extLst>
                <a:ext uri="{FF2B5EF4-FFF2-40B4-BE49-F238E27FC236}">
                  <a16:creationId xmlns:a16="http://schemas.microsoft.com/office/drawing/2014/main" id="{41B9D5CC-0008-48DF-BCC1-6798D8882DE8}"/>
                </a:ext>
              </a:extLst>
            </p:cNvPr>
            <p:cNvSpPr/>
            <p:nvPr/>
          </p:nvSpPr>
          <p:spPr>
            <a:xfrm>
              <a:off x="2913532" y="269539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549" name="グループ化 2548">
            <a:extLst>
              <a:ext uri="{FF2B5EF4-FFF2-40B4-BE49-F238E27FC236}">
                <a16:creationId xmlns:a16="http://schemas.microsoft.com/office/drawing/2014/main" id="{C6EAE571-BB82-4925-A95B-E831C6626644}"/>
              </a:ext>
            </a:extLst>
          </p:cNvPr>
          <p:cNvGrpSpPr/>
          <p:nvPr/>
        </p:nvGrpSpPr>
        <p:grpSpPr>
          <a:xfrm>
            <a:off x="5698234" y="4745567"/>
            <a:ext cx="91113" cy="91023"/>
            <a:chOff x="2913532" y="2640913"/>
            <a:chExt cx="91113" cy="91023"/>
          </a:xfrm>
          <a:solidFill>
            <a:schemeClr val="bg2">
              <a:lumMod val="90000"/>
            </a:schemeClr>
          </a:solidFill>
        </p:grpSpPr>
        <p:sp>
          <p:nvSpPr>
            <p:cNvPr id="2550" name="正方形/長方形 2549">
              <a:extLst>
                <a:ext uri="{FF2B5EF4-FFF2-40B4-BE49-F238E27FC236}">
                  <a16:creationId xmlns:a16="http://schemas.microsoft.com/office/drawing/2014/main" id="{7C822BCE-ABE0-4058-81E5-C427DD55406D}"/>
                </a:ext>
              </a:extLst>
            </p:cNvPr>
            <p:cNvSpPr/>
            <p:nvPr/>
          </p:nvSpPr>
          <p:spPr>
            <a:xfrm>
              <a:off x="2968645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51" name="正方形/長方形 2550">
              <a:extLst>
                <a:ext uri="{FF2B5EF4-FFF2-40B4-BE49-F238E27FC236}">
                  <a16:creationId xmlns:a16="http://schemas.microsoft.com/office/drawing/2014/main" id="{CFB81C0B-879B-4CE1-86AB-D2D802AC3118}"/>
                </a:ext>
              </a:extLst>
            </p:cNvPr>
            <p:cNvSpPr/>
            <p:nvPr/>
          </p:nvSpPr>
          <p:spPr>
            <a:xfrm>
              <a:off x="2968645" y="2695936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52" name="正方形/長方形 2551">
              <a:extLst>
                <a:ext uri="{FF2B5EF4-FFF2-40B4-BE49-F238E27FC236}">
                  <a16:creationId xmlns:a16="http://schemas.microsoft.com/office/drawing/2014/main" id="{BFEAD012-9C8D-40F1-B415-DD2E2C0195ED}"/>
                </a:ext>
              </a:extLst>
            </p:cNvPr>
            <p:cNvSpPr/>
            <p:nvPr/>
          </p:nvSpPr>
          <p:spPr>
            <a:xfrm>
              <a:off x="2913532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53" name="正方形/長方形 2552">
              <a:extLst>
                <a:ext uri="{FF2B5EF4-FFF2-40B4-BE49-F238E27FC236}">
                  <a16:creationId xmlns:a16="http://schemas.microsoft.com/office/drawing/2014/main" id="{6EC908AF-AD87-4ADE-BEB6-CFFBD55D1D63}"/>
                </a:ext>
              </a:extLst>
            </p:cNvPr>
            <p:cNvSpPr/>
            <p:nvPr/>
          </p:nvSpPr>
          <p:spPr>
            <a:xfrm>
              <a:off x="2913532" y="269539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554" name="グループ化 2553">
            <a:extLst>
              <a:ext uri="{FF2B5EF4-FFF2-40B4-BE49-F238E27FC236}">
                <a16:creationId xmlns:a16="http://schemas.microsoft.com/office/drawing/2014/main" id="{83C78BAB-3B79-438D-9478-7D70AF200B4A}"/>
              </a:ext>
            </a:extLst>
          </p:cNvPr>
          <p:cNvGrpSpPr/>
          <p:nvPr/>
        </p:nvGrpSpPr>
        <p:grpSpPr>
          <a:xfrm>
            <a:off x="5698234" y="4846101"/>
            <a:ext cx="91113" cy="91023"/>
            <a:chOff x="2913532" y="2640913"/>
            <a:chExt cx="91113" cy="91023"/>
          </a:xfrm>
          <a:solidFill>
            <a:schemeClr val="bg2">
              <a:lumMod val="90000"/>
            </a:schemeClr>
          </a:solidFill>
        </p:grpSpPr>
        <p:sp>
          <p:nvSpPr>
            <p:cNvPr id="2555" name="正方形/長方形 2554">
              <a:extLst>
                <a:ext uri="{FF2B5EF4-FFF2-40B4-BE49-F238E27FC236}">
                  <a16:creationId xmlns:a16="http://schemas.microsoft.com/office/drawing/2014/main" id="{5AC31345-3E84-4B84-A832-CFB9ED6E8CD3}"/>
                </a:ext>
              </a:extLst>
            </p:cNvPr>
            <p:cNvSpPr/>
            <p:nvPr/>
          </p:nvSpPr>
          <p:spPr>
            <a:xfrm>
              <a:off x="2968645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56" name="正方形/長方形 2555">
              <a:extLst>
                <a:ext uri="{FF2B5EF4-FFF2-40B4-BE49-F238E27FC236}">
                  <a16:creationId xmlns:a16="http://schemas.microsoft.com/office/drawing/2014/main" id="{85E28C15-29CB-458B-91F7-7D16CA86FDE9}"/>
                </a:ext>
              </a:extLst>
            </p:cNvPr>
            <p:cNvSpPr/>
            <p:nvPr/>
          </p:nvSpPr>
          <p:spPr>
            <a:xfrm>
              <a:off x="2968645" y="2695936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57" name="正方形/長方形 2556">
              <a:extLst>
                <a:ext uri="{FF2B5EF4-FFF2-40B4-BE49-F238E27FC236}">
                  <a16:creationId xmlns:a16="http://schemas.microsoft.com/office/drawing/2014/main" id="{F0C14B5B-4D1D-48C0-954E-6A140688F6E1}"/>
                </a:ext>
              </a:extLst>
            </p:cNvPr>
            <p:cNvSpPr/>
            <p:nvPr/>
          </p:nvSpPr>
          <p:spPr>
            <a:xfrm>
              <a:off x="2913532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58" name="正方形/長方形 2557">
              <a:extLst>
                <a:ext uri="{FF2B5EF4-FFF2-40B4-BE49-F238E27FC236}">
                  <a16:creationId xmlns:a16="http://schemas.microsoft.com/office/drawing/2014/main" id="{83D7BEEE-0C7A-43CF-88B2-52E8D67AC5F6}"/>
                </a:ext>
              </a:extLst>
            </p:cNvPr>
            <p:cNvSpPr/>
            <p:nvPr/>
          </p:nvSpPr>
          <p:spPr>
            <a:xfrm>
              <a:off x="2913532" y="269539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0" name="グループ化 279">
            <a:extLst>
              <a:ext uri="{FF2B5EF4-FFF2-40B4-BE49-F238E27FC236}">
                <a16:creationId xmlns:a16="http://schemas.microsoft.com/office/drawing/2014/main" id="{A0DF3A5A-48AB-4EA3-B5C1-D08D5E4155DE}"/>
              </a:ext>
            </a:extLst>
          </p:cNvPr>
          <p:cNvGrpSpPr/>
          <p:nvPr/>
        </p:nvGrpSpPr>
        <p:grpSpPr>
          <a:xfrm>
            <a:off x="5927138" y="4839934"/>
            <a:ext cx="323141" cy="95800"/>
            <a:chOff x="5927138" y="4847269"/>
            <a:chExt cx="323141" cy="95800"/>
          </a:xfrm>
        </p:grpSpPr>
        <p:grpSp>
          <p:nvGrpSpPr>
            <p:cNvPr id="2565" name="グループ化 2564">
              <a:extLst>
                <a:ext uri="{FF2B5EF4-FFF2-40B4-BE49-F238E27FC236}">
                  <a16:creationId xmlns:a16="http://schemas.microsoft.com/office/drawing/2014/main" id="{117B675C-A3BD-4FA4-A681-C77943BF2554}"/>
                </a:ext>
              </a:extLst>
            </p:cNvPr>
            <p:cNvGrpSpPr/>
            <p:nvPr/>
          </p:nvGrpSpPr>
          <p:grpSpPr>
            <a:xfrm>
              <a:off x="6159166" y="4852046"/>
              <a:ext cx="91113" cy="91023"/>
              <a:chOff x="2913532" y="2640913"/>
              <a:chExt cx="91113" cy="91023"/>
            </a:xfrm>
            <a:solidFill>
              <a:schemeClr val="bg2">
                <a:lumMod val="90000"/>
              </a:schemeClr>
            </a:solidFill>
          </p:grpSpPr>
          <p:sp>
            <p:nvSpPr>
              <p:cNvPr id="2566" name="正方形/長方形 2565">
                <a:extLst>
                  <a:ext uri="{FF2B5EF4-FFF2-40B4-BE49-F238E27FC236}">
                    <a16:creationId xmlns:a16="http://schemas.microsoft.com/office/drawing/2014/main" id="{94E69D89-3168-4EE4-AFFE-C6149E262223}"/>
                  </a:ext>
                </a:extLst>
              </p:cNvPr>
              <p:cNvSpPr/>
              <p:nvPr/>
            </p:nvSpPr>
            <p:spPr>
              <a:xfrm>
                <a:off x="2968645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67" name="正方形/長方形 2566">
                <a:extLst>
                  <a:ext uri="{FF2B5EF4-FFF2-40B4-BE49-F238E27FC236}">
                    <a16:creationId xmlns:a16="http://schemas.microsoft.com/office/drawing/2014/main" id="{11B53684-7E68-46C8-9529-1852249FD9C1}"/>
                  </a:ext>
                </a:extLst>
              </p:cNvPr>
              <p:cNvSpPr/>
              <p:nvPr/>
            </p:nvSpPr>
            <p:spPr>
              <a:xfrm>
                <a:off x="2968645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68" name="正方形/長方形 2567">
                <a:extLst>
                  <a:ext uri="{FF2B5EF4-FFF2-40B4-BE49-F238E27FC236}">
                    <a16:creationId xmlns:a16="http://schemas.microsoft.com/office/drawing/2014/main" id="{0460A35C-E1B6-40FB-80B8-76769553F2F0}"/>
                  </a:ext>
                </a:extLst>
              </p:cNvPr>
              <p:cNvSpPr/>
              <p:nvPr/>
            </p:nvSpPr>
            <p:spPr>
              <a:xfrm>
                <a:off x="2913532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69" name="正方形/長方形 2568">
                <a:extLst>
                  <a:ext uri="{FF2B5EF4-FFF2-40B4-BE49-F238E27FC236}">
                    <a16:creationId xmlns:a16="http://schemas.microsoft.com/office/drawing/2014/main" id="{EA23FBDD-63FF-4A36-9594-DF55F127C9D1}"/>
                  </a:ext>
                </a:extLst>
              </p:cNvPr>
              <p:cNvSpPr/>
              <p:nvPr/>
            </p:nvSpPr>
            <p:spPr>
              <a:xfrm>
                <a:off x="2913532" y="269539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570" name="グループ化 2569">
              <a:extLst>
                <a:ext uri="{FF2B5EF4-FFF2-40B4-BE49-F238E27FC236}">
                  <a16:creationId xmlns:a16="http://schemas.microsoft.com/office/drawing/2014/main" id="{759CEB78-39C1-4CAC-83A7-8F614E525B81}"/>
                </a:ext>
              </a:extLst>
            </p:cNvPr>
            <p:cNvGrpSpPr/>
            <p:nvPr/>
          </p:nvGrpSpPr>
          <p:grpSpPr>
            <a:xfrm>
              <a:off x="5927138" y="4847269"/>
              <a:ext cx="202233" cy="94208"/>
              <a:chOff x="6290174" y="4496532"/>
              <a:chExt cx="202233" cy="94208"/>
            </a:xfrm>
          </p:grpSpPr>
          <p:grpSp>
            <p:nvGrpSpPr>
              <p:cNvPr id="2571" name="グループ化 2570">
                <a:extLst>
                  <a:ext uri="{FF2B5EF4-FFF2-40B4-BE49-F238E27FC236}">
                    <a16:creationId xmlns:a16="http://schemas.microsoft.com/office/drawing/2014/main" id="{D1F2F796-096A-4B23-A230-5E6556E3CDEB}"/>
                  </a:ext>
                </a:extLst>
              </p:cNvPr>
              <p:cNvGrpSpPr/>
              <p:nvPr/>
            </p:nvGrpSpPr>
            <p:grpSpPr>
              <a:xfrm>
                <a:off x="6290174" y="4499717"/>
                <a:ext cx="146106" cy="91023"/>
                <a:chOff x="2913532" y="2640913"/>
                <a:chExt cx="146106" cy="9102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2574" name="正方形/長方形 2573">
                  <a:extLst>
                    <a:ext uri="{FF2B5EF4-FFF2-40B4-BE49-F238E27FC236}">
                      <a16:creationId xmlns:a16="http://schemas.microsoft.com/office/drawing/2014/main" id="{4C313A94-E24A-48F7-B776-9581B17F373D}"/>
                    </a:ext>
                  </a:extLst>
                </p:cNvPr>
                <p:cNvSpPr/>
                <p:nvPr/>
              </p:nvSpPr>
              <p:spPr>
                <a:xfrm>
                  <a:off x="3023638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75" name="正方形/長方形 2574">
                  <a:extLst>
                    <a:ext uri="{FF2B5EF4-FFF2-40B4-BE49-F238E27FC236}">
                      <a16:creationId xmlns:a16="http://schemas.microsoft.com/office/drawing/2014/main" id="{9F2DECE8-985A-405C-9FA9-82FC86C040D1}"/>
                    </a:ext>
                  </a:extLst>
                </p:cNvPr>
                <p:cNvSpPr/>
                <p:nvPr/>
              </p:nvSpPr>
              <p:spPr>
                <a:xfrm>
                  <a:off x="2968645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76" name="正方形/長方形 2575">
                  <a:extLst>
                    <a:ext uri="{FF2B5EF4-FFF2-40B4-BE49-F238E27FC236}">
                      <a16:creationId xmlns:a16="http://schemas.microsoft.com/office/drawing/2014/main" id="{2D170BEA-5A11-4404-882F-8D9C85A2E58F}"/>
                    </a:ext>
                  </a:extLst>
                </p:cNvPr>
                <p:cNvSpPr/>
                <p:nvPr/>
              </p:nvSpPr>
              <p:spPr>
                <a:xfrm>
                  <a:off x="3023638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77" name="正方形/長方形 2576">
                  <a:extLst>
                    <a:ext uri="{FF2B5EF4-FFF2-40B4-BE49-F238E27FC236}">
                      <a16:creationId xmlns:a16="http://schemas.microsoft.com/office/drawing/2014/main" id="{D9A6A7EA-D842-461A-83ED-CDF6DF945B1E}"/>
                    </a:ext>
                  </a:extLst>
                </p:cNvPr>
                <p:cNvSpPr/>
                <p:nvPr/>
              </p:nvSpPr>
              <p:spPr>
                <a:xfrm>
                  <a:off x="2968645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78" name="正方形/長方形 2577">
                  <a:extLst>
                    <a:ext uri="{FF2B5EF4-FFF2-40B4-BE49-F238E27FC236}">
                      <a16:creationId xmlns:a16="http://schemas.microsoft.com/office/drawing/2014/main" id="{D508A4EE-D008-489F-9BF2-556D4C633D96}"/>
                    </a:ext>
                  </a:extLst>
                </p:cNvPr>
                <p:cNvSpPr/>
                <p:nvPr/>
              </p:nvSpPr>
              <p:spPr>
                <a:xfrm>
                  <a:off x="2913532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79" name="正方形/長方形 2578">
                  <a:extLst>
                    <a:ext uri="{FF2B5EF4-FFF2-40B4-BE49-F238E27FC236}">
                      <a16:creationId xmlns:a16="http://schemas.microsoft.com/office/drawing/2014/main" id="{6682963C-A5DA-4BDE-9BD7-C5A362E975E2}"/>
                    </a:ext>
                  </a:extLst>
                </p:cNvPr>
                <p:cNvSpPr/>
                <p:nvPr/>
              </p:nvSpPr>
              <p:spPr>
                <a:xfrm>
                  <a:off x="2913532" y="269539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572" name="正方形/長方形 2571">
                <a:extLst>
                  <a:ext uri="{FF2B5EF4-FFF2-40B4-BE49-F238E27FC236}">
                    <a16:creationId xmlns:a16="http://schemas.microsoft.com/office/drawing/2014/main" id="{1E704CEE-970F-4F95-A2FA-49EAFBAFFD52}"/>
                  </a:ext>
                </a:extLst>
              </p:cNvPr>
              <p:cNvSpPr/>
              <p:nvPr/>
            </p:nvSpPr>
            <p:spPr>
              <a:xfrm>
                <a:off x="6456407" y="4496532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73" name="正方形/長方形 2572">
                <a:extLst>
                  <a:ext uri="{FF2B5EF4-FFF2-40B4-BE49-F238E27FC236}">
                    <a16:creationId xmlns:a16="http://schemas.microsoft.com/office/drawing/2014/main" id="{E4C9A3D0-C823-48B6-BE39-BD0BF2830B92}"/>
                  </a:ext>
                </a:extLst>
              </p:cNvPr>
              <p:cNvSpPr/>
              <p:nvPr/>
            </p:nvSpPr>
            <p:spPr>
              <a:xfrm>
                <a:off x="6456407" y="4553788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2580" name="グループ化 2579">
            <a:extLst>
              <a:ext uri="{FF2B5EF4-FFF2-40B4-BE49-F238E27FC236}">
                <a16:creationId xmlns:a16="http://schemas.microsoft.com/office/drawing/2014/main" id="{8600927E-6ED5-4056-A83E-6A213E351042}"/>
              </a:ext>
            </a:extLst>
          </p:cNvPr>
          <p:cNvGrpSpPr/>
          <p:nvPr/>
        </p:nvGrpSpPr>
        <p:grpSpPr>
          <a:xfrm>
            <a:off x="5927138" y="4950984"/>
            <a:ext cx="323141" cy="95800"/>
            <a:chOff x="5927138" y="4847269"/>
            <a:chExt cx="323141" cy="95800"/>
          </a:xfrm>
        </p:grpSpPr>
        <p:grpSp>
          <p:nvGrpSpPr>
            <p:cNvPr id="2581" name="グループ化 2580">
              <a:extLst>
                <a:ext uri="{FF2B5EF4-FFF2-40B4-BE49-F238E27FC236}">
                  <a16:creationId xmlns:a16="http://schemas.microsoft.com/office/drawing/2014/main" id="{1DFC5AD5-8D0B-4422-B74B-77690EC32B7E}"/>
                </a:ext>
              </a:extLst>
            </p:cNvPr>
            <p:cNvGrpSpPr/>
            <p:nvPr/>
          </p:nvGrpSpPr>
          <p:grpSpPr>
            <a:xfrm>
              <a:off x="6159166" y="4852046"/>
              <a:ext cx="91113" cy="91023"/>
              <a:chOff x="2913532" y="2640913"/>
              <a:chExt cx="91113" cy="91023"/>
            </a:xfrm>
            <a:solidFill>
              <a:schemeClr val="bg2">
                <a:lumMod val="90000"/>
              </a:schemeClr>
            </a:solidFill>
          </p:grpSpPr>
          <p:sp>
            <p:nvSpPr>
              <p:cNvPr id="2592" name="正方形/長方形 2591">
                <a:extLst>
                  <a:ext uri="{FF2B5EF4-FFF2-40B4-BE49-F238E27FC236}">
                    <a16:creationId xmlns:a16="http://schemas.microsoft.com/office/drawing/2014/main" id="{B49CE856-FD7B-4290-BF2C-B5261DEBBDE0}"/>
                  </a:ext>
                </a:extLst>
              </p:cNvPr>
              <p:cNvSpPr/>
              <p:nvPr/>
            </p:nvSpPr>
            <p:spPr>
              <a:xfrm>
                <a:off x="2968645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93" name="正方形/長方形 2592">
                <a:extLst>
                  <a:ext uri="{FF2B5EF4-FFF2-40B4-BE49-F238E27FC236}">
                    <a16:creationId xmlns:a16="http://schemas.microsoft.com/office/drawing/2014/main" id="{681AB9DF-9A5E-4E9B-B90D-04BCC425A65D}"/>
                  </a:ext>
                </a:extLst>
              </p:cNvPr>
              <p:cNvSpPr/>
              <p:nvPr/>
            </p:nvSpPr>
            <p:spPr>
              <a:xfrm>
                <a:off x="2968645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94" name="正方形/長方形 2593">
                <a:extLst>
                  <a:ext uri="{FF2B5EF4-FFF2-40B4-BE49-F238E27FC236}">
                    <a16:creationId xmlns:a16="http://schemas.microsoft.com/office/drawing/2014/main" id="{A6421A0D-ABEA-45BD-BC3E-552AB797BAC9}"/>
                  </a:ext>
                </a:extLst>
              </p:cNvPr>
              <p:cNvSpPr/>
              <p:nvPr/>
            </p:nvSpPr>
            <p:spPr>
              <a:xfrm>
                <a:off x="2913532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95" name="正方形/長方形 2594">
                <a:extLst>
                  <a:ext uri="{FF2B5EF4-FFF2-40B4-BE49-F238E27FC236}">
                    <a16:creationId xmlns:a16="http://schemas.microsoft.com/office/drawing/2014/main" id="{8287B261-F0B8-4E65-93A1-8AC1E963EB2F}"/>
                  </a:ext>
                </a:extLst>
              </p:cNvPr>
              <p:cNvSpPr/>
              <p:nvPr/>
            </p:nvSpPr>
            <p:spPr>
              <a:xfrm>
                <a:off x="2913532" y="269539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582" name="グループ化 2581">
              <a:extLst>
                <a:ext uri="{FF2B5EF4-FFF2-40B4-BE49-F238E27FC236}">
                  <a16:creationId xmlns:a16="http://schemas.microsoft.com/office/drawing/2014/main" id="{BAB14D7E-6BD9-4770-B7C2-39B095AA8A35}"/>
                </a:ext>
              </a:extLst>
            </p:cNvPr>
            <p:cNvGrpSpPr/>
            <p:nvPr/>
          </p:nvGrpSpPr>
          <p:grpSpPr>
            <a:xfrm>
              <a:off x="5927138" y="4847269"/>
              <a:ext cx="202233" cy="94208"/>
              <a:chOff x="6290174" y="4496532"/>
              <a:chExt cx="202233" cy="94208"/>
            </a:xfrm>
          </p:grpSpPr>
          <p:grpSp>
            <p:nvGrpSpPr>
              <p:cNvPr id="2583" name="グループ化 2582">
                <a:extLst>
                  <a:ext uri="{FF2B5EF4-FFF2-40B4-BE49-F238E27FC236}">
                    <a16:creationId xmlns:a16="http://schemas.microsoft.com/office/drawing/2014/main" id="{00CADAC2-BFC0-4AF3-9883-67E40F239B83}"/>
                  </a:ext>
                </a:extLst>
              </p:cNvPr>
              <p:cNvGrpSpPr/>
              <p:nvPr/>
            </p:nvGrpSpPr>
            <p:grpSpPr>
              <a:xfrm>
                <a:off x="6290174" y="4499717"/>
                <a:ext cx="146106" cy="91023"/>
                <a:chOff x="2913532" y="2640913"/>
                <a:chExt cx="146106" cy="9102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2586" name="正方形/長方形 2585">
                  <a:extLst>
                    <a:ext uri="{FF2B5EF4-FFF2-40B4-BE49-F238E27FC236}">
                      <a16:creationId xmlns:a16="http://schemas.microsoft.com/office/drawing/2014/main" id="{6F6D68E5-6A1F-437F-8B0C-68B1CC1632D4}"/>
                    </a:ext>
                  </a:extLst>
                </p:cNvPr>
                <p:cNvSpPr/>
                <p:nvPr/>
              </p:nvSpPr>
              <p:spPr>
                <a:xfrm>
                  <a:off x="3023638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87" name="正方形/長方形 2586">
                  <a:extLst>
                    <a:ext uri="{FF2B5EF4-FFF2-40B4-BE49-F238E27FC236}">
                      <a16:creationId xmlns:a16="http://schemas.microsoft.com/office/drawing/2014/main" id="{CBCC6297-B035-42E3-9054-0F111A666B20}"/>
                    </a:ext>
                  </a:extLst>
                </p:cNvPr>
                <p:cNvSpPr/>
                <p:nvPr/>
              </p:nvSpPr>
              <p:spPr>
                <a:xfrm>
                  <a:off x="2968645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88" name="正方形/長方形 2587">
                  <a:extLst>
                    <a:ext uri="{FF2B5EF4-FFF2-40B4-BE49-F238E27FC236}">
                      <a16:creationId xmlns:a16="http://schemas.microsoft.com/office/drawing/2014/main" id="{66E6D939-77B0-47F5-BEFB-B5003B2D2B66}"/>
                    </a:ext>
                  </a:extLst>
                </p:cNvPr>
                <p:cNvSpPr/>
                <p:nvPr/>
              </p:nvSpPr>
              <p:spPr>
                <a:xfrm>
                  <a:off x="3023638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89" name="正方形/長方形 2588">
                  <a:extLst>
                    <a:ext uri="{FF2B5EF4-FFF2-40B4-BE49-F238E27FC236}">
                      <a16:creationId xmlns:a16="http://schemas.microsoft.com/office/drawing/2014/main" id="{E1E90613-A6AC-4961-BF2B-99D00B9BE8C1}"/>
                    </a:ext>
                  </a:extLst>
                </p:cNvPr>
                <p:cNvSpPr/>
                <p:nvPr/>
              </p:nvSpPr>
              <p:spPr>
                <a:xfrm>
                  <a:off x="2968645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90" name="正方形/長方形 2589">
                  <a:extLst>
                    <a:ext uri="{FF2B5EF4-FFF2-40B4-BE49-F238E27FC236}">
                      <a16:creationId xmlns:a16="http://schemas.microsoft.com/office/drawing/2014/main" id="{E0358CD9-4354-4888-95FB-7A940B2FD907}"/>
                    </a:ext>
                  </a:extLst>
                </p:cNvPr>
                <p:cNvSpPr/>
                <p:nvPr/>
              </p:nvSpPr>
              <p:spPr>
                <a:xfrm>
                  <a:off x="2913532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91" name="正方形/長方形 2590">
                  <a:extLst>
                    <a:ext uri="{FF2B5EF4-FFF2-40B4-BE49-F238E27FC236}">
                      <a16:creationId xmlns:a16="http://schemas.microsoft.com/office/drawing/2014/main" id="{4118487B-32CA-4C58-B6A9-E7B2B0651590}"/>
                    </a:ext>
                  </a:extLst>
                </p:cNvPr>
                <p:cNvSpPr/>
                <p:nvPr/>
              </p:nvSpPr>
              <p:spPr>
                <a:xfrm>
                  <a:off x="2913532" y="269539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584" name="正方形/長方形 2583">
                <a:extLst>
                  <a:ext uri="{FF2B5EF4-FFF2-40B4-BE49-F238E27FC236}">
                    <a16:creationId xmlns:a16="http://schemas.microsoft.com/office/drawing/2014/main" id="{18D17FD8-0EFA-470F-8825-B1F7B61CDCDF}"/>
                  </a:ext>
                </a:extLst>
              </p:cNvPr>
              <p:cNvSpPr/>
              <p:nvPr/>
            </p:nvSpPr>
            <p:spPr>
              <a:xfrm>
                <a:off x="6456407" y="4496532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85" name="正方形/長方形 2584">
                <a:extLst>
                  <a:ext uri="{FF2B5EF4-FFF2-40B4-BE49-F238E27FC236}">
                    <a16:creationId xmlns:a16="http://schemas.microsoft.com/office/drawing/2014/main" id="{54BB8694-66C8-46EE-BB9D-FEB8E40250D9}"/>
                  </a:ext>
                </a:extLst>
              </p:cNvPr>
              <p:cNvSpPr/>
              <p:nvPr/>
            </p:nvSpPr>
            <p:spPr>
              <a:xfrm>
                <a:off x="6456407" y="4553788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2596" name="グループ化 2595">
            <a:extLst>
              <a:ext uri="{FF2B5EF4-FFF2-40B4-BE49-F238E27FC236}">
                <a16:creationId xmlns:a16="http://schemas.microsoft.com/office/drawing/2014/main" id="{B33BF54E-A154-4F06-9AE4-C15BE6981747}"/>
              </a:ext>
            </a:extLst>
          </p:cNvPr>
          <p:cNvGrpSpPr/>
          <p:nvPr/>
        </p:nvGrpSpPr>
        <p:grpSpPr>
          <a:xfrm>
            <a:off x="5927138" y="5062317"/>
            <a:ext cx="323141" cy="95800"/>
            <a:chOff x="5927138" y="4847269"/>
            <a:chExt cx="323141" cy="95800"/>
          </a:xfrm>
        </p:grpSpPr>
        <p:grpSp>
          <p:nvGrpSpPr>
            <p:cNvPr id="2597" name="グループ化 2596">
              <a:extLst>
                <a:ext uri="{FF2B5EF4-FFF2-40B4-BE49-F238E27FC236}">
                  <a16:creationId xmlns:a16="http://schemas.microsoft.com/office/drawing/2014/main" id="{86872301-ECC1-4C2A-8ADD-2DA5B7D59D4A}"/>
                </a:ext>
              </a:extLst>
            </p:cNvPr>
            <p:cNvGrpSpPr/>
            <p:nvPr/>
          </p:nvGrpSpPr>
          <p:grpSpPr>
            <a:xfrm>
              <a:off x="6159166" y="4852046"/>
              <a:ext cx="91113" cy="91023"/>
              <a:chOff x="2913532" y="2640913"/>
              <a:chExt cx="91113" cy="91023"/>
            </a:xfrm>
            <a:solidFill>
              <a:schemeClr val="bg2">
                <a:lumMod val="90000"/>
              </a:schemeClr>
            </a:solidFill>
          </p:grpSpPr>
          <p:sp>
            <p:nvSpPr>
              <p:cNvPr id="2608" name="正方形/長方形 2607">
                <a:extLst>
                  <a:ext uri="{FF2B5EF4-FFF2-40B4-BE49-F238E27FC236}">
                    <a16:creationId xmlns:a16="http://schemas.microsoft.com/office/drawing/2014/main" id="{F8E751DC-3D5B-4E66-BF89-806BF452184B}"/>
                  </a:ext>
                </a:extLst>
              </p:cNvPr>
              <p:cNvSpPr/>
              <p:nvPr/>
            </p:nvSpPr>
            <p:spPr>
              <a:xfrm>
                <a:off x="2968645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09" name="正方形/長方形 2608">
                <a:extLst>
                  <a:ext uri="{FF2B5EF4-FFF2-40B4-BE49-F238E27FC236}">
                    <a16:creationId xmlns:a16="http://schemas.microsoft.com/office/drawing/2014/main" id="{57CDF691-441D-40E5-B312-DFB56CA64870}"/>
                  </a:ext>
                </a:extLst>
              </p:cNvPr>
              <p:cNvSpPr/>
              <p:nvPr/>
            </p:nvSpPr>
            <p:spPr>
              <a:xfrm>
                <a:off x="2968645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10" name="正方形/長方形 2609">
                <a:extLst>
                  <a:ext uri="{FF2B5EF4-FFF2-40B4-BE49-F238E27FC236}">
                    <a16:creationId xmlns:a16="http://schemas.microsoft.com/office/drawing/2014/main" id="{D0EBE679-927B-46C8-8048-BA6F43BBB84F}"/>
                  </a:ext>
                </a:extLst>
              </p:cNvPr>
              <p:cNvSpPr/>
              <p:nvPr/>
            </p:nvSpPr>
            <p:spPr>
              <a:xfrm>
                <a:off x="2913532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11" name="正方形/長方形 2610">
                <a:extLst>
                  <a:ext uri="{FF2B5EF4-FFF2-40B4-BE49-F238E27FC236}">
                    <a16:creationId xmlns:a16="http://schemas.microsoft.com/office/drawing/2014/main" id="{3AB08631-128E-42CA-9740-8FCB3645B2F3}"/>
                  </a:ext>
                </a:extLst>
              </p:cNvPr>
              <p:cNvSpPr/>
              <p:nvPr/>
            </p:nvSpPr>
            <p:spPr>
              <a:xfrm>
                <a:off x="2913532" y="269539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598" name="グループ化 2597">
              <a:extLst>
                <a:ext uri="{FF2B5EF4-FFF2-40B4-BE49-F238E27FC236}">
                  <a16:creationId xmlns:a16="http://schemas.microsoft.com/office/drawing/2014/main" id="{161DDDFD-99DC-4789-A9F0-F2DA37E86E2B}"/>
                </a:ext>
              </a:extLst>
            </p:cNvPr>
            <p:cNvGrpSpPr/>
            <p:nvPr/>
          </p:nvGrpSpPr>
          <p:grpSpPr>
            <a:xfrm>
              <a:off x="5927138" y="4847269"/>
              <a:ext cx="202233" cy="94208"/>
              <a:chOff x="6290174" y="4496532"/>
              <a:chExt cx="202233" cy="94208"/>
            </a:xfrm>
          </p:grpSpPr>
          <p:grpSp>
            <p:nvGrpSpPr>
              <p:cNvPr id="2599" name="グループ化 2598">
                <a:extLst>
                  <a:ext uri="{FF2B5EF4-FFF2-40B4-BE49-F238E27FC236}">
                    <a16:creationId xmlns:a16="http://schemas.microsoft.com/office/drawing/2014/main" id="{56549A3B-E070-4604-BB74-EF327B2EA460}"/>
                  </a:ext>
                </a:extLst>
              </p:cNvPr>
              <p:cNvGrpSpPr/>
              <p:nvPr/>
            </p:nvGrpSpPr>
            <p:grpSpPr>
              <a:xfrm>
                <a:off x="6290174" y="4499717"/>
                <a:ext cx="146106" cy="91023"/>
                <a:chOff x="2913532" y="2640913"/>
                <a:chExt cx="146106" cy="9102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2602" name="正方形/長方形 2601">
                  <a:extLst>
                    <a:ext uri="{FF2B5EF4-FFF2-40B4-BE49-F238E27FC236}">
                      <a16:creationId xmlns:a16="http://schemas.microsoft.com/office/drawing/2014/main" id="{DA8F73B7-8804-4393-B7EC-0E518E37F3E0}"/>
                    </a:ext>
                  </a:extLst>
                </p:cNvPr>
                <p:cNvSpPr/>
                <p:nvPr/>
              </p:nvSpPr>
              <p:spPr>
                <a:xfrm>
                  <a:off x="3023638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03" name="正方形/長方形 2602">
                  <a:extLst>
                    <a:ext uri="{FF2B5EF4-FFF2-40B4-BE49-F238E27FC236}">
                      <a16:creationId xmlns:a16="http://schemas.microsoft.com/office/drawing/2014/main" id="{31086B04-F954-434E-819A-2DC544B0A705}"/>
                    </a:ext>
                  </a:extLst>
                </p:cNvPr>
                <p:cNvSpPr/>
                <p:nvPr/>
              </p:nvSpPr>
              <p:spPr>
                <a:xfrm>
                  <a:off x="2968645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04" name="正方形/長方形 2603">
                  <a:extLst>
                    <a:ext uri="{FF2B5EF4-FFF2-40B4-BE49-F238E27FC236}">
                      <a16:creationId xmlns:a16="http://schemas.microsoft.com/office/drawing/2014/main" id="{3A2F5074-1D49-4C94-9B67-B4B72214195C}"/>
                    </a:ext>
                  </a:extLst>
                </p:cNvPr>
                <p:cNvSpPr/>
                <p:nvPr/>
              </p:nvSpPr>
              <p:spPr>
                <a:xfrm>
                  <a:off x="3023638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05" name="正方形/長方形 2604">
                  <a:extLst>
                    <a:ext uri="{FF2B5EF4-FFF2-40B4-BE49-F238E27FC236}">
                      <a16:creationId xmlns:a16="http://schemas.microsoft.com/office/drawing/2014/main" id="{1691EDF3-F6B8-4928-BD9F-9B90EBE58051}"/>
                    </a:ext>
                  </a:extLst>
                </p:cNvPr>
                <p:cNvSpPr/>
                <p:nvPr/>
              </p:nvSpPr>
              <p:spPr>
                <a:xfrm>
                  <a:off x="2968645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06" name="正方形/長方形 2605">
                  <a:extLst>
                    <a:ext uri="{FF2B5EF4-FFF2-40B4-BE49-F238E27FC236}">
                      <a16:creationId xmlns:a16="http://schemas.microsoft.com/office/drawing/2014/main" id="{7F0F9F24-813A-4F18-A3EE-8145FD4972FB}"/>
                    </a:ext>
                  </a:extLst>
                </p:cNvPr>
                <p:cNvSpPr/>
                <p:nvPr/>
              </p:nvSpPr>
              <p:spPr>
                <a:xfrm>
                  <a:off x="2913532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07" name="正方形/長方形 2606">
                  <a:extLst>
                    <a:ext uri="{FF2B5EF4-FFF2-40B4-BE49-F238E27FC236}">
                      <a16:creationId xmlns:a16="http://schemas.microsoft.com/office/drawing/2014/main" id="{CD5C0A75-44EC-49DC-ADBA-F59C06B0B5A2}"/>
                    </a:ext>
                  </a:extLst>
                </p:cNvPr>
                <p:cNvSpPr/>
                <p:nvPr/>
              </p:nvSpPr>
              <p:spPr>
                <a:xfrm>
                  <a:off x="2913532" y="269539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600" name="正方形/長方形 2599">
                <a:extLst>
                  <a:ext uri="{FF2B5EF4-FFF2-40B4-BE49-F238E27FC236}">
                    <a16:creationId xmlns:a16="http://schemas.microsoft.com/office/drawing/2014/main" id="{ADCFE790-7CED-4131-B679-080C8E2E080A}"/>
                  </a:ext>
                </a:extLst>
              </p:cNvPr>
              <p:cNvSpPr/>
              <p:nvPr/>
            </p:nvSpPr>
            <p:spPr>
              <a:xfrm>
                <a:off x="6456407" y="4496532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01" name="正方形/長方形 2600">
                <a:extLst>
                  <a:ext uri="{FF2B5EF4-FFF2-40B4-BE49-F238E27FC236}">
                    <a16:creationId xmlns:a16="http://schemas.microsoft.com/office/drawing/2014/main" id="{E41FB232-EC08-4F3E-8A50-AD9481448B2A}"/>
                  </a:ext>
                </a:extLst>
              </p:cNvPr>
              <p:cNvSpPr/>
              <p:nvPr/>
            </p:nvSpPr>
            <p:spPr>
              <a:xfrm>
                <a:off x="6456407" y="4553788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2638" name="グループ化 2637">
            <a:extLst>
              <a:ext uri="{FF2B5EF4-FFF2-40B4-BE49-F238E27FC236}">
                <a16:creationId xmlns:a16="http://schemas.microsoft.com/office/drawing/2014/main" id="{8E8419EE-241F-4C17-9CCE-83AB3CDDFF70}"/>
              </a:ext>
            </a:extLst>
          </p:cNvPr>
          <p:cNvGrpSpPr/>
          <p:nvPr/>
        </p:nvGrpSpPr>
        <p:grpSpPr>
          <a:xfrm>
            <a:off x="5701047" y="4960794"/>
            <a:ext cx="91113" cy="91023"/>
            <a:chOff x="2913532" y="2640913"/>
            <a:chExt cx="91113" cy="91023"/>
          </a:xfrm>
          <a:solidFill>
            <a:schemeClr val="bg2">
              <a:lumMod val="90000"/>
            </a:schemeClr>
          </a:solidFill>
        </p:grpSpPr>
        <p:sp>
          <p:nvSpPr>
            <p:cNvPr id="2639" name="正方形/長方形 2638">
              <a:extLst>
                <a:ext uri="{FF2B5EF4-FFF2-40B4-BE49-F238E27FC236}">
                  <a16:creationId xmlns:a16="http://schemas.microsoft.com/office/drawing/2014/main" id="{6BB98152-EE91-4B3D-85F5-F211F112B667}"/>
                </a:ext>
              </a:extLst>
            </p:cNvPr>
            <p:cNvSpPr/>
            <p:nvPr/>
          </p:nvSpPr>
          <p:spPr>
            <a:xfrm>
              <a:off x="2968645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40" name="正方形/長方形 2639">
              <a:extLst>
                <a:ext uri="{FF2B5EF4-FFF2-40B4-BE49-F238E27FC236}">
                  <a16:creationId xmlns:a16="http://schemas.microsoft.com/office/drawing/2014/main" id="{EB712F42-9844-40B3-B966-ED29D44FAD7A}"/>
                </a:ext>
              </a:extLst>
            </p:cNvPr>
            <p:cNvSpPr/>
            <p:nvPr/>
          </p:nvSpPr>
          <p:spPr>
            <a:xfrm>
              <a:off x="2968645" y="2695936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41" name="正方形/長方形 2640">
              <a:extLst>
                <a:ext uri="{FF2B5EF4-FFF2-40B4-BE49-F238E27FC236}">
                  <a16:creationId xmlns:a16="http://schemas.microsoft.com/office/drawing/2014/main" id="{93B2D2A3-E6F1-48B2-B604-FCB1854AF340}"/>
                </a:ext>
              </a:extLst>
            </p:cNvPr>
            <p:cNvSpPr/>
            <p:nvPr/>
          </p:nvSpPr>
          <p:spPr>
            <a:xfrm>
              <a:off x="2913532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643" name="グループ化 2642">
            <a:extLst>
              <a:ext uri="{FF2B5EF4-FFF2-40B4-BE49-F238E27FC236}">
                <a16:creationId xmlns:a16="http://schemas.microsoft.com/office/drawing/2014/main" id="{DCDE3E3C-190C-4AE2-ABF1-A22D61DC406B}"/>
              </a:ext>
            </a:extLst>
          </p:cNvPr>
          <p:cNvGrpSpPr/>
          <p:nvPr/>
        </p:nvGrpSpPr>
        <p:grpSpPr>
          <a:xfrm>
            <a:off x="5701047" y="5084009"/>
            <a:ext cx="91113" cy="91023"/>
            <a:chOff x="2913532" y="2640913"/>
            <a:chExt cx="91113" cy="91023"/>
          </a:xfrm>
          <a:solidFill>
            <a:schemeClr val="bg2">
              <a:lumMod val="90000"/>
            </a:schemeClr>
          </a:solidFill>
        </p:grpSpPr>
        <p:sp>
          <p:nvSpPr>
            <p:cNvPr id="2644" name="正方形/長方形 2643">
              <a:extLst>
                <a:ext uri="{FF2B5EF4-FFF2-40B4-BE49-F238E27FC236}">
                  <a16:creationId xmlns:a16="http://schemas.microsoft.com/office/drawing/2014/main" id="{40D04028-EAAB-430C-B53C-D8F34A605099}"/>
                </a:ext>
              </a:extLst>
            </p:cNvPr>
            <p:cNvSpPr/>
            <p:nvPr/>
          </p:nvSpPr>
          <p:spPr>
            <a:xfrm>
              <a:off x="2968645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45" name="正方形/長方形 2644">
              <a:extLst>
                <a:ext uri="{FF2B5EF4-FFF2-40B4-BE49-F238E27FC236}">
                  <a16:creationId xmlns:a16="http://schemas.microsoft.com/office/drawing/2014/main" id="{06A3FD53-8A87-4D41-9AF6-4D5888CFC789}"/>
                </a:ext>
              </a:extLst>
            </p:cNvPr>
            <p:cNvSpPr/>
            <p:nvPr/>
          </p:nvSpPr>
          <p:spPr>
            <a:xfrm>
              <a:off x="2968645" y="2695936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46" name="正方形/長方形 2645">
              <a:extLst>
                <a:ext uri="{FF2B5EF4-FFF2-40B4-BE49-F238E27FC236}">
                  <a16:creationId xmlns:a16="http://schemas.microsoft.com/office/drawing/2014/main" id="{89DEC571-A5E4-49BD-A40A-8E2BFFB303D0}"/>
                </a:ext>
              </a:extLst>
            </p:cNvPr>
            <p:cNvSpPr/>
            <p:nvPr/>
          </p:nvSpPr>
          <p:spPr>
            <a:xfrm>
              <a:off x="2913532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47" name="正方形/長方形 2646">
              <a:extLst>
                <a:ext uri="{FF2B5EF4-FFF2-40B4-BE49-F238E27FC236}">
                  <a16:creationId xmlns:a16="http://schemas.microsoft.com/office/drawing/2014/main" id="{40F22C5F-846C-40A0-AA7F-54875A32462E}"/>
                </a:ext>
              </a:extLst>
            </p:cNvPr>
            <p:cNvSpPr/>
            <p:nvPr/>
          </p:nvSpPr>
          <p:spPr>
            <a:xfrm>
              <a:off x="2913532" y="269539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648" name="グループ化 2647">
            <a:extLst>
              <a:ext uri="{FF2B5EF4-FFF2-40B4-BE49-F238E27FC236}">
                <a16:creationId xmlns:a16="http://schemas.microsoft.com/office/drawing/2014/main" id="{821A9AD6-8A2D-4482-B389-285D3D40E5F1}"/>
              </a:ext>
            </a:extLst>
          </p:cNvPr>
          <p:cNvGrpSpPr/>
          <p:nvPr/>
        </p:nvGrpSpPr>
        <p:grpSpPr>
          <a:xfrm>
            <a:off x="5927138" y="5182687"/>
            <a:ext cx="323141" cy="95800"/>
            <a:chOff x="5927138" y="4847269"/>
            <a:chExt cx="323141" cy="95800"/>
          </a:xfrm>
        </p:grpSpPr>
        <p:grpSp>
          <p:nvGrpSpPr>
            <p:cNvPr id="2649" name="グループ化 2648">
              <a:extLst>
                <a:ext uri="{FF2B5EF4-FFF2-40B4-BE49-F238E27FC236}">
                  <a16:creationId xmlns:a16="http://schemas.microsoft.com/office/drawing/2014/main" id="{69A06659-8BA9-466C-BBB8-DA8EE8995C28}"/>
                </a:ext>
              </a:extLst>
            </p:cNvPr>
            <p:cNvGrpSpPr/>
            <p:nvPr/>
          </p:nvGrpSpPr>
          <p:grpSpPr>
            <a:xfrm>
              <a:off x="6159166" y="4852046"/>
              <a:ext cx="91113" cy="91023"/>
              <a:chOff x="2913532" y="2640913"/>
              <a:chExt cx="91113" cy="91023"/>
            </a:xfrm>
            <a:solidFill>
              <a:schemeClr val="bg2">
                <a:lumMod val="90000"/>
              </a:schemeClr>
            </a:solidFill>
          </p:grpSpPr>
          <p:sp>
            <p:nvSpPr>
              <p:cNvPr id="2660" name="正方形/長方形 2659">
                <a:extLst>
                  <a:ext uri="{FF2B5EF4-FFF2-40B4-BE49-F238E27FC236}">
                    <a16:creationId xmlns:a16="http://schemas.microsoft.com/office/drawing/2014/main" id="{4C5FBF2A-D982-40B1-AF52-BDC35F015A50}"/>
                  </a:ext>
                </a:extLst>
              </p:cNvPr>
              <p:cNvSpPr/>
              <p:nvPr/>
            </p:nvSpPr>
            <p:spPr>
              <a:xfrm>
                <a:off x="2968645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61" name="正方形/長方形 2660">
                <a:extLst>
                  <a:ext uri="{FF2B5EF4-FFF2-40B4-BE49-F238E27FC236}">
                    <a16:creationId xmlns:a16="http://schemas.microsoft.com/office/drawing/2014/main" id="{69FFC124-7187-409B-9859-28140AD8A2CF}"/>
                  </a:ext>
                </a:extLst>
              </p:cNvPr>
              <p:cNvSpPr/>
              <p:nvPr/>
            </p:nvSpPr>
            <p:spPr>
              <a:xfrm>
                <a:off x="2968645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62" name="正方形/長方形 2661">
                <a:extLst>
                  <a:ext uri="{FF2B5EF4-FFF2-40B4-BE49-F238E27FC236}">
                    <a16:creationId xmlns:a16="http://schemas.microsoft.com/office/drawing/2014/main" id="{6F5DB2F2-7F18-4120-8F3F-BD3AF88CCC3A}"/>
                  </a:ext>
                </a:extLst>
              </p:cNvPr>
              <p:cNvSpPr/>
              <p:nvPr/>
            </p:nvSpPr>
            <p:spPr>
              <a:xfrm>
                <a:off x="2913532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63" name="正方形/長方形 2662">
                <a:extLst>
                  <a:ext uri="{FF2B5EF4-FFF2-40B4-BE49-F238E27FC236}">
                    <a16:creationId xmlns:a16="http://schemas.microsoft.com/office/drawing/2014/main" id="{1F557FE7-5B8F-483F-9748-559B5C0E6068}"/>
                  </a:ext>
                </a:extLst>
              </p:cNvPr>
              <p:cNvSpPr/>
              <p:nvPr/>
            </p:nvSpPr>
            <p:spPr>
              <a:xfrm>
                <a:off x="2913532" y="269539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650" name="グループ化 2649">
              <a:extLst>
                <a:ext uri="{FF2B5EF4-FFF2-40B4-BE49-F238E27FC236}">
                  <a16:creationId xmlns:a16="http://schemas.microsoft.com/office/drawing/2014/main" id="{A7A10603-D64D-4003-B72B-04441D185D47}"/>
                </a:ext>
              </a:extLst>
            </p:cNvPr>
            <p:cNvGrpSpPr/>
            <p:nvPr/>
          </p:nvGrpSpPr>
          <p:grpSpPr>
            <a:xfrm>
              <a:off x="5927138" y="4847269"/>
              <a:ext cx="202233" cy="94208"/>
              <a:chOff x="6290174" y="4496532"/>
              <a:chExt cx="202233" cy="94208"/>
            </a:xfrm>
          </p:grpSpPr>
          <p:grpSp>
            <p:nvGrpSpPr>
              <p:cNvPr id="2651" name="グループ化 2650">
                <a:extLst>
                  <a:ext uri="{FF2B5EF4-FFF2-40B4-BE49-F238E27FC236}">
                    <a16:creationId xmlns:a16="http://schemas.microsoft.com/office/drawing/2014/main" id="{2524CE83-46A9-4E84-8B03-9E594CAE58BE}"/>
                  </a:ext>
                </a:extLst>
              </p:cNvPr>
              <p:cNvGrpSpPr/>
              <p:nvPr/>
            </p:nvGrpSpPr>
            <p:grpSpPr>
              <a:xfrm>
                <a:off x="6290174" y="4499717"/>
                <a:ext cx="146106" cy="91023"/>
                <a:chOff x="2913532" y="2640913"/>
                <a:chExt cx="146106" cy="9102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2654" name="正方形/長方形 2653">
                  <a:extLst>
                    <a:ext uri="{FF2B5EF4-FFF2-40B4-BE49-F238E27FC236}">
                      <a16:creationId xmlns:a16="http://schemas.microsoft.com/office/drawing/2014/main" id="{7F7B1C62-F185-443E-A8E5-1F2DA5A10547}"/>
                    </a:ext>
                  </a:extLst>
                </p:cNvPr>
                <p:cNvSpPr/>
                <p:nvPr/>
              </p:nvSpPr>
              <p:spPr>
                <a:xfrm>
                  <a:off x="3023638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55" name="正方形/長方形 2654">
                  <a:extLst>
                    <a:ext uri="{FF2B5EF4-FFF2-40B4-BE49-F238E27FC236}">
                      <a16:creationId xmlns:a16="http://schemas.microsoft.com/office/drawing/2014/main" id="{2C14D442-16B4-41E3-AC13-B4C4D50CFD72}"/>
                    </a:ext>
                  </a:extLst>
                </p:cNvPr>
                <p:cNvSpPr/>
                <p:nvPr/>
              </p:nvSpPr>
              <p:spPr>
                <a:xfrm>
                  <a:off x="2968645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56" name="正方形/長方形 2655">
                  <a:extLst>
                    <a:ext uri="{FF2B5EF4-FFF2-40B4-BE49-F238E27FC236}">
                      <a16:creationId xmlns:a16="http://schemas.microsoft.com/office/drawing/2014/main" id="{DE276248-A444-4A6C-9021-4817A2B44B4E}"/>
                    </a:ext>
                  </a:extLst>
                </p:cNvPr>
                <p:cNvSpPr/>
                <p:nvPr/>
              </p:nvSpPr>
              <p:spPr>
                <a:xfrm>
                  <a:off x="3023638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57" name="正方形/長方形 2656">
                  <a:extLst>
                    <a:ext uri="{FF2B5EF4-FFF2-40B4-BE49-F238E27FC236}">
                      <a16:creationId xmlns:a16="http://schemas.microsoft.com/office/drawing/2014/main" id="{84039E01-3B89-4AEE-B122-2E0718C0CEC8}"/>
                    </a:ext>
                  </a:extLst>
                </p:cNvPr>
                <p:cNvSpPr/>
                <p:nvPr/>
              </p:nvSpPr>
              <p:spPr>
                <a:xfrm>
                  <a:off x="2968645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58" name="正方形/長方形 2657">
                  <a:extLst>
                    <a:ext uri="{FF2B5EF4-FFF2-40B4-BE49-F238E27FC236}">
                      <a16:creationId xmlns:a16="http://schemas.microsoft.com/office/drawing/2014/main" id="{AB33CA21-9F5E-4F90-84DA-751758278156}"/>
                    </a:ext>
                  </a:extLst>
                </p:cNvPr>
                <p:cNvSpPr/>
                <p:nvPr/>
              </p:nvSpPr>
              <p:spPr>
                <a:xfrm>
                  <a:off x="2913532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59" name="正方形/長方形 2658">
                  <a:extLst>
                    <a:ext uri="{FF2B5EF4-FFF2-40B4-BE49-F238E27FC236}">
                      <a16:creationId xmlns:a16="http://schemas.microsoft.com/office/drawing/2014/main" id="{E4EB6DD2-FCFA-4A37-9882-DF8E7E50B618}"/>
                    </a:ext>
                  </a:extLst>
                </p:cNvPr>
                <p:cNvSpPr/>
                <p:nvPr/>
              </p:nvSpPr>
              <p:spPr>
                <a:xfrm>
                  <a:off x="2913532" y="269539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652" name="正方形/長方形 2651">
                <a:extLst>
                  <a:ext uri="{FF2B5EF4-FFF2-40B4-BE49-F238E27FC236}">
                    <a16:creationId xmlns:a16="http://schemas.microsoft.com/office/drawing/2014/main" id="{C523ADF3-C22D-410E-AEE3-4A0CE955120A}"/>
                  </a:ext>
                </a:extLst>
              </p:cNvPr>
              <p:cNvSpPr/>
              <p:nvPr/>
            </p:nvSpPr>
            <p:spPr>
              <a:xfrm>
                <a:off x="6456407" y="4496532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53" name="正方形/長方形 2652">
                <a:extLst>
                  <a:ext uri="{FF2B5EF4-FFF2-40B4-BE49-F238E27FC236}">
                    <a16:creationId xmlns:a16="http://schemas.microsoft.com/office/drawing/2014/main" id="{1005AD48-4109-4659-8183-2D94CB3952FD}"/>
                  </a:ext>
                </a:extLst>
              </p:cNvPr>
              <p:cNvSpPr/>
              <p:nvPr/>
            </p:nvSpPr>
            <p:spPr>
              <a:xfrm>
                <a:off x="6456407" y="4553788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2681" name="グループ化 2680">
            <a:extLst>
              <a:ext uri="{FF2B5EF4-FFF2-40B4-BE49-F238E27FC236}">
                <a16:creationId xmlns:a16="http://schemas.microsoft.com/office/drawing/2014/main" id="{7B35CDED-2452-4F23-954B-C42285732514}"/>
              </a:ext>
            </a:extLst>
          </p:cNvPr>
          <p:cNvGrpSpPr/>
          <p:nvPr/>
        </p:nvGrpSpPr>
        <p:grpSpPr>
          <a:xfrm>
            <a:off x="5703134" y="5201136"/>
            <a:ext cx="91113" cy="91023"/>
            <a:chOff x="2913532" y="2640913"/>
            <a:chExt cx="91113" cy="91023"/>
          </a:xfrm>
          <a:solidFill>
            <a:schemeClr val="bg2">
              <a:lumMod val="90000"/>
            </a:schemeClr>
          </a:solidFill>
        </p:grpSpPr>
        <p:sp>
          <p:nvSpPr>
            <p:cNvPr id="2682" name="正方形/長方形 2681">
              <a:extLst>
                <a:ext uri="{FF2B5EF4-FFF2-40B4-BE49-F238E27FC236}">
                  <a16:creationId xmlns:a16="http://schemas.microsoft.com/office/drawing/2014/main" id="{DA0FEF7E-B2BC-415E-A3C6-E704033FABC1}"/>
                </a:ext>
              </a:extLst>
            </p:cNvPr>
            <p:cNvSpPr/>
            <p:nvPr/>
          </p:nvSpPr>
          <p:spPr>
            <a:xfrm>
              <a:off x="2968645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83" name="正方形/長方形 2682">
              <a:extLst>
                <a:ext uri="{FF2B5EF4-FFF2-40B4-BE49-F238E27FC236}">
                  <a16:creationId xmlns:a16="http://schemas.microsoft.com/office/drawing/2014/main" id="{F79D66EA-CE23-4CA7-B364-626CF4828588}"/>
                </a:ext>
              </a:extLst>
            </p:cNvPr>
            <p:cNvSpPr/>
            <p:nvPr/>
          </p:nvSpPr>
          <p:spPr>
            <a:xfrm>
              <a:off x="2968645" y="2695936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85" name="正方形/長方形 2684">
              <a:extLst>
                <a:ext uri="{FF2B5EF4-FFF2-40B4-BE49-F238E27FC236}">
                  <a16:creationId xmlns:a16="http://schemas.microsoft.com/office/drawing/2014/main" id="{7821138E-98C9-4BE1-9850-6DC04043883F}"/>
                </a:ext>
              </a:extLst>
            </p:cNvPr>
            <p:cNvSpPr/>
            <p:nvPr/>
          </p:nvSpPr>
          <p:spPr>
            <a:xfrm>
              <a:off x="2913532" y="269539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686" name="グループ化 2685">
            <a:extLst>
              <a:ext uri="{FF2B5EF4-FFF2-40B4-BE49-F238E27FC236}">
                <a16:creationId xmlns:a16="http://schemas.microsoft.com/office/drawing/2014/main" id="{271B5E39-95FC-4B3A-BA91-1B662D8C52D4}"/>
              </a:ext>
            </a:extLst>
          </p:cNvPr>
          <p:cNvGrpSpPr/>
          <p:nvPr/>
        </p:nvGrpSpPr>
        <p:grpSpPr>
          <a:xfrm>
            <a:off x="5703134" y="5353667"/>
            <a:ext cx="91113" cy="90480"/>
            <a:chOff x="2913532" y="2640913"/>
            <a:chExt cx="91113" cy="90480"/>
          </a:xfrm>
          <a:solidFill>
            <a:schemeClr val="bg2">
              <a:lumMod val="90000"/>
            </a:schemeClr>
          </a:solidFill>
        </p:grpSpPr>
        <p:sp>
          <p:nvSpPr>
            <p:cNvPr id="2687" name="正方形/長方形 2686">
              <a:extLst>
                <a:ext uri="{FF2B5EF4-FFF2-40B4-BE49-F238E27FC236}">
                  <a16:creationId xmlns:a16="http://schemas.microsoft.com/office/drawing/2014/main" id="{0AADAA07-343C-4E5F-B9D1-1506C2A3F055}"/>
                </a:ext>
              </a:extLst>
            </p:cNvPr>
            <p:cNvSpPr/>
            <p:nvPr/>
          </p:nvSpPr>
          <p:spPr>
            <a:xfrm>
              <a:off x="2968645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89" name="正方形/長方形 2688">
              <a:extLst>
                <a:ext uri="{FF2B5EF4-FFF2-40B4-BE49-F238E27FC236}">
                  <a16:creationId xmlns:a16="http://schemas.microsoft.com/office/drawing/2014/main" id="{7929519E-EAD4-428F-A1B9-17E4C1F5DF1D}"/>
                </a:ext>
              </a:extLst>
            </p:cNvPr>
            <p:cNvSpPr/>
            <p:nvPr/>
          </p:nvSpPr>
          <p:spPr>
            <a:xfrm>
              <a:off x="2913532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90" name="正方形/長方形 2689">
              <a:extLst>
                <a:ext uri="{FF2B5EF4-FFF2-40B4-BE49-F238E27FC236}">
                  <a16:creationId xmlns:a16="http://schemas.microsoft.com/office/drawing/2014/main" id="{FEED5C5B-BED9-46D9-9B46-D32EC75C0EAB}"/>
                </a:ext>
              </a:extLst>
            </p:cNvPr>
            <p:cNvSpPr/>
            <p:nvPr/>
          </p:nvSpPr>
          <p:spPr>
            <a:xfrm>
              <a:off x="2913532" y="269539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691" name="グループ化 2690">
            <a:extLst>
              <a:ext uri="{FF2B5EF4-FFF2-40B4-BE49-F238E27FC236}">
                <a16:creationId xmlns:a16="http://schemas.microsoft.com/office/drawing/2014/main" id="{4D969D08-5751-4A92-AC33-2DF79D627E93}"/>
              </a:ext>
            </a:extLst>
          </p:cNvPr>
          <p:cNvGrpSpPr/>
          <p:nvPr/>
        </p:nvGrpSpPr>
        <p:grpSpPr>
          <a:xfrm>
            <a:off x="5704680" y="5464576"/>
            <a:ext cx="91113" cy="91023"/>
            <a:chOff x="2913532" y="2640913"/>
            <a:chExt cx="91113" cy="91023"/>
          </a:xfrm>
          <a:solidFill>
            <a:schemeClr val="bg2">
              <a:lumMod val="90000"/>
            </a:schemeClr>
          </a:solidFill>
        </p:grpSpPr>
        <p:sp>
          <p:nvSpPr>
            <p:cNvPr id="2693" name="正方形/長方形 2692">
              <a:extLst>
                <a:ext uri="{FF2B5EF4-FFF2-40B4-BE49-F238E27FC236}">
                  <a16:creationId xmlns:a16="http://schemas.microsoft.com/office/drawing/2014/main" id="{2392753A-744B-4BFB-80C7-C9E298A3215D}"/>
                </a:ext>
              </a:extLst>
            </p:cNvPr>
            <p:cNvSpPr/>
            <p:nvPr/>
          </p:nvSpPr>
          <p:spPr>
            <a:xfrm>
              <a:off x="2968645" y="2695936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94" name="正方形/長方形 2693">
              <a:extLst>
                <a:ext uri="{FF2B5EF4-FFF2-40B4-BE49-F238E27FC236}">
                  <a16:creationId xmlns:a16="http://schemas.microsoft.com/office/drawing/2014/main" id="{31E5C25F-1933-4CF5-A83B-65FBD6DAB720}"/>
                </a:ext>
              </a:extLst>
            </p:cNvPr>
            <p:cNvSpPr/>
            <p:nvPr/>
          </p:nvSpPr>
          <p:spPr>
            <a:xfrm>
              <a:off x="2913532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697" name="正方形/長方形 2696">
            <a:extLst>
              <a:ext uri="{FF2B5EF4-FFF2-40B4-BE49-F238E27FC236}">
                <a16:creationId xmlns:a16="http://schemas.microsoft.com/office/drawing/2014/main" id="{32FB6ED9-9F2E-40BB-ACF9-74D30EC31B76}"/>
              </a:ext>
            </a:extLst>
          </p:cNvPr>
          <p:cNvSpPr/>
          <p:nvPr/>
        </p:nvSpPr>
        <p:spPr>
          <a:xfrm>
            <a:off x="6588620" y="5590541"/>
            <a:ext cx="36000" cy="252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98" name="正方形/長方形 2697">
            <a:extLst>
              <a:ext uri="{FF2B5EF4-FFF2-40B4-BE49-F238E27FC236}">
                <a16:creationId xmlns:a16="http://schemas.microsoft.com/office/drawing/2014/main" id="{1C38BB92-88EE-4233-AFFC-7E80DC7EB49C}"/>
              </a:ext>
            </a:extLst>
          </p:cNvPr>
          <p:cNvSpPr/>
          <p:nvPr/>
        </p:nvSpPr>
        <p:spPr>
          <a:xfrm>
            <a:off x="6533507" y="5545298"/>
            <a:ext cx="36000" cy="2016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99" name="正方形/長方形 2698">
            <a:extLst>
              <a:ext uri="{FF2B5EF4-FFF2-40B4-BE49-F238E27FC236}">
                <a16:creationId xmlns:a16="http://schemas.microsoft.com/office/drawing/2014/main" id="{92D92BCF-2850-4CE5-B6E2-AC991DAD7582}"/>
              </a:ext>
            </a:extLst>
          </p:cNvPr>
          <p:cNvSpPr/>
          <p:nvPr/>
        </p:nvSpPr>
        <p:spPr>
          <a:xfrm>
            <a:off x="6588620" y="5469270"/>
            <a:ext cx="36000" cy="108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00" name="正方形/長方形 2699">
            <a:extLst>
              <a:ext uri="{FF2B5EF4-FFF2-40B4-BE49-F238E27FC236}">
                <a16:creationId xmlns:a16="http://schemas.microsoft.com/office/drawing/2014/main" id="{D06A2354-1FD7-4EE9-ACD3-738CE110977E}"/>
              </a:ext>
            </a:extLst>
          </p:cNvPr>
          <p:cNvSpPr/>
          <p:nvPr/>
        </p:nvSpPr>
        <p:spPr>
          <a:xfrm>
            <a:off x="6588620" y="5853062"/>
            <a:ext cx="36000" cy="216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01" name="正方形/長方形 2700">
            <a:extLst>
              <a:ext uri="{FF2B5EF4-FFF2-40B4-BE49-F238E27FC236}">
                <a16:creationId xmlns:a16="http://schemas.microsoft.com/office/drawing/2014/main" id="{A8131F41-0E7B-40AE-9AC0-CF1C735BC1CE}"/>
              </a:ext>
            </a:extLst>
          </p:cNvPr>
          <p:cNvSpPr/>
          <p:nvPr/>
        </p:nvSpPr>
        <p:spPr>
          <a:xfrm>
            <a:off x="6588620" y="6086579"/>
            <a:ext cx="36000" cy="216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702" name="グループ化 2701">
            <a:extLst>
              <a:ext uri="{FF2B5EF4-FFF2-40B4-BE49-F238E27FC236}">
                <a16:creationId xmlns:a16="http://schemas.microsoft.com/office/drawing/2014/main" id="{2031F3C2-C816-455D-9027-4D3562632E06}"/>
              </a:ext>
            </a:extLst>
          </p:cNvPr>
          <p:cNvGrpSpPr/>
          <p:nvPr/>
        </p:nvGrpSpPr>
        <p:grpSpPr>
          <a:xfrm>
            <a:off x="5927138" y="5302203"/>
            <a:ext cx="323141" cy="95800"/>
            <a:chOff x="5927138" y="4847269"/>
            <a:chExt cx="323141" cy="95800"/>
          </a:xfrm>
        </p:grpSpPr>
        <p:grpSp>
          <p:nvGrpSpPr>
            <p:cNvPr id="2703" name="グループ化 2702">
              <a:extLst>
                <a:ext uri="{FF2B5EF4-FFF2-40B4-BE49-F238E27FC236}">
                  <a16:creationId xmlns:a16="http://schemas.microsoft.com/office/drawing/2014/main" id="{2B6B44AC-8D58-4F72-9140-FCF1DF9B4BC8}"/>
                </a:ext>
              </a:extLst>
            </p:cNvPr>
            <p:cNvGrpSpPr/>
            <p:nvPr/>
          </p:nvGrpSpPr>
          <p:grpSpPr>
            <a:xfrm>
              <a:off x="6159166" y="4852046"/>
              <a:ext cx="91113" cy="91023"/>
              <a:chOff x="2913532" y="2640913"/>
              <a:chExt cx="91113" cy="91023"/>
            </a:xfrm>
            <a:solidFill>
              <a:schemeClr val="bg2">
                <a:lumMod val="90000"/>
              </a:schemeClr>
            </a:solidFill>
          </p:grpSpPr>
          <p:sp>
            <p:nvSpPr>
              <p:cNvPr id="2714" name="正方形/長方形 2713">
                <a:extLst>
                  <a:ext uri="{FF2B5EF4-FFF2-40B4-BE49-F238E27FC236}">
                    <a16:creationId xmlns:a16="http://schemas.microsoft.com/office/drawing/2014/main" id="{CBE0704E-EB38-4C4E-99C7-4EEFB8100F1E}"/>
                  </a:ext>
                </a:extLst>
              </p:cNvPr>
              <p:cNvSpPr/>
              <p:nvPr/>
            </p:nvSpPr>
            <p:spPr>
              <a:xfrm>
                <a:off x="2968645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15" name="正方形/長方形 2714">
                <a:extLst>
                  <a:ext uri="{FF2B5EF4-FFF2-40B4-BE49-F238E27FC236}">
                    <a16:creationId xmlns:a16="http://schemas.microsoft.com/office/drawing/2014/main" id="{113C0AC4-A046-47FF-BA7F-74E34D0A3436}"/>
                  </a:ext>
                </a:extLst>
              </p:cNvPr>
              <p:cNvSpPr/>
              <p:nvPr/>
            </p:nvSpPr>
            <p:spPr>
              <a:xfrm>
                <a:off x="2968645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16" name="正方形/長方形 2715">
                <a:extLst>
                  <a:ext uri="{FF2B5EF4-FFF2-40B4-BE49-F238E27FC236}">
                    <a16:creationId xmlns:a16="http://schemas.microsoft.com/office/drawing/2014/main" id="{369B53EC-758D-4AA9-B69D-BBC4521FC00B}"/>
                  </a:ext>
                </a:extLst>
              </p:cNvPr>
              <p:cNvSpPr/>
              <p:nvPr/>
            </p:nvSpPr>
            <p:spPr>
              <a:xfrm>
                <a:off x="2913532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17" name="正方形/長方形 2716">
                <a:extLst>
                  <a:ext uri="{FF2B5EF4-FFF2-40B4-BE49-F238E27FC236}">
                    <a16:creationId xmlns:a16="http://schemas.microsoft.com/office/drawing/2014/main" id="{44F8F586-E702-4890-A13B-33D8016DCADF}"/>
                  </a:ext>
                </a:extLst>
              </p:cNvPr>
              <p:cNvSpPr/>
              <p:nvPr/>
            </p:nvSpPr>
            <p:spPr>
              <a:xfrm>
                <a:off x="2913532" y="269539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704" name="グループ化 2703">
              <a:extLst>
                <a:ext uri="{FF2B5EF4-FFF2-40B4-BE49-F238E27FC236}">
                  <a16:creationId xmlns:a16="http://schemas.microsoft.com/office/drawing/2014/main" id="{E87BD0AF-5B13-44A0-A2C2-C25F29A00508}"/>
                </a:ext>
              </a:extLst>
            </p:cNvPr>
            <p:cNvGrpSpPr/>
            <p:nvPr/>
          </p:nvGrpSpPr>
          <p:grpSpPr>
            <a:xfrm>
              <a:off x="5927138" y="4847269"/>
              <a:ext cx="202233" cy="94208"/>
              <a:chOff x="6290174" y="4496532"/>
              <a:chExt cx="202233" cy="94208"/>
            </a:xfrm>
          </p:grpSpPr>
          <p:grpSp>
            <p:nvGrpSpPr>
              <p:cNvPr id="2705" name="グループ化 2704">
                <a:extLst>
                  <a:ext uri="{FF2B5EF4-FFF2-40B4-BE49-F238E27FC236}">
                    <a16:creationId xmlns:a16="http://schemas.microsoft.com/office/drawing/2014/main" id="{BE815692-FADA-4C42-A3F4-61787B5F9ECE}"/>
                  </a:ext>
                </a:extLst>
              </p:cNvPr>
              <p:cNvGrpSpPr/>
              <p:nvPr/>
            </p:nvGrpSpPr>
            <p:grpSpPr>
              <a:xfrm>
                <a:off x="6290174" y="4499717"/>
                <a:ext cx="146106" cy="91023"/>
                <a:chOff x="2913532" y="2640913"/>
                <a:chExt cx="146106" cy="9102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2708" name="正方形/長方形 2707">
                  <a:extLst>
                    <a:ext uri="{FF2B5EF4-FFF2-40B4-BE49-F238E27FC236}">
                      <a16:creationId xmlns:a16="http://schemas.microsoft.com/office/drawing/2014/main" id="{7BCAF876-7CDF-4D7E-900D-C6BD4539109D}"/>
                    </a:ext>
                  </a:extLst>
                </p:cNvPr>
                <p:cNvSpPr/>
                <p:nvPr/>
              </p:nvSpPr>
              <p:spPr>
                <a:xfrm>
                  <a:off x="3023638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10" name="正方形/長方形 2709">
                  <a:extLst>
                    <a:ext uri="{FF2B5EF4-FFF2-40B4-BE49-F238E27FC236}">
                      <a16:creationId xmlns:a16="http://schemas.microsoft.com/office/drawing/2014/main" id="{D09DCEDB-B125-443B-970E-1DC0AE8797DE}"/>
                    </a:ext>
                  </a:extLst>
                </p:cNvPr>
                <p:cNvSpPr/>
                <p:nvPr/>
              </p:nvSpPr>
              <p:spPr>
                <a:xfrm>
                  <a:off x="3023638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11" name="正方形/長方形 2710">
                  <a:extLst>
                    <a:ext uri="{FF2B5EF4-FFF2-40B4-BE49-F238E27FC236}">
                      <a16:creationId xmlns:a16="http://schemas.microsoft.com/office/drawing/2014/main" id="{60E82DCA-4866-4BFD-9DD1-13D2FEB0DE36}"/>
                    </a:ext>
                  </a:extLst>
                </p:cNvPr>
                <p:cNvSpPr/>
                <p:nvPr/>
              </p:nvSpPr>
              <p:spPr>
                <a:xfrm>
                  <a:off x="2968645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12" name="正方形/長方形 2711">
                  <a:extLst>
                    <a:ext uri="{FF2B5EF4-FFF2-40B4-BE49-F238E27FC236}">
                      <a16:creationId xmlns:a16="http://schemas.microsoft.com/office/drawing/2014/main" id="{7717960B-5C9E-4411-8DC7-5C73AC508DFF}"/>
                    </a:ext>
                  </a:extLst>
                </p:cNvPr>
                <p:cNvSpPr/>
                <p:nvPr/>
              </p:nvSpPr>
              <p:spPr>
                <a:xfrm>
                  <a:off x="2913532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13" name="正方形/長方形 2712">
                  <a:extLst>
                    <a:ext uri="{FF2B5EF4-FFF2-40B4-BE49-F238E27FC236}">
                      <a16:creationId xmlns:a16="http://schemas.microsoft.com/office/drawing/2014/main" id="{2E9F02B3-EEA1-406E-892B-5080181A852A}"/>
                    </a:ext>
                  </a:extLst>
                </p:cNvPr>
                <p:cNvSpPr/>
                <p:nvPr/>
              </p:nvSpPr>
              <p:spPr>
                <a:xfrm>
                  <a:off x="2913532" y="269539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706" name="正方形/長方形 2705">
                <a:extLst>
                  <a:ext uri="{FF2B5EF4-FFF2-40B4-BE49-F238E27FC236}">
                    <a16:creationId xmlns:a16="http://schemas.microsoft.com/office/drawing/2014/main" id="{2A12AF83-F58C-49CD-B46B-5A6493CBC74F}"/>
                  </a:ext>
                </a:extLst>
              </p:cNvPr>
              <p:cNvSpPr/>
              <p:nvPr/>
            </p:nvSpPr>
            <p:spPr>
              <a:xfrm>
                <a:off x="6456407" y="4496532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07" name="正方形/長方形 2706">
                <a:extLst>
                  <a:ext uri="{FF2B5EF4-FFF2-40B4-BE49-F238E27FC236}">
                    <a16:creationId xmlns:a16="http://schemas.microsoft.com/office/drawing/2014/main" id="{6175884F-4E0C-46E7-9C5D-F4D54B743AD5}"/>
                  </a:ext>
                </a:extLst>
              </p:cNvPr>
              <p:cNvSpPr/>
              <p:nvPr/>
            </p:nvSpPr>
            <p:spPr>
              <a:xfrm>
                <a:off x="6456407" y="4553788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2718" name="グループ化 2717">
            <a:extLst>
              <a:ext uri="{FF2B5EF4-FFF2-40B4-BE49-F238E27FC236}">
                <a16:creationId xmlns:a16="http://schemas.microsoft.com/office/drawing/2014/main" id="{03A4EABC-E6F0-480E-ADA6-AACE5CE16B93}"/>
              </a:ext>
            </a:extLst>
          </p:cNvPr>
          <p:cNvGrpSpPr/>
          <p:nvPr/>
        </p:nvGrpSpPr>
        <p:grpSpPr>
          <a:xfrm>
            <a:off x="5927138" y="5408464"/>
            <a:ext cx="323141" cy="95800"/>
            <a:chOff x="5927138" y="4847269"/>
            <a:chExt cx="323141" cy="95800"/>
          </a:xfrm>
        </p:grpSpPr>
        <p:grpSp>
          <p:nvGrpSpPr>
            <p:cNvPr id="2719" name="グループ化 2718">
              <a:extLst>
                <a:ext uri="{FF2B5EF4-FFF2-40B4-BE49-F238E27FC236}">
                  <a16:creationId xmlns:a16="http://schemas.microsoft.com/office/drawing/2014/main" id="{DC98D045-363A-4E46-BEDD-683A08B76B18}"/>
                </a:ext>
              </a:extLst>
            </p:cNvPr>
            <p:cNvGrpSpPr/>
            <p:nvPr/>
          </p:nvGrpSpPr>
          <p:grpSpPr>
            <a:xfrm>
              <a:off x="6159166" y="4852046"/>
              <a:ext cx="91113" cy="91023"/>
              <a:chOff x="2913532" y="2640913"/>
              <a:chExt cx="91113" cy="91023"/>
            </a:xfrm>
            <a:solidFill>
              <a:schemeClr val="bg2">
                <a:lumMod val="90000"/>
              </a:schemeClr>
            </a:solidFill>
          </p:grpSpPr>
          <p:sp>
            <p:nvSpPr>
              <p:cNvPr id="2730" name="正方形/長方形 2729">
                <a:extLst>
                  <a:ext uri="{FF2B5EF4-FFF2-40B4-BE49-F238E27FC236}">
                    <a16:creationId xmlns:a16="http://schemas.microsoft.com/office/drawing/2014/main" id="{8EBFF44E-D882-414D-9F41-84D688114160}"/>
                  </a:ext>
                </a:extLst>
              </p:cNvPr>
              <p:cNvSpPr/>
              <p:nvPr/>
            </p:nvSpPr>
            <p:spPr>
              <a:xfrm>
                <a:off x="2968645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31" name="正方形/長方形 2730">
                <a:extLst>
                  <a:ext uri="{FF2B5EF4-FFF2-40B4-BE49-F238E27FC236}">
                    <a16:creationId xmlns:a16="http://schemas.microsoft.com/office/drawing/2014/main" id="{C14A5F11-AEC8-4FA9-BA09-F57962508F5A}"/>
                  </a:ext>
                </a:extLst>
              </p:cNvPr>
              <p:cNvSpPr/>
              <p:nvPr/>
            </p:nvSpPr>
            <p:spPr>
              <a:xfrm>
                <a:off x="2968645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33" name="正方形/長方形 2732">
                <a:extLst>
                  <a:ext uri="{FF2B5EF4-FFF2-40B4-BE49-F238E27FC236}">
                    <a16:creationId xmlns:a16="http://schemas.microsoft.com/office/drawing/2014/main" id="{EC13DE33-838E-4990-8CB3-1D8C17407145}"/>
                  </a:ext>
                </a:extLst>
              </p:cNvPr>
              <p:cNvSpPr/>
              <p:nvPr/>
            </p:nvSpPr>
            <p:spPr>
              <a:xfrm>
                <a:off x="2913532" y="269539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720" name="グループ化 2719">
              <a:extLst>
                <a:ext uri="{FF2B5EF4-FFF2-40B4-BE49-F238E27FC236}">
                  <a16:creationId xmlns:a16="http://schemas.microsoft.com/office/drawing/2014/main" id="{A57DAF19-0939-4654-841F-16EE71A5853F}"/>
                </a:ext>
              </a:extLst>
            </p:cNvPr>
            <p:cNvGrpSpPr/>
            <p:nvPr/>
          </p:nvGrpSpPr>
          <p:grpSpPr>
            <a:xfrm>
              <a:off x="5927138" y="4847269"/>
              <a:ext cx="202233" cy="94208"/>
              <a:chOff x="6290174" y="4496532"/>
              <a:chExt cx="202233" cy="94208"/>
            </a:xfrm>
          </p:grpSpPr>
          <p:grpSp>
            <p:nvGrpSpPr>
              <p:cNvPr id="2721" name="グループ化 2720">
                <a:extLst>
                  <a:ext uri="{FF2B5EF4-FFF2-40B4-BE49-F238E27FC236}">
                    <a16:creationId xmlns:a16="http://schemas.microsoft.com/office/drawing/2014/main" id="{C99C5CF0-0CB7-406B-9802-2002BDF2E1C8}"/>
                  </a:ext>
                </a:extLst>
              </p:cNvPr>
              <p:cNvGrpSpPr/>
              <p:nvPr/>
            </p:nvGrpSpPr>
            <p:grpSpPr>
              <a:xfrm>
                <a:off x="6290174" y="4499717"/>
                <a:ext cx="146106" cy="91023"/>
                <a:chOff x="2913532" y="2640913"/>
                <a:chExt cx="146106" cy="9102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2724" name="正方形/長方形 2723">
                  <a:extLst>
                    <a:ext uri="{FF2B5EF4-FFF2-40B4-BE49-F238E27FC236}">
                      <a16:creationId xmlns:a16="http://schemas.microsoft.com/office/drawing/2014/main" id="{6DC730CF-DDDC-4FD9-8C35-2DAE33582CC9}"/>
                    </a:ext>
                  </a:extLst>
                </p:cNvPr>
                <p:cNvSpPr/>
                <p:nvPr/>
              </p:nvSpPr>
              <p:spPr>
                <a:xfrm>
                  <a:off x="3023638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25" name="正方形/長方形 2724">
                  <a:extLst>
                    <a:ext uri="{FF2B5EF4-FFF2-40B4-BE49-F238E27FC236}">
                      <a16:creationId xmlns:a16="http://schemas.microsoft.com/office/drawing/2014/main" id="{B98B60F0-ADB3-4E9B-8C13-14F59BFEBD83}"/>
                    </a:ext>
                  </a:extLst>
                </p:cNvPr>
                <p:cNvSpPr/>
                <p:nvPr/>
              </p:nvSpPr>
              <p:spPr>
                <a:xfrm>
                  <a:off x="2968645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26" name="正方形/長方形 2725">
                  <a:extLst>
                    <a:ext uri="{FF2B5EF4-FFF2-40B4-BE49-F238E27FC236}">
                      <a16:creationId xmlns:a16="http://schemas.microsoft.com/office/drawing/2014/main" id="{AC29C492-95E9-4845-9AE8-1C2142CA34A4}"/>
                    </a:ext>
                  </a:extLst>
                </p:cNvPr>
                <p:cNvSpPr/>
                <p:nvPr/>
              </p:nvSpPr>
              <p:spPr>
                <a:xfrm>
                  <a:off x="3023638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27" name="正方形/長方形 2726">
                  <a:extLst>
                    <a:ext uri="{FF2B5EF4-FFF2-40B4-BE49-F238E27FC236}">
                      <a16:creationId xmlns:a16="http://schemas.microsoft.com/office/drawing/2014/main" id="{412038E4-0429-4E1C-9822-669B9E7139EA}"/>
                    </a:ext>
                  </a:extLst>
                </p:cNvPr>
                <p:cNvSpPr/>
                <p:nvPr/>
              </p:nvSpPr>
              <p:spPr>
                <a:xfrm>
                  <a:off x="2968645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28" name="正方形/長方形 2727">
                  <a:extLst>
                    <a:ext uri="{FF2B5EF4-FFF2-40B4-BE49-F238E27FC236}">
                      <a16:creationId xmlns:a16="http://schemas.microsoft.com/office/drawing/2014/main" id="{5DEA44AC-594B-40BF-81AA-F297D80341CD}"/>
                    </a:ext>
                  </a:extLst>
                </p:cNvPr>
                <p:cNvSpPr/>
                <p:nvPr/>
              </p:nvSpPr>
              <p:spPr>
                <a:xfrm>
                  <a:off x="2913532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29" name="正方形/長方形 2728">
                  <a:extLst>
                    <a:ext uri="{FF2B5EF4-FFF2-40B4-BE49-F238E27FC236}">
                      <a16:creationId xmlns:a16="http://schemas.microsoft.com/office/drawing/2014/main" id="{03D52387-765C-4B37-8BF7-3977D3B02D02}"/>
                    </a:ext>
                  </a:extLst>
                </p:cNvPr>
                <p:cNvSpPr/>
                <p:nvPr/>
              </p:nvSpPr>
              <p:spPr>
                <a:xfrm>
                  <a:off x="2913532" y="269539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722" name="正方形/長方形 2721">
                <a:extLst>
                  <a:ext uri="{FF2B5EF4-FFF2-40B4-BE49-F238E27FC236}">
                    <a16:creationId xmlns:a16="http://schemas.microsoft.com/office/drawing/2014/main" id="{8C174485-2143-471E-8E84-157475811E2C}"/>
                  </a:ext>
                </a:extLst>
              </p:cNvPr>
              <p:cNvSpPr/>
              <p:nvPr/>
            </p:nvSpPr>
            <p:spPr>
              <a:xfrm>
                <a:off x="6456407" y="4496532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23" name="正方形/長方形 2722">
                <a:extLst>
                  <a:ext uri="{FF2B5EF4-FFF2-40B4-BE49-F238E27FC236}">
                    <a16:creationId xmlns:a16="http://schemas.microsoft.com/office/drawing/2014/main" id="{B39CE581-5171-40C7-B0C4-1257D0721C5F}"/>
                  </a:ext>
                </a:extLst>
              </p:cNvPr>
              <p:cNvSpPr/>
              <p:nvPr/>
            </p:nvSpPr>
            <p:spPr>
              <a:xfrm>
                <a:off x="6456407" y="4553788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2734" name="グループ化 2733">
            <a:extLst>
              <a:ext uri="{FF2B5EF4-FFF2-40B4-BE49-F238E27FC236}">
                <a16:creationId xmlns:a16="http://schemas.microsoft.com/office/drawing/2014/main" id="{38B5FA2C-F1C6-4F50-BF77-4FE0BFE30BA7}"/>
              </a:ext>
            </a:extLst>
          </p:cNvPr>
          <p:cNvGrpSpPr/>
          <p:nvPr/>
        </p:nvGrpSpPr>
        <p:grpSpPr>
          <a:xfrm>
            <a:off x="5927138" y="5520193"/>
            <a:ext cx="323141" cy="95800"/>
            <a:chOff x="5927138" y="4847269"/>
            <a:chExt cx="323141" cy="95800"/>
          </a:xfrm>
        </p:grpSpPr>
        <p:grpSp>
          <p:nvGrpSpPr>
            <p:cNvPr id="2735" name="グループ化 2734">
              <a:extLst>
                <a:ext uri="{FF2B5EF4-FFF2-40B4-BE49-F238E27FC236}">
                  <a16:creationId xmlns:a16="http://schemas.microsoft.com/office/drawing/2014/main" id="{7088D1D0-233F-4AA2-9FA7-0D88B95E0111}"/>
                </a:ext>
              </a:extLst>
            </p:cNvPr>
            <p:cNvGrpSpPr/>
            <p:nvPr/>
          </p:nvGrpSpPr>
          <p:grpSpPr>
            <a:xfrm>
              <a:off x="6159166" y="4852046"/>
              <a:ext cx="91113" cy="91023"/>
              <a:chOff x="2913532" y="2640913"/>
              <a:chExt cx="91113" cy="91023"/>
            </a:xfrm>
            <a:solidFill>
              <a:schemeClr val="bg2">
                <a:lumMod val="90000"/>
              </a:schemeClr>
            </a:solidFill>
          </p:grpSpPr>
          <p:sp>
            <p:nvSpPr>
              <p:cNvPr id="2746" name="正方形/長方形 2745">
                <a:extLst>
                  <a:ext uri="{FF2B5EF4-FFF2-40B4-BE49-F238E27FC236}">
                    <a16:creationId xmlns:a16="http://schemas.microsoft.com/office/drawing/2014/main" id="{7901DDA1-00D8-4888-8798-B28B2BC40453}"/>
                  </a:ext>
                </a:extLst>
              </p:cNvPr>
              <p:cNvSpPr/>
              <p:nvPr/>
            </p:nvSpPr>
            <p:spPr>
              <a:xfrm>
                <a:off x="2968645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47" name="正方形/長方形 2746">
                <a:extLst>
                  <a:ext uri="{FF2B5EF4-FFF2-40B4-BE49-F238E27FC236}">
                    <a16:creationId xmlns:a16="http://schemas.microsoft.com/office/drawing/2014/main" id="{58A28DA1-970F-4CE9-AB07-D9805343BE71}"/>
                  </a:ext>
                </a:extLst>
              </p:cNvPr>
              <p:cNvSpPr/>
              <p:nvPr/>
            </p:nvSpPr>
            <p:spPr>
              <a:xfrm>
                <a:off x="2968645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48" name="正方形/長方形 2747">
                <a:extLst>
                  <a:ext uri="{FF2B5EF4-FFF2-40B4-BE49-F238E27FC236}">
                    <a16:creationId xmlns:a16="http://schemas.microsoft.com/office/drawing/2014/main" id="{785FD108-603B-4933-A50B-42CFB91479C4}"/>
                  </a:ext>
                </a:extLst>
              </p:cNvPr>
              <p:cNvSpPr/>
              <p:nvPr/>
            </p:nvSpPr>
            <p:spPr>
              <a:xfrm>
                <a:off x="2913532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736" name="グループ化 2735">
              <a:extLst>
                <a:ext uri="{FF2B5EF4-FFF2-40B4-BE49-F238E27FC236}">
                  <a16:creationId xmlns:a16="http://schemas.microsoft.com/office/drawing/2014/main" id="{6A9C730D-6F28-439A-AE71-4244F8F1C7DB}"/>
                </a:ext>
              </a:extLst>
            </p:cNvPr>
            <p:cNvGrpSpPr/>
            <p:nvPr/>
          </p:nvGrpSpPr>
          <p:grpSpPr>
            <a:xfrm>
              <a:off x="5927138" y="4847269"/>
              <a:ext cx="202233" cy="94208"/>
              <a:chOff x="6290174" y="4496532"/>
              <a:chExt cx="202233" cy="94208"/>
            </a:xfrm>
          </p:grpSpPr>
          <p:grpSp>
            <p:nvGrpSpPr>
              <p:cNvPr id="2737" name="グループ化 2736">
                <a:extLst>
                  <a:ext uri="{FF2B5EF4-FFF2-40B4-BE49-F238E27FC236}">
                    <a16:creationId xmlns:a16="http://schemas.microsoft.com/office/drawing/2014/main" id="{2421471C-E676-4590-A1DA-E2A4AEDD3CD6}"/>
                  </a:ext>
                </a:extLst>
              </p:cNvPr>
              <p:cNvGrpSpPr/>
              <p:nvPr/>
            </p:nvGrpSpPr>
            <p:grpSpPr>
              <a:xfrm>
                <a:off x="6290174" y="4499717"/>
                <a:ext cx="146106" cy="91023"/>
                <a:chOff x="2913532" y="2640913"/>
                <a:chExt cx="146106" cy="9102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2740" name="正方形/長方形 2739">
                  <a:extLst>
                    <a:ext uri="{FF2B5EF4-FFF2-40B4-BE49-F238E27FC236}">
                      <a16:creationId xmlns:a16="http://schemas.microsoft.com/office/drawing/2014/main" id="{F90284AD-444D-44EE-9E1C-B2E22B01A0FC}"/>
                    </a:ext>
                  </a:extLst>
                </p:cNvPr>
                <p:cNvSpPr/>
                <p:nvPr/>
              </p:nvSpPr>
              <p:spPr>
                <a:xfrm>
                  <a:off x="3023638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41" name="正方形/長方形 2740">
                  <a:extLst>
                    <a:ext uri="{FF2B5EF4-FFF2-40B4-BE49-F238E27FC236}">
                      <a16:creationId xmlns:a16="http://schemas.microsoft.com/office/drawing/2014/main" id="{8678048A-E3CD-4E80-9112-5BAD8C6ED0BD}"/>
                    </a:ext>
                  </a:extLst>
                </p:cNvPr>
                <p:cNvSpPr/>
                <p:nvPr/>
              </p:nvSpPr>
              <p:spPr>
                <a:xfrm>
                  <a:off x="2968645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42" name="正方形/長方形 2741">
                  <a:extLst>
                    <a:ext uri="{FF2B5EF4-FFF2-40B4-BE49-F238E27FC236}">
                      <a16:creationId xmlns:a16="http://schemas.microsoft.com/office/drawing/2014/main" id="{C4C818E4-6F77-46F9-98B6-F770546110A0}"/>
                    </a:ext>
                  </a:extLst>
                </p:cNvPr>
                <p:cNvSpPr/>
                <p:nvPr/>
              </p:nvSpPr>
              <p:spPr>
                <a:xfrm>
                  <a:off x="3023638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43" name="正方形/長方形 2742">
                  <a:extLst>
                    <a:ext uri="{FF2B5EF4-FFF2-40B4-BE49-F238E27FC236}">
                      <a16:creationId xmlns:a16="http://schemas.microsoft.com/office/drawing/2014/main" id="{56692FE4-3253-4CA5-8E88-11CDCDFD95D9}"/>
                    </a:ext>
                  </a:extLst>
                </p:cNvPr>
                <p:cNvSpPr/>
                <p:nvPr/>
              </p:nvSpPr>
              <p:spPr>
                <a:xfrm>
                  <a:off x="2968645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44" name="正方形/長方形 2743">
                  <a:extLst>
                    <a:ext uri="{FF2B5EF4-FFF2-40B4-BE49-F238E27FC236}">
                      <a16:creationId xmlns:a16="http://schemas.microsoft.com/office/drawing/2014/main" id="{BFEF6B4C-AF74-42DA-B503-3274DEDFB2F6}"/>
                    </a:ext>
                  </a:extLst>
                </p:cNvPr>
                <p:cNvSpPr/>
                <p:nvPr/>
              </p:nvSpPr>
              <p:spPr>
                <a:xfrm>
                  <a:off x="2913532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45" name="正方形/長方形 2744">
                  <a:extLst>
                    <a:ext uri="{FF2B5EF4-FFF2-40B4-BE49-F238E27FC236}">
                      <a16:creationId xmlns:a16="http://schemas.microsoft.com/office/drawing/2014/main" id="{75A1CA53-EDCF-438D-96ED-81DF5C541348}"/>
                    </a:ext>
                  </a:extLst>
                </p:cNvPr>
                <p:cNvSpPr/>
                <p:nvPr/>
              </p:nvSpPr>
              <p:spPr>
                <a:xfrm>
                  <a:off x="2913532" y="269539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738" name="正方形/長方形 2737">
                <a:extLst>
                  <a:ext uri="{FF2B5EF4-FFF2-40B4-BE49-F238E27FC236}">
                    <a16:creationId xmlns:a16="http://schemas.microsoft.com/office/drawing/2014/main" id="{C687EDF0-966D-4BF3-8159-F124BE2482A0}"/>
                  </a:ext>
                </a:extLst>
              </p:cNvPr>
              <p:cNvSpPr/>
              <p:nvPr/>
            </p:nvSpPr>
            <p:spPr>
              <a:xfrm>
                <a:off x="6456407" y="4496532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39" name="正方形/長方形 2738">
                <a:extLst>
                  <a:ext uri="{FF2B5EF4-FFF2-40B4-BE49-F238E27FC236}">
                    <a16:creationId xmlns:a16="http://schemas.microsoft.com/office/drawing/2014/main" id="{92C259AF-9BCA-4AF1-8789-71940D894917}"/>
                  </a:ext>
                </a:extLst>
              </p:cNvPr>
              <p:cNvSpPr/>
              <p:nvPr/>
            </p:nvSpPr>
            <p:spPr>
              <a:xfrm>
                <a:off x="6456407" y="4553788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2750" name="グループ化 2749">
            <a:extLst>
              <a:ext uri="{FF2B5EF4-FFF2-40B4-BE49-F238E27FC236}">
                <a16:creationId xmlns:a16="http://schemas.microsoft.com/office/drawing/2014/main" id="{764DD036-D1ED-46B8-80C9-2124EE6323C4}"/>
              </a:ext>
            </a:extLst>
          </p:cNvPr>
          <p:cNvGrpSpPr/>
          <p:nvPr/>
        </p:nvGrpSpPr>
        <p:grpSpPr>
          <a:xfrm>
            <a:off x="5927138" y="5631428"/>
            <a:ext cx="323141" cy="95800"/>
            <a:chOff x="5927138" y="4847269"/>
            <a:chExt cx="323141" cy="95800"/>
          </a:xfrm>
        </p:grpSpPr>
        <p:grpSp>
          <p:nvGrpSpPr>
            <p:cNvPr id="2751" name="グループ化 2750">
              <a:extLst>
                <a:ext uri="{FF2B5EF4-FFF2-40B4-BE49-F238E27FC236}">
                  <a16:creationId xmlns:a16="http://schemas.microsoft.com/office/drawing/2014/main" id="{9BDE068A-FF66-41D5-8ADD-1CA5855C50F5}"/>
                </a:ext>
              </a:extLst>
            </p:cNvPr>
            <p:cNvGrpSpPr/>
            <p:nvPr/>
          </p:nvGrpSpPr>
          <p:grpSpPr>
            <a:xfrm>
              <a:off x="6159166" y="4852046"/>
              <a:ext cx="91113" cy="91023"/>
              <a:chOff x="2913532" y="2640913"/>
              <a:chExt cx="91113" cy="91023"/>
            </a:xfrm>
            <a:solidFill>
              <a:schemeClr val="bg2">
                <a:lumMod val="90000"/>
              </a:schemeClr>
            </a:solidFill>
          </p:grpSpPr>
          <p:sp>
            <p:nvSpPr>
              <p:cNvPr id="2762" name="正方形/長方形 2761">
                <a:extLst>
                  <a:ext uri="{FF2B5EF4-FFF2-40B4-BE49-F238E27FC236}">
                    <a16:creationId xmlns:a16="http://schemas.microsoft.com/office/drawing/2014/main" id="{0765E3FF-AC88-4592-ABB0-0977B85C8B85}"/>
                  </a:ext>
                </a:extLst>
              </p:cNvPr>
              <p:cNvSpPr/>
              <p:nvPr/>
            </p:nvSpPr>
            <p:spPr>
              <a:xfrm>
                <a:off x="2968645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63" name="正方形/長方形 2762">
                <a:extLst>
                  <a:ext uri="{FF2B5EF4-FFF2-40B4-BE49-F238E27FC236}">
                    <a16:creationId xmlns:a16="http://schemas.microsoft.com/office/drawing/2014/main" id="{D0A9768E-9B9E-434D-A066-CF91E1F711D2}"/>
                  </a:ext>
                </a:extLst>
              </p:cNvPr>
              <p:cNvSpPr/>
              <p:nvPr/>
            </p:nvSpPr>
            <p:spPr>
              <a:xfrm>
                <a:off x="2968645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64" name="正方形/長方形 2763">
                <a:extLst>
                  <a:ext uri="{FF2B5EF4-FFF2-40B4-BE49-F238E27FC236}">
                    <a16:creationId xmlns:a16="http://schemas.microsoft.com/office/drawing/2014/main" id="{9DE9AEA0-E1F6-4490-90B3-24EC792DF484}"/>
                  </a:ext>
                </a:extLst>
              </p:cNvPr>
              <p:cNvSpPr/>
              <p:nvPr/>
            </p:nvSpPr>
            <p:spPr>
              <a:xfrm>
                <a:off x="2913532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65" name="正方形/長方形 2764">
                <a:extLst>
                  <a:ext uri="{FF2B5EF4-FFF2-40B4-BE49-F238E27FC236}">
                    <a16:creationId xmlns:a16="http://schemas.microsoft.com/office/drawing/2014/main" id="{F36AD5CC-79BB-4DAF-B79C-1B22BAF42748}"/>
                  </a:ext>
                </a:extLst>
              </p:cNvPr>
              <p:cNvSpPr/>
              <p:nvPr/>
            </p:nvSpPr>
            <p:spPr>
              <a:xfrm>
                <a:off x="2913532" y="269539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752" name="グループ化 2751">
              <a:extLst>
                <a:ext uri="{FF2B5EF4-FFF2-40B4-BE49-F238E27FC236}">
                  <a16:creationId xmlns:a16="http://schemas.microsoft.com/office/drawing/2014/main" id="{B7FB32D4-8C3D-4A64-9E54-F456BA6F3B8A}"/>
                </a:ext>
              </a:extLst>
            </p:cNvPr>
            <p:cNvGrpSpPr/>
            <p:nvPr/>
          </p:nvGrpSpPr>
          <p:grpSpPr>
            <a:xfrm>
              <a:off x="5927138" y="4847269"/>
              <a:ext cx="202233" cy="94208"/>
              <a:chOff x="6290174" y="4496532"/>
              <a:chExt cx="202233" cy="94208"/>
            </a:xfrm>
          </p:grpSpPr>
          <p:grpSp>
            <p:nvGrpSpPr>
              <p:cNvPr id="2753" name="グループ化 2752">
                <a:extLst>
                  <a:ext uri="{FF2B5EF4-FFF2-40B4-BE49-F238E27FC236}">
                    <a16:creationId xmlns:a16="http://schemas.microsoft.com/office/drawing/2014/main" id="{1FA2EE40-94AF-4B66-95D7-C30845CA4F6D}"/>
                  </a:ext>
                </a:extLst>
              </p:cNvPr>
              <p:cNvGrpSpPr/>
              <p:nvPr/>
            </p:nvGrpSpPr>
            <p:grpSpPr>
              <a:xfrm>
                <a:off x="6290174" y="4499717"/>
                <a:ext cx="146106" cy="91023"/>
                <a:chOff x="2913532" y="2640913"/>
                <a:chExt cx="146106" cy="9102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2756" name="正方形/長方形 2755">
                  <a:extLst>
                    <a:ext uri="{FF2B5EF4-FFF2-40B4-BE49-F238E27FC236}">
                      <a16:creationId xmlns:a16="http://schemas.microsoft.com/office/drawing/2014/main" id="{62B4A45A-1E4E-4AF5-ABCF-482A128C82BE}"/>
                    </a:ext>
                  </a:extLst>
                </p:cNvPr>
                <p:cNvSpPr/>
                <p:nvPr/>
              </p:nvSpPr>
              <p:spPr>
                <a:xfrm>
                  <a:off x="3023638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58" name="正方形/長方形 2757">
                  <a:extLst>
                    <a:ext uri="{FF2B5EF4-FFF2-40B4-BE49-F238E27FC236}">
                      <a16:creationId xmlns:a16="http://schemas.microsoft.com/office/drawing/2014/main" id="{CECA1FAA-CCCE-47CD-83C8-BBA69CCA7C76}"/>
                    </a:ext>
                  </a:extLst>
                </p:cNvPr>
                <p:cNvSpPr/>
                <p:nvPr/>
              </p:nvSpPr>
              <p:spPr>
                <a:xfrm>
                  <a:off x="3023638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59" name="正方形/長方形 2758">
                  <a:extLst>
                    <a:ext uri="{FF2B5EF4-FFF2-40B4-BE49-F238E27FC236}">
                      <a16:creationId xmlns:a16="http://schemas.microsoft.com/office/drawing/2014/main" id="{A49576DE-4D3E-4E96-8083-86D8577782B0}"/>
                    </a:ext>
                  </a:extLst>
                </p:cNvPr>
                <p:cNvSpPr/>
                <p:nvPr/>
              </p:nvSpPr>
              <p:spPr>
                <a:xfrm>
                  <a:off x="2968645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60" name="正方形/長方形 2759">
                  <a:extLst>
                    <a:ext uri="{FF2B5EF4-FFF2-40B4-BE49-F238E27FC236}">
                      <a16:creationId xmlns:a16="http://schemas.microsoft.com/office/drawing/2014/main" id="{450EEAE3-FC9E-4532-B288-418BDCE0837B}"/>
                    </a:ext>
                  </a:extLst>
                </p:cNvPr>
                <p:cNvSpPr/>
                <p:nvPr/>
              </p:nvSpPr>
              <p:spPr>
                <a:xfrm>
                  <a:off x="2913532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61" name="正方形/長方形 2760">
                  <a:extLst>
                    <a:ext uri="{FF2B5EF4-FFF2-40B4-BE49-F238E27FC236}">
                      <a16:creationId xmlns:a16="http://schemas.microsoft.com/office/drawing/2014/main" id="{2D6AA600-B9AD-4518-B254-B60F618A9E68}"/>
                    </a:ext>
                  </a:extLst>
                </p:cNvPr>
                <p:cNvSpPr/>
                <p:nvPr/>
              </p:nvSpPr>
              <p:spPr>
                <a:xfrm>
                  <a:off x="2913532" y="269539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754" name="正方形/長方形 2753">
                <a:extLst>
                  <a:ext uri="{FF2B5EF4-FFF2-40B4-BE49-F238E27FC236}">
                    <a16:creationId xmlns:a16="http://schemas.microsoft.com/office/drawing/2014/main" id="{B0929DC4-45C0-46F9-B96F-4077DC2D0D87}"/>
                  </a:ext>
                </a:extLst>
              </p:cNvPr>
              <p:cNvSpPr/>
              <p:nvPr/>
            </p:nvSpPr>
            <p:spPr>
              <a:xfrm>
                <a:off x="6456407" y="4496532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55" name="正方形/長方形 2754">
                <a:extLst>
                  <a:ext uri="{FF2B5EF4-FFF2-40B4-BE49-F238E27FC236}">
                    <a16:creationId xmlns:a16="http://schemas.microsoft.com/office/drawing/2014/main" id="{29A2F50D-2875-4A2B-AB64-12040B717727}"/>
                  </a:ext>
                </a:extLst>
              </p:cNvPr>
              <p:cNvSpPr/>
              <p:nvPr/>
            </p:nvSpPr>
            <p:spPr>
              <a:xfrm>
                <a:off x="6456407" y="4553788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2766" name="グループ化 2765">
            <a:extLst>
              <a:ext uri="{FF2B5EF4-FFF2-40B4-BE49-F238E27FC236}">
                <a16:creationId xmlns:a16="http://schemas.microsoft.com/office/drawing/2014/main" id="{7B294C1E-5EC4-4D25-86C4-7FFF711B7E64}"/>
              </a:ext>
            </a:extLst>
          </p:cNvPr>
          <p:cNvGrpSpPr/>
          <p:nvPr/>
        </p:nvGrpSpPr>
        <p:grpSpPr>
          <a:xfrm>
            <a:off x="5927138" y="5752234"/>
            <a:ext cx="323141" cy="95800"/>
            <a:chOff x="5927138" y="4847269"/>
            <a:chExt cx="323141" cy="95800"/>
          </a:xfrm>
        </p:grpSpPr>
        <p:grpSp>
          <p:nvGrpSpPr>
            <p:cNvPr id="2767" name="グループ化 2766">
              <a:extLst>
                <a:ext uri="{FF2B5EF4-FFF2-40B4-BE49-F238E27FC236}">
                  <a16:creationId xmlns:a16="http://schemas.microsoft.com/office/drawing/2014/main" id="{7BA158FB-EE34-4E98-9A82-10E54E695181}"/>
                </a:ext>
              </a:extLst>
            </p:cNvPr>
            <p:cNvGrpSpPr/>
            <p:nvPr/>
          </p:nvGrpSpPr>
          <p:grpSpPr>
            <a:xfrm>
              <a:off x="6159166" y="4852046"/>
              <a:ext cx="91113" cy="91023"/>
              <a:chOff x="2913532" y="2640913"/>
              <a:chExt cx="91113" cy="91023"/>
            </a:xfrm>
            <a:solidFill>
              <a:schemeClr val="bg2">
                <a:lumMod val="90000"/>
              </a:schemeClr>
            </a:solidFill>
          </p:grpSpPr>
          <p:sp>
            <p:nvSpPr>
              <p:cNvPr id="2778" name="正方形/長方形 2777">
                <a:extLst>
                  <a:ext uri="{FF2B5EF4-FFF2-40B4-BE49-F238E27FC236}">
                    <a16:creationId xmlns:a16="http://schemas.microsoft.com/office/drawing/2014/main" id="{A389FBD8-E9F6-4C11-A40D-4A32E81D1C64}"/>
                  </a:ext>
                </a:extLst>
              </p:cNvPr>
              <p:cNvSpPr/>
              <p:nvPr/>
            </p:nvSpPr>
            <p:spPr>
              <a:xfrm>
                <a:off x="2968645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79" name="正方形/長方形 2778">
                <a:extLst>
                  <a:ext uri="{FF2B5EF4-FFF2-40B4-BE49-F238E27FC236}">
                    <a16:creationId xmlns:a16="http://schemas.microsoft.com/office/drawing/2014/main" id="{FA8874BA-D557-4968-BF51-52378D15B6BB}"/>
                  </a:ext>
                </a:extLst>
              </p:cNvPr>
              <p:cNvSpPr/>
              <p:nvPr/>
            </p:nvSpPr>
            <p:spPr>
              <a:xfrm>
                <a:off x="2968645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80" name="正方形/長方形 2779">
                <a:extLst>
                  <a:ext uri="{FF2B5EF4-FFF2-40B4-BE49-F238E27FC236}">
                    <a16:creationId xmlns:a16="http://schemas.microsoft.com/office/drawing/2014/main" id="{B702A8EA-E3B2-44F1-9F08-F90AE3681F58}"/>
                  </a:ext>
                </a:extLst>
              </p:cNvPr>
              <p:cNvSpPr/>
              <p:nvPr/>
            </p:nvSpPr>
            <p:spPr>
              <a:xfrm>
                <a:off x="2913532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768" name="グループ化 2767">
              <a:extLst>
                <a:ext uri="{FF2B5EF4-FFF2-40B4-BE49-F238E27FC236}">
                  <a16:creationId xmlns:a16="http://schemas.microsoft.com/office/drawing/2014/main" id="{174BF35C-660D-49E8-9103-DFF1E74D357B}"/>
                </a:ext>
              </a:extLst>
            </p:cNvPr>
            <p:cNvGrpSpPr/>
            <p:nvPr/>
          </p:nvGrpSpPr>
          <p:grpSpPr>
            <a:xfrm>
              <a:off x="5927138" y="4847269"/>
              <a:ext cx="202233" cy="94208"/>
              <a:chOff x="6290174" y="4496532"/>
              <a:chExt cx="202233" cy="94208"/>
            </a:xfrm>
          </p:grpSpPr>
          <p:grpSp>
            <p:nvGrpSpPr>
              <p:cNvPr id="2769" name="グループ化 2768">
                <a:extLst>
                  <a:ext uri="{FF2B5EF4-FFF2-40B4-BE49-F238E27FC236}">
                    <a16:creationId xmlns:a16="http://schemas.microsoft.com/office/drawing/2014/main" id="{7CD2B240-8611-4A0B-82AA-37DBC947C49D}"/>
                  </a:ext>
                </a:extLst>
              </p:cNvPr>
              <p:cNvGrpSpPr/>
              <p:nvPr/>
            </p:nvGrpSpPr>
            <p:grpSpPr>
              <a:xfrm>
                <a:off x="6290174" y="4499717"/>
                <a:ext cx="146106" cy="91023"/>
                <a:chOff x="2913532" y="2640913"/>
                <a:chExt cx="146106" cy="9102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2773" name="正方形/長方形 2772">
                  <a:extLst>
                    <a:ext uri="{FF2B5EF4-FFF2-40B4-BE49-F238E27FC236}">
                      <a16:creationId xmlns:a16="http://schemas.microsoft.com/office/drawing/2014/main" id="{7D0B611D-E58F-4191-B2E0-942EA6B52D71}"/>
                    </a:ext>
                  </a:extLst>
                </p:cNvPr>
                <p:cNvSpPr/>
                <p:nvPr/>
              </p:nvSpPr>
              <p:spPr>
                <a:xfrm>
                  <a:off x="2968645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74" name="正方形/長方形 2773">
                  <a:extLst>
                    <a:ext uri="{FF2B5EF4-FFF2-40B4-BE49-F238E27FC236}">
                      <a16:creationId xmlns:a16="http://schemas.microsoft.com/office/drawing/2014/main" id="{B3C567EF-56C4-4EE3-8B47-6CD431130E14}"/>
                    </a:ext>
                  </a:extLst>
                </p:cNvPr>
                <p:cNvSpPr/>
                <p:nvPr/>
              </p:nvSpPr>
              <p:spPr>
                <a:xfrm>
                  <a:off x="3023638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75" name="正方形/長方形 2774">
                  <a:extLst>
                    <a:ext uri="{FF2B5EF4-FFF2-40B4-BE49-F238E27FC236}">
                      <a16:creationId xmlns:a16="http://schemas.microsoft.com/office/drawing/2014/main" id="{29793536-E413-4257-AE1E-00E935DF8F38}"/>
                    </a:ext>
                  </a:extLst>
                </p:cNvPr>
                <p:cNvSpPr/>
                <p:nvPr/>
              </p:nvSpPr>
              <p:spPr>
                <a:xfrm>
                  <a:off x="2968645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76" name="正方形/長方形 2775">
                  <a:extLst>
                    <a:ext uri="{FF2B5EF4-FFF2-40B4-BE49-F238E27FC236}">
                      <a16:creationId xmlns:a16="http://schemas.microsoft.com/office/drawing/2014/main" id="{F0366B8A-A621-4915-AF45-27491DD6828F}"/>
                    </a:ext>
                  </a:extLst>
                </p:cNvPr>
                <p:cNvSpPr/>
                <p:nvPr/>
              </p:nvSpPr>
              <p:spPr>
                <a:xfrm>
                  <a:off x="2913532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77" name="正方形/長方形 2776">
                  <a:extLst>
                    <a:ext uri="{FF2B5EF4-FFF2-40B4-BE49-F238E27FC236}">
                      <a16:creationId xmlns:a16="http://schemas.microsoft.com/office/drawing/2014/main" id="{4B4E2713-8152-49E1-8DE6-F3B3232C75E3}"/>
                    </a:ext>
                  </a:extLst>
                </p:cNvPr>
                <p:cNvSpPr/>
                <p:nvPr/>
              </p:nvSpPr>
              <p:spPr>
                <a:xfrm>
                  <a:off x="2913532" y="269539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770" name="正方形/長方形 2769">
                <a:extLst>
                  <a:ext uri="{FF2B5EF4-FFF2-40B4-BE49-F238E27FC236}">
                    <a16:creationId xmlns:a16="http://schemas.microsoft.com/office/drawing/2014/main" id="{C8C99FAC-1FA8-4C27-B39C-D9DAE693DFF8}"/>
                  </a:ext>
                </a:extLst>
              </p:cNvPr>
              <p:cNvSpPr/>
              <p:nvPr/>
            </p:nvSpPr>
            <p:spPr>
              <a:xfrm>
                <a:off x="6456407" y="4496532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71" name="正方形/長方形 2770">
                <a:extLst>
                  <a:ext uri="{FF2B5EF4-FFF2-40B4-BE49-F238E27FC236}">
                    <a16:creationId xmlns:a16="http://schemas.microsoft.com/office/drawing/2014/main" id="{44588917-3E55-4CC4-A7C3-52FE5F778B07}"/>
                  </a:ext>
                </a:extLst>
              </p:cNvPr>
              <p:cNvSpPr/>
              <p:nvPr/>
            </p:nvSpPr>
            <p:spPr>
              <a:xfrm>
                <a:off x="6456407" y="4553788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2782" name="正方形/長方形 2781">
            <a:extLst>
              <a:ext uri="{FF2B5EF4-FFF2-40B4-BE49-F238E27FC236}">
                <a16:creationId xmlns:a16="http://schemas.microsoft.com/office/drawing/2014/main" id="{5F049C1E-EA58-4480-AEAC-D489B0ED1868}"/>
              </a:ext>
            </a:extLst>
          </p:cNvPr>
          <p:cNvSpPr/>
          <p:nvPr/>
        </p:nvSpPr>
        <p:spPr>
          <a:xfrm>
            <a:off x="5826056" y="6256165"/>
            <a:ext cx="36000" cy="216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83" name="正方形/長方形 2782">
            <a:extLst>
              <a:ext uri="{FF2B5EF4-FFF2-40B4-BE49-F238E27FC236}">
                <a16:creationId xmlns:a16="http://schemas.microsoft.com/office/drawing/2014/main" id="{58EB3279-C1C3-4114-8EE1-04FF711DBD39}"/>
              </a:ext>
            </a:extLst>
          </p:cNvPr>
          <p:cNvSpPr/>
          <p:nvPr/>
        </p:nvSpPr>
        <p:spPr>
          <a:xfrm>
            <a:off x="5831815" y="4811821"/>
            <a:ext cx="36000" cy="1656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84" name="正方形/長方形 2783">
            <a:extLst>
              <a:ext uri="{FF2B5EF4-FFF2-40B4-BE49-F238E27FC236}">
                <a16:creationId xmlns:a16="http://schemas.microsoft.com/office/drawing/2014/main" id="{B5ED62E3-2D1B-4A37-8667-8654C4A9D918}"/>
              </a:ext>
            </a:extLst>
          </p:cNvPr>
          <p:cNvSpPr/>
          <p:nvPr/>
        </p:nvSpPr>
        <p:spPr>
          <a:xfrm>
            <a:off x="5454820" y="6292909"/>
            <a:ext cx="54000" cy="108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85" name="正方形/長方形 2784">
            <a:extLst>
              <a:ext uri="{FF2B5EF4-FFF2-40B4-BE49-F238E27FC236}">
                <a16:creationId xmlns:a16="http://schemas.microsoft.com/office/drawing/2014/main" id="{2444B594-0425-4D47-94A0-767AD3ABAFE4}"/>
              </a:ext>
            </a:extLst>
          </p:cNvPr>
          <p:cNvSpPr/>
          <p:nvPr/>
        </p:nvSpPr>
        <p:spPr>
          <a:xfrm>
            <a:off x="5305211" y="6375861"/>
            <a:ext cx="54000" cy="108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86" name="正方形/長方形 2785">
            <a:extLst>
              <a:ext uri="{FF2B5EF4-FFF2-40B4-BE49-F238E27FC236}">
                <a16:creationId xmlns:a16="http://schemas.microsoft.com/office/drawing/2014/main" id="{342DE652-EF73-4009-A3DF-5FF9ED466C10}"/>
              </a:ext>
            </a:extLst>
          </p:cNvPr>
          <p:cNvSpPr/>
          <p:nvPr/>
        </p:nvSpPr>
        <p:spPr>
          <a:xfrm>
            <a:off x="5308580" y="6498663"/>
            <a:ext cx="54000" cy="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793" name="グループ化 2792">
            <a:extLst>
              <a:ext uri="{FF2B5EF4-FFF2-40B4-BE49-F238E27FC236}">
                <a16:creationId xmlns:a16="http://schemas.microsoft.com/office/drawing/2014/main" id="{55496033-DB87-434B-B81A-C29752DA5E3D}"/>
              </a:ext>
            </a:extLst>
          </p:cNvPr>
          <p:cNvGrpSpPr/>
          <p:nvPr/>
        </p:nvGrpSpPr>
        <p:grpSpPr>
          <a:xfrm>
            <a:off x="5554779" y="4208827"/>
            <a:ext cx="355224" cy="55196"/>
            <a:chOff x="5305622" y="4275068"/>
            <a:chExt cx="355224" cy="55196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2794" name="正方形/長方形 2793">
              <a:extLst>
                <a:ext uri="{FF2B5EF4-FFF2-40B4-BE49-F238E27FC236}">
                  <a16:creationId xmlns:a16="http://schemas.microsoft.com/office/drawing/2014/main" id="{A910B907-AE51-4BE4-9A64-05B262DCB5F6}"/>
                </a:ext>
              </a:extLst>
            </p:cNvPr>
            <p:cNvSpPr/>
            <p:nvPr/>
          </p:nvSpPr>
          <p:spPr>
            <a:xfrm>
              <a:off x="5305622" y="4276264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95" name="正方形/長方形 2794">
              <a:extLst>
                <a:ext uri="{FF2B5EF4-FFF2-40B4-BE49-F238E27FC236}">
                  <a16:creationId xmlns:a16="http://schemas.microsoft.com/office/drawing/2014/main" id="{34C12F3D-FD1B-422D-B17B-193692B0DA27}"/>
                </a:ext>
              </a:extLst>
            </p:cNvPr>
            <p:cNvSpPr/>
            <p:nvPr/>
          </p:nvSpPr>
          <p:spPr>
            <a:xfrm>
              <a:off x="5382519" y="4275068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96" name="正方形/長方形 2795">
              <a:extLst>
                <a:ext uri="{FF2B5EF4-FFF2-40B4-BE49-F238E27FC236}">
                  <a16:creationId xmlns:a16="http://schemas.microsoft.com/office/drawing/2014/main" id="{FA9A08B4-4C9C-47AB-90A0-FD1A3D87BF35}"/>
                </a:ext>
              </a:extLst>
            </p:cNvPr>
            <p:cNvSpPr/>
            <p:nvPr/>
          </p:nvSpPr>
          <p:spPr>
            <a:xfrm>
              <a:off x="5450879" y="4275554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97" name="正方形/長方形 2796">
              <a:extLst>
                <a:ext uri="{FF2B5EF4-FFF2-40B4-BE49-F238E27FC236}">
                  <a16:creationId xmlns:a16="http://schemas.microsoft.com/office/drawing/2014/main" id="{CF2EA498-CB38-46CF-A12C-E989ACBDF49B}"/>
                </a:ext>
              </a:extLst>
            </p:cNvPr>
            <p:cNvSpPr/>
            <p:nvPr/>
          </p:nvSpPr>
          <p:spPr>
            <a:xfrm>
              <a:off x="5535222" y="4275068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98" name="正方形/長方形 2797">
              <a:extLst>
                <a:ext uri="{FF2B5EF4-FFF2-40B4-BE49-F238E27FC236}">
                  <a16:creationId xmlns:a16="http://schemas.microsoft.com/office/drawing/2014/main" id="{76C4F800-F3DB-4334-A77F-B6B1FFED9BC8}"/>
                </a:ext>
              </a:extLst>
            </p:cNvPr>
            <p:cNvSpPr/>
            <p:nvPr/>
          </p:nvSpPr>
          <p:spPr>
            <a:xfrm>
              <a:off x="5606846" y="4275068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2" name="グループ化 281">
            <a:extLst>
              <a:ext uri="{FF2B5EF4-FFF2-40B4-BE49-F238E27FC236}">
                <a16:creationId xmlns:a16="http://schemas.microsoft.com/office/drawing/2014/main" id="{F9EEDC89-C8AF-4CA4-9821-9FC4A4955D7D}"/>
              </a:ext>
            </a:extLst>
          </p:cNvPr>
          <p:cNvGrpSpPr/>
          <p:nvPr/>
        </p:nvGrpSpPr>
        <p:grpSpPr>
          <a:xfrm>
            <a:off x="5541053" y="3962420"/>
            <a:ext cx="650337" cy="225478"/>
            <a:chOff x="5541053" y="3962420"/>
            <a:chExt cx="650337" cy="225478"/>
          </a:xfrm>
        </p:grpSpPr>
        <p:grpSp>
          <p:nvGrpSpPr>
            <p:cNvPr id="2787" name="グループ化 2786">
              <a:extLst>
                <a:ext uri="{FF2B5EF4-FFF2-40B4-BE49-F238E27FC236}">
                  <a16:creationId xmlns:a16="http://schemas.microsoft.com/office/drawing/2014/main" id="{CB3C4789-90BB-4FF8-8BC7-948BD435A040}"/>
                </a:ext>
              </a:extLst>
            </p:cNvPr>
            <p:cNvGrpSpPr/>
            <p:nvPr/>
          </p:nvGrpSpPr>
          <p:grpSpPr>
            <a:xfrm>
              <a:off x="5541053" y="4130702"/>
              <a:ext cx="355224" cy="55196"/>
              <a:chOff x="5305622" y="4275068"/>
              <a:chExt cx="355224" cy="55196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2788" name="正方形/長方形 2787">
                <a:extLst>
                  <a:ext uri="{FF2B5EF4-FFF2-40B4-BE49-F238E27FC236}">
                    <a16:creationId xmlns:a16="http://schemas.microsoft.com/office/drawing/2014/main" id="{31C6389E-1CFD-46E6-A8D7-AF35C0DA8310}"/>
                  </a:ext>
                </a:extLst>
              </p:cNvPr>
              <p:cNvSpPr/>
              <p:nvPr/>
            </p:nvSpPr>
            <p:spPr>
              <a:xfrm>
                <a:off x="5305622" y="4276264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89" name="正方形/長方形 2788">
                <a:extLst>
                  <a:ext uri="{FF2B5EF4-FFF2-40B4-BE49-F238E27FC236}">
                    <a16:creationId xmlns:a16="http://schemas.microsoft.com/office/drawing/2014/main" id="{E04C3E28-1F1F-4C3E-91DE-327B6DD4A802}"/>
                  </a:ext>
                </a:extLst>
              </p:cNvPr>
              <p:cNvSpPr/>
              <p:nvPr/>
            </p:nvSpPr>
            <p:spPr>
              <a:xfrm>
                <a:off x="5382519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90" name="正方形/長方形 2789">
                <a:extLst>
                  <a:ext uri="{FF2B5EF4-FFF2-40B4-BE49-F238E27FC236}">
                    <a16:creationId xmlns:a16="http://schemas.microsoft.com/office/drawing/2014/main" id="{03834A0B-2F00-49A2-8311-7DF10D10C046}"/>
                  </a:ext>
                </a:extLst>
              </p:cNvPr>
              <p:cNvSpPr/>
              <p:nvPr/>
            </p:nvSpPr>
            <p:spPr>
              <a:xfrm>
                <a:off x="5450879" y="4275554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91" name="正方形/長方形 2790">
                <a:extLst>
                  <a:ext uri="{FF2B5EF4-FFF2-40B4-BE49-F238E27FC236}">
                    <a16:creationId xmlns:a16="http://schemas.microsoft.com/office/drawing/2014/main" id="{5C210440-DF9D-49FC-A73D-5E69DFC7A06B}"/>
                  </a:ext>
                </a:extLst>
              </p:cNvPr>
              <p:cNvSpPr/>
              <p:nvPr/>
            </p:nvSpPr>
            <p:spPr>
              <a:xfrm>
                <a:off x="5535222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92" name="正方形/長方形 2791">
                <a:extLst>
                  <a:ext uri="{FF2B5EF4-FFF2-40B4-BE49-F238E27FC236}">
                    <a16:creationId xmlns:a16="http://schemas.microsoft.com/office/drawing/2014/main" id="{2A4D77BE-A269-42BB-BA60-FFF30EAFF893}"/>
                  </a:ext>
                </a:extLst>
              </p:cNvPr>
              <p:cNvSpPr/>
              <p:nvPr/>
            </p:nvSpPr>
            <p:spPr>
              <a:xfrm>
                <a:off x="5606846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799" name="グループ化 2798">
              <a:extLst>
                <a:ext uri="{FF2B5EF4-FFF2-40B4-BE49-F238E27FC236}">
                  <a16:creationId xmlns:a16="http://schemas.microsoft.com/office/drawing/2014/main" id="{E0576D56-1D7F-4740-A6AC-D128B33ADA85}"/>
                </a:ext>
              </a:extLst>
            </p:cNvPr>
            <p:cNvGrpSpPr/>
            <p:nvPr/>
          </p:nvGrpSpPr>
          <p:grpSpPr>
            <a:xfrm>
              <a:off x="5922460" y="4132702"/>
              <a:ext cx="268930" cy="55196"/>
              <a:chOff x="5305622" y="4275068"/>
              <a:chExt cx="268930" cy="55196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2800" name="正方形/長方形 2799">
                <a:extLst>
                  <a:ext uri="{FF2B5EF4-FFF2-40B4-BE49-F238E27FC236}">
                    <a16:creationId xmlns:a16="http://schemas.microsoft.com/office/drawing/2014/main" id="{7DB1DF0E-AF41-46DF-824E-5D5F44068F74}"/>
                  </a:ext>
                </a:extLst>
              </p:cNvPr>
              <p:cNvSpPr/>
              <p:nvPr/>
            </p:nvSpPr>
            <p:spPr>
              <a:xfrm>
                <a:off x="5305622" y="4276264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01" name="正方形/長方形 2800">
                <a:extLst>
                  <a:ext uri="{FF2B5EF4-FFF2-40B4-BE49-F238E27FC236}">
                    <a16:creationId xmlns:a16="http://schemas.microsoft.com/office/drawing/2014/main" id="{F9F4E668-F332-40C9-ADFF-9F34C249900D}"/>
                  </a:ext>
                </a:extLst>
              </p:cNvPr>
              <p:cNvSpPr/>
              <p:nvPr/>
            </p:nvSpPr>
            <p:spPr>
              <a:xfrm>
                <a:off x="5377629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02" name="正方形/長方形 2801">
                <a:extLst>
                  <a:ext uri="{FF2B5EF4-FFF2-40B4-BE49-F238E27FC236}">
                    <a16:creationId xmlns:a16="http://schemas.microsoft.com/office/drawing/2014/main" id="{50A80D42-8C39-439E-A40B-294D15B04771}"/>
                  </a:ext>
                </a:extLst>
              </p:cNvPr>
              <p:cNvSpPr/>
              <p:nvPr/>
            </p:nvSpPr>
            <p:spPr>
              <a:xfrm>
                <a:off x="5450879" y="4275554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03" name="正方形/長方形 2802">
                <a:extLst>
                  <a:ext uri="{FF2B5EF4-FFF2-40B4-BE49-F238E27FC236}">
                    <a16:creationId xmlns:a16="http://schemas.microsoft.com/office/drawing/2014/main" id="{E11F3A8B-691D-433D-A275-97481A480DBC}"/>
                  </a:ext>
                </a:extLst>
              </p:cNvPr>
              <p:cNvSpPr/>
              <p:nvPr/>
            </p:nvSpPr>
            <p:spPr>
              <a:xfrm>
                <a:off x="5520552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05" name="グループ化 2804">
              <a:extLst>
                <a:ext uri="{FF2B5EF4-FFF2-40B4-BE49-F238E27FC236}">
                  <a16:creationId xmlns:a16="http://schemas.microsoft.com/office/drawing/2014/main" id="{C83B4EB2-899F-40ED-A204-38BACD4FCB36}"/>
                </a:ext>
              </a:extLst>
            </p:cNvPr>
            <p:cNvGrpSpPr/>
            <p:nvPr/>
          </p:nvGrpSpPr>
          <p:grpSpPr>
            <a:xfrm>
              <a:off x="5541053" y="4047042"/>
              <a:ext cx="355224" cy="55196"/>
              <a:chOff x="5305622" y="4275068"/>
              <a:chExt cx="355224" cy="55196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2806" name="正方形/長方形 2805">
                <a:extLst>
                  <a:ext uri="{FF2B5EF4-FFF2-40B4-BE49-F238E27FC236}">
                    <a16:creationId xmlns:a16="http://schemas.microsoft.com/office/drawing/2014/main" id="{69520C5D-45B3-4A4E-B5D3-8B47C0D288B7}"/>
                  </a:ext>
                </a:extLst>
              </p:cNvPr>
              <p:cNvSpPr/>
              <p:nvPr/>
            </p:nvSpPr>
            <p:spPr>
              <a:xfrm>
                <a:off x="5305622" y="4276264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07" name="正方形/長方形 2806">
                <a:extLst>
                  <a:ext uri="{FF2B5EF4-FFF2-40B4-BE49-F238E27FC236}">
                    <a16:creationId xmlns:a16="http://schemas.microsoft.com/office/drawing/2014/main" id="{A048F3E9-DC32-4348-A776-9FD6A9F62A50}"/>
                  </a:ext>
                </a:extLst>
              </p:cNvPr>
              <p:cNvSpPr/>
              <p:nvPr/>
            </p:nvSpPr>
            <p:spPr>
              <a:xfrm>
                <a:off x="5382519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08" name="正方形/長方形 2807">
                <a:extLst>
                  <a:ext uri="{FF2B5EF4-FFF2-40B4-BE49-F238E27FC236}">
                    <a16:creationId xmlns:a16="http://schemas.microsoft.com/office/drawing/2014/main" id="{ECAA6509-3562-49BC-9D7D-C242326E9197}"/>
                  </a:ext>
                </a:extLst>
              </p:cNvPr>
              <p:cNvSpPr/>
              <p:nvPr/>
            </p:nvSpPr>
            <p:spPr>
              <a:xfrm>
                <a:off x="5450879" y="4275554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09" name="正方形/長方形 2808">
                <a:extLst>
                  <a:ext uri="{FF2B5EF4-FFF2-40B4-BE49-F238E27FC236}">
                    <a16:creationId xmlns:a16="http://schemas.microsoft.com/office/drawing/2014/main" id="{A56E227C-ADA5-496E-8E64-49ED23F00E20}"/>
                  </a:ext>
                </a:extLst>
              </p:cNvPr>
              <p:cNvSpPr/>
              <p:nvPr/>
            </p:nvSpPr>
            <p:spPr>
              <a:xfrm>
                <a:off x="5535222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10" name="正方形/長方形 2809">
                <a:extLst>
                  <a:ext uri="{FF2B5EF4-FFF2-40B4-BE49-F238E27FC236}">
                    <a16:creationId xmlns:a16="http://schemas.microsoft.com/office/drawing/2014/main" id="{EC8D0925-DCA0-40F5-8EAE-865DB36C9490}"/>
                  </a:ext>
                </a:extLst>
              </p:cNvPr>
              <p:cNvSpPr/>
              <p:nvPr/>
            </p:nvSpPr>
            <p:spPr>
              <a:xfrm>
                <a:off x="5606846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11" name="グループ化 2810">
              <a:extLst>
                <a:ext uri="{FF2B5EF4-FFF2-40B4-BE49-F238E27FC236}">
                  <a16:creationId xmlns:a16="http://schemas.microsoft.com/office/drawing/2014/main" id="{885E53F6-B364-4263-93E1-6C85C12FB45D}"/>
                </a:ext>
              </a:extLst>
            </p:cNvPr>
            <p:cNvGrpSpPr/>
            <p:nvPr/>
          </p:nvGrpSpPr>
          <p:grpSpPr>
            <a:xfrm>
              <a:off x="5922460" y="4049042"/>
              <a:ext cx="268930" cy="55196"/>
              <a:chOff x="5305622" y="4275068"/>
              <a:chExt cx="268930" cy="55196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2812" name="正方形/長方形 2811">
                <a:extLst>
                  <a:ext uri="{FF2B5EF4-FFF2-40B4-BE49-F238E27FC236}">
                    <a16:creationId xmlns:a16="http://schemas.microsoft.com/office/drawing/2014/main" id="{5B097926-EE6F-4242-9C8C-304942F92410}"/>
                  </a:ext>
                </a:extLst>
              </p:cNvPr>
              <p:cNvSpPr/>
              <p:nvPr/>
            </p:nvSpPr>
            <p:spPr>
              <a:xfrm>
                <a:off x="5305622" y="4276264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13" name="正方形/長方形 2812">
                <a:extLst>
                  <a:ext uri="{FF2B5EF4-FFF2-40B4-BE49-F238E27FC236}">
                    <a16:creationId xmlns:a16="http://schemas.microsoft.com/office/drawing/2014/main" id="{49935D36-6889-40AD-B9D7-809993C86886}"/>
                  </a:ext>
                </a:extLst>
              </p:cNvPr>
              <p:cNvSpPr/>
              <p:nvPr/>
            </p:nvSpPr>
            <p:spPr>
              <a:xfrm>
                <a:off x="5377629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14" name="正方形/長方形 2813">
                <a:extLst>
                  <a:ext uri="{FF2B5EF4-FFF2-40B4-BE49-F238E27FC236}">
                    <a16:creationId xmlns:a16="http://schemas.microsoft.com/office/drawing/2014/main" id="{09BBA130-ED82-47C5-924C-D87BBE4B18AF}"/>
                  </a:ext>
                </a:extLst>
              </p:cNvPr>
              <p:cNvSpPr/>
              <p:nvPr/>
            </p:nvSpPr>
            <p:spPr>
              <a:xfrm>
                <a:off x="5450879" y="4275554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15" name="正方形/長方形 2814">
                <a:extLst>
                  <a:ext uri="{FF2B5EF4-FFF2-40B4-BE49-F238E27FC236}">
                    <a16:creationId xmlns:a16="http://schemas.microsoft.com/office/drawing/2014/main" id="{A15F8EA3-9607-45BE-90DF-11F53F77B72A}"/>
                  </a:ext>
                </a:extLst>
              </p:cNvPr>
              <p:cNvSpPr/>
              <p:nvPr/>
            </p:nvSpPr>
            <p:spPr>
              <a:xfrm>
                <a:off x="5520552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16" name="グループ化 2815">
              <a:extLst>
                <a:ext uri="{FF2B5EF4-FFF2-40B4-BE49-F238E27FC236}">
                  <a16:creationId xmlns:a16="http://schemas.microsoft.com/office/drawing/2014/main" id="{1BA3F200-9AE8-41B9-BA1F-95297BC91CED}"/>
                </a:ext>
              </a:extLst>
            </p:cNvPr>
            <p:cNvGrpSpPr/>
            <p:nvPr/>
          </p:nvGrpSpPr>
          <p:grpSpPr>
            <a:xfrm>
              <a:off x="5541053" y="3962420"/>
              <a:ext cx="355224" cy="55196"/>
              <a:chOff x="5305622" y="4275068"/>
              <a:chExt cx="355224" cy="55196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2817" name="正方形/長方形 2816">
                <a:extLst>
                  <a:ext uri="{FF2B5EF4-FFF2-40B4-BE49-F238E27FC236}">
                    <a16:creationId xmlns:a16="http://schemas.microsoft.com/office/drawing/2014/main" id="{159627DF-C7D1-4B3D-AFE5-035D82C8FF3A}"/>
                  </a:ext>
                </a:extLst>
              </p:cNvPr>
              <p:cNvSpPr/>
              <p:nvPr/>
            </p:nvSpPr>
            <p:spPr>
              <a:xfrm>
                <a:off x="5305622" y="4276264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18" name="正方形/長方形 2817">
                <a:extLst>
                  <a:ext uri="{FF2B5EF4-FFF2-40B4-BE49-F238E27FC236}">
                    <a16:creationId xmlns:a16="http://schemas.microsoft.com/office/drawing/2014/main" id="{8ABFF1FF-B82D-4530-AEBC-CF5FB3E2EBD2}"/>
                  </a:ext>
                </a:extLst>
              </p:cNvPr>
              <p:cNvSpPr/>
              <p:nvPr/>
            </p:nvSpPr>
            <p:spPr>
              <a:xfrm>
                <a:off x="5382519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19" name="正方形/長方形 2818">
                <a:extLst>
                  <a:ext uri="{FF2B5EF4-FFF2-40B4-BE49-F238E27FC236}">
                    <a16:creationId xmlns:a16="http://schemas.microsoft.com/office/drawing/2014/main" id="{3E7D5BFD-76BA-4922-9C70-1B2F19D3B27C}"/>
                  </a:ext>
                </a:extLst>
              </p:cNvPr>
              <p:cNvSpPr/>
              <p:nvPr/>
            </p:nvSpPr>
            <p:spPr>
              <a:xfrm>
                <a:off x="5450879" y="4275554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20" name="正方形/長方形 2819">
                <a:extLst>
                  <a:ext uri="{FF2B5EF4-FFF2-40B4-BE49-F238E27FC236}">
                    <a16:creationId xmlns:a16="http://schemas.microsoft.com/office/drawing/2014/main" id="{709ECC50-FC13-44F2-863A-45E506E30DFF}"/>
                  </a:ext>
                </a:extLst>
              </p:cNvPr>
              <p:cNvSpPr/>
              <p:nvPr/>
            </p:nvSpPr>
            <p:spPr>
              <a:xfrm>
                <a:off x="5535222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21" name="正方形/長方形 2820">
                <a:extLst>
                  <a:ext uri="{FF2B5EF4-FFF2-40B4-BE49-F238E27FC236}">
                    <a16:creationId xmlns:a16="http://schemas.microsoft.com/office/drawing/2014/main" id="{B037807A-42AA-4DCE-AE04-A10C5682F479}"/>
                  </a:ext>
                </a:extLst>
              </p:cNvPr>
              <p:cNvSpPr/>
              <p:nvPr/>
            </p:nvSpPr>
            <p:spPr>
              <a:xfrm>
                <a:off x="5606846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22" name="グループ化 2821">
              <a:extLst>
                <a:ext uri="{FF2B5EF4-FFF2-40B4-BE49-F238E27FC236}">
                  <a16:creationId xmlns:a16="http://schemas.microsoft.com/office/drawing/2014/main" id="{ABA8538F-09F0-4A1B-9FB8-DC628FB89671}"/>
                </a:ext>
              </a:extLst>
            </p:cNvPr>
            <p:cNvGrpSpPr/>
            <p:nvPr/>
          </p:nvGrpSpPr>
          <p:grpSpPr>
            <a:xfrm>
              <a:off x="5922460" y="3964420"/>
              <a:ext cx="268930" cy="55196"/>
              <a:chOff x="5305622" y="4275068"/>
              <a:chExt cx="268930" cy="55196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2823" name="正方形/長方形 2822">
                <a:extLst>
                  <a:ext uri="{FF2B5EF4-FFF2-40B4-BE49-F238E27FC236}">
                    <a16:creationId xmlns:a16="http://schemas.microsoft.com/office/drawing/2014/main" id="{079447FA-BBBB-4206-9F0F-BBF1EED5F894}"/>
                  </a:ext>
                </a:extLst>
              </p:cNvPr>
              <p:cNvSpPr/>
              <p:nvPr/>
            </p:nvSpPr>
            <p:spPr>
              <a:xfrm>
                <a:off x="5305622" y="4276264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24" name="正方形/長方形 2823">
                <a:extLst>
                  <a:ext uri="{FF2B5EF4-FFF2-40B4-BE49-F238E27FC236}">
                    <a16:creationId xmlns:a16="http://schemas.microsoft.com/office/drawing/2014/main" id="{A227D5A1-6B18-43F8-905A-E320E62F9760}"/>
                  </a:ext>
                </a:extLst>
              </p:cNvPr>
              <p:cNvSpPr/>
              <p:nvPr/>
            </p:nvSpPr>
            <p:spPr>
              <a:xfrm>
                <a:off x="5377629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25" name="正方形/長方形 2824">
                <a:extLst>
                  <a:ext uri="{FF2B5EF4-FFF2-40B4-BE49-F238E27FC236}">
                    <a16:creationId xmlns:a16="http://schemas.microsoft.com/office/drawing/2014/main" id="{771E2A57-ED87-4837-8A67-DB67CD1EF7D5}"/>
                  </a:ext>
                </a:extLst>
              </p:cNvPr>
              <p:cNvSpPr/>
              <p:nvPr/>
            </p:nvSpPr>
            <p:spPr>
              <a:xfrm>
                <a:off x="5450879" y="4275554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26" name="正方形/長方形 2825">
                <a:extLst>
                  <a:ext uri="{FF2B5EF4-FFF2-40B4-BE49-F238E27FC236}">
                    <a16:creationId xmlns:a16="http://schemas.microsoft.com/office/drawing/2014/main" id="{1E13CFB1-4433-48E9-808C-0A3B9F24EC99}"/>
                  </a:ext>
                </a:extLst>
              </p:cNvPr>
              <p:cNvSpPr/>
              <p:nvPr/>
            </p:nvSpPr>
            <p:spPr>
              <a:xfrm>
                <a:off x="5520552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2827" name="グループ化 2826">
            <a:extLst>
              <a:ext uri="{FF2B5EF4-FFF2-40B4-BE49-F238E27FC236}">
                <a16:creationId xmlns:a16="http://schemas.microsoft.com/office/drawing/2014/main" id="{EEF245F1-21DC-427F-8A4F-7FC750AC225C}"/>
              </a:ext>
            </a:extLst>
          </p:cNvPr>
          <p:cNvGrpSpPr/>
          <p:nvPr/>
        </p:nvGrpSpPr>
        <p:grpSpPr>
          <a:xfrm>
            <a:off x="5541053" y="3714070"/>
            <a:ext cx="650337" cy="225478"/>
            <a:chOff x="5541053" y="3962420"/>
            <a:chExt cx="650337" cy="225478"/>
          </a:xfrm>
        </p:grpSpPr>
        <p:grpSp>
          <p:nvGrpSpPr>
            <p:cNvPr id="2828" name="グループ化 2827">
              <a:extLst>
                <a:ext uri="{FF2B5EF4-FFF2-40B4-BE49-F238E27FC236}">
                  <a16:creationId xmlns:a16="http://schemas.microsoft.com/office/drawing/2014/main" id="{84CCFA9D-ED83-4112-8606-EF062FA97E75}"/>
                </a:ext>
              </a:extLst>
            </p:cNvPr>
            <p:cNvGrpSpPr/>
            <p:nvPr/>
          </p:nvGrpSpPr>
          <p:grpSpPr>
            <a:xfrm>
              <a:off x="5541053" y="4130702"/>
              <a:ext cx="355224" cy="55196"/>
              <a:chOff x="5305622" y="4275068"/>
              <a:chExt cx="355224" cy="55196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2856" name="正方形/長方形 2855">
                <a:extLst>
                  <a:ext uri="{FF2B5EF4-FFF2-40B4-BE49-F238E27FC236}">
                    <a16:creationId xmlns:a16="http://schemas.microsoft.com/office/drawing/2014/main" id="{8DCEAEDB-E4D0-4412-B9AF-230B1E080E4B}"/>
                  </a:ext>
                </a:extLst>
              </p:cNvPr>
              <p:cNvSpPr/>
              <p:nvPr/>
            </p:nvSpPr>
            <p:spPr>
              <a:xfrm>
                <a:off x="5305622" y="4276264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57" name="正方形/長方形 2856">
                <a:extLst>
                  <a:ext uri="{FF2B5EF4-FFF2-40B4-BE49-F238E27FC236}">
                    <a16:creationId xmlns:a16="http://schemas.microsoft.com/office/drawing/2014/main" id="{DEE00A7C-FE1C-4B80-A280-4079ABC7B3EF}"/>
                  </a:ext>
                </a:extLst>
              </p:cNvPr>
              <p:cNvSpPr/>
              <p:nvPr/>
            </p:nvSpPr>
            <p:spPr>
              <a:xfrm>
                <a:off x="5382519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58" name="正方形/長方形 2857">
                <a:extLst>
                  <a:ext uri="{FF2B5EF4-FFF2-40B4-BE49-F238E27FC236}">
                    <a16:creationId xmlns:a16="http://schemas.microsoft.com/office/drawing/2014/main" id="{84B8F46F-BE54-4D26-BAE5-06C0F81BA2F6}"/>
                  </a:ext>
                </a:extLst>
              </p:cNvPr>
              <p:cNvSpPr/>
              <p:nvPr/>
            </p:nvSpPr>
            <p:spPr>
              <a:xfrm>
                <a:off x="5450879" y="4275554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59" name="正方形/長方形 2858">
                <a:extLst>
                  <a:ext uri="{FF2B5EF4-FFF2-40B4-BE49-F238E27FC236}">
                    <a16:creationId xmlns:a16="http://schemas.microsoft.com/office/drawing/2014/main" id="{42178C0C-805B-44CB-9CA8-1C6B6239CF34}"/>
                  </a:ext>
                </a:extLst>
              </p:cNvPr>
              <p:cNvSpPr/>
              <p:nvPr/>
            </p:nvSpPr>
            <p:spPr>
              <a:xfrm>
                <a:off x="5535222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60" name="正方形/長方形 2859">
                <a:extLst>
                  <a:ext uri="{FF2B5EF4-FFF2-40B4-BE49-F238E27FC236}">
                    <a16:creationId xmlns:a16="http://schemas.microsoft.com/office/drawing/2014/main" id="{516089A6-ECC7-4C19-BCC9-F527B00C6E05}"/>
                  </a:ext>
                </a:extLst>
              </p:cNvPr>
              <p:cNvSpPr/>
              <p:nvPr/>
            </p:nvSpPr>
            <p:spPr>
              <a:xfrm>
                <a:off x="5606846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29" name="グループ化 2828">
              <a:extLst>
                <a:ext uri="{FF2B5EF4-FFF2-40B4-BE49-F238E27FC236}">
                  <a16:creationId xmlns:a16="http://schemas.microsoft.com/office/drawing/2014/main" id="{07E0C19E-5968-42A6-8612-8A16A7D44777}"/>
                </a:ext>
              </a:extLst>
            </p:cNvPr>
            <p:cNvGrpSpPr/>
            <p:nvPr/>
          </p:nvGrpSpPr>
          <p:grpSpPr>
            <a:xfrm>
              <a:off x="5922460" y="4132702"/>
              <a:ext cx="268930" cy="55196"/>
              <a:chOff x="5305622" y="4275068"/>
              <a:chExt cx="268930" cy="55196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2852" name="正方形/長方形 2851">
                <a:extLst>
                  <a:ext uri="{FF2B5EF4-FFF2-40B4-BE49-F238E27FC236}">
                    <a16:creationId xmlns:a16="http://schemas.microsoft.com/office/drawing/2014/main" id="{BBA65524-8D20-423D-B0D8-BF77854D2F73}"/>
                  </a:ext>
                </a:extLst>
              </p:cNvPr>
              <p:cNvSpPr/>
              <p:nvPr/>
            </p:nvSpPr>
            <p:spPr>
              <a:xfrm>
                <a:off x="5305622" y="4276264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53" name="正方形/長方形 2852">
                <a:extLst>
                  <a:ext uri="{FF2B5EF4-FFF2-40B4-BE49-F238E27FC236}">
                    <a16:creationId xmlns:a16="http://schemas.microsoft.com/office/drawing/2014/main" id="{AF8B66E7-EB0D-4563-855D-DA03ECCF0D36}"/>
                  </a:ext>
                </a:extLst>
              </p:cNvPr>
              <p:cNvSpPr/>
              <p:nvPr/>
            </p:nvSpPr>
            <p:spPr>
              <a:xfrm>
                <a:off x="5377629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54" name="正方形/長方形 2853">
                <a:extLst>
                  <a:ext uri="{FF2B5EF4-FFF2-40B4-BE49-F238E27FC236}">
                    <a16:creationId xmlns:a16="http://schemas.microsoft.com/office/drawing/2014/main" id="{FF77DFB7-591D-4C1A-B7B3-4F1D091D0D7C}"/>
                  </a:ext>
                </a:extLst>
              </p:cNvPr>
              <p:cNvSpPr/>
              <p:nvPr/>
            </p:nvSpPr>
            <p:spPr>
              <a:xfrm>
                <a:off x="5450879" y="4275554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55" name="正方形/長方形 2854">
                <a:extLst>
                  <a:ext uri="{FF2B5EF4-FFF2-40B4-BE49-F238E27FC236}">
                    <a16:creationId xmlns:a16="http://schemas.microsoft.com/office/drawing/2014/main" id="{61D846B0-E98D-4DF8-81DA-D26986980130}"/>
                  </a:ext>
                </a:extLst>
              </p:cNvPr>
              <p:cNvSpPr/>
              <p:nvPr/>
            </p:nvSpPr>
            <p:spPr>
              <a:xfrm>
                <a:off x="5520552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30" name="グループ化 2829">
              <a:extLst>
                <a:ext uri="{FF2B5EF4-FFF2-40B4-BE49-F238E27FC236}">
                  <a16:creationId xmlns:a16="http://schemas.microsoft.com/office/drawing/2014/main" id="{2B5D0DBE-8F4B-410F-8A01-E6F271A5DC84}"/>
                </a:ext>
              </a:extLst>
            </p:cNvPr>
            <p:cNvGrpSpPr/>
            <p:nvPr/>
          </p:nvGrpSpPr>
          <p:grpSpPr>
            <a:xfrm>
              <a:off x="5541053" y="4047042"/>
              <a:ext cx="355224" cy="55196"/>
              <a:chOff x="5305622" y="4275068"/>
              <a:chExt cx="355224" cy="55196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2847" name="正方形/長方形 2846">
                <a:extLst>
                  <a:ext uri="{FF2B5EF4-FFF2-40B4-BE49-F238E27FC236}">
                    <a16:creationId xmlns:a16="http://schemas.microsoft.com/office/drawing/2014/main" id="{DD7A6D1E-7C40-4510-B9BB-F985224AF48E}"/>
                  </a:ext>
                </a:extLst>
              </p:cNvPr>
              <p:cNvSpPr/>
              <p:nvPr/>
            </p:nvSpPr>
            <p:spPr>
              <a:xfrm>
                <a:off x="5305622" y="4276264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48" name="正方形/長方形 2847">
                <a:extLst>
                  <a:ext uri="{FF2B5EF4-FFF2-40B4-BE49-F238E27FC236}">
                    <a16:creationId xmlns:a16="http://schemas.microsoft.com/office/drawing/2014/main" id="{FB3ECCF9-7779-487D-8057-1C8382C40586}"/>
                  </a:ext>
                </a:extLst>
              </p:cNvPr>
              <p:cNvSpPr/>
              <p:nvPr/>
            </p:nvSpPr>
            <p:spPr>
              <a:xfrm>
                <a:off x="5382519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49" name="正方形/長方形 2848">
                <a:extLst>
                  <a:ext uri="{FF2B5EF4-FFF2-40B4-BE49-F238E27FC236}">
                    <a16:creationId xmlns:a16="http://schemas.microsoft.com/office/drawing/2014/main" id="{793A5ACE-AE92-429A-A42C-C55362B2BF2A}"/>
                  </a:ext>
                </a:extLst>
              </p:cNvPr>
              <p:cNvSpPr/>
              <p:nvPr/>
            </p:nvSpPr>
            <p:spPr>
              <a:xfrm>
                <a:off x="5450879" y="4275554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50" name="正方形/長方形 2849">
                <a:extLst>
                  <a:ext uri="{FF2B5EF4-FFF2-40B4-BE49-F238E27FC236}">
                    <a16:creationId xmlns:a16="http://schemas.microsoft.com/office/drawing/2014/main" id="{592E6C4B-79D1-4FEB-8944-72F876DDEA3B}"/>
                  </a:ext>
                </a:extLst>
              </p:cNvPr>
              <p:cNvSpPr/>
              <p:nvPr/>
            </p:nvSpPr>
            <p:spPr>
              <a:xfrm>
                <a:off x="5535222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51" name="正方形/長方形 2850">
                <a:extLst>
                  <a:ext uri="{FF2B5EF4-FFF2-40B4-BE49-F238E27FC236}">
                    <a16:creationId xmlns:a16="http://schemas.microsoft.com/office/drawing/2014/main" id="{824EA9A1-495E-4686-9F7B-F27CE363D749}"/>
                  </a:ext>
                </a:extLst>
              </p:cNvPr>
              <p:cNvSpPr/>
              <p:nvPr/>
            </p:nvSpPr>
            <p:spPr>
              <a:xfrm>
                <a:off x="5606846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31" name="グループ化 2830">
              <a:extLst>
                <a:ext uri="{FF2B5EF4-FFF2-40B4-BE49-F238E27FC236}">
                  <a16:creationId xmlns:a16="http://schemas.microsoft.com/office/drawing/2014/main" id="{AA5DA3F3-D4AB-46A1-9637-DE7C53477991}"/>
                </a:ext>
              </a:extLst>
            </p:cNvPr>
            <p:cNvGrpSpPr/>
            <p:nvPr/>
          </p:nvGrpSpPr>
          <p:grpSpPr>
            <a:xfrm>
              <a:off x="5922460" y="4049042"/>
              <a:ext cx="268930" cy="55196"/>
              <a:chOff x="5305622" y="4275068"/>
              <a:chExt cx="268930" cy="55196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2843" name="正方形/長方形 2842">
                <a:extLst>
                  <a:ext uri="{FF2B5EF4-FFF2-40B4-BE49-F238E27FC236}">
                    <a16:creationId xmlns:a16="http://schemas.microsoft.com/office/drawing/2014/main" id="{E8578686-84CF-48ED-A333-DCBE463FCD01}"/>
                  </a:ext>
                </a:extLst>
              </p:cNvPr>
              <p:cNvSpPr/>
              <p:nvPr/>
            </p:nvSpPr>
            <p:spPr>
              <a:xfrm>
                <a:off x="5305622" y="4276264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44" name="正方形/長方形 2843">
                <a:extLst>
                  <a:ext uri="{FF2B5EF4-FFF2-40B4-BE49-F238E27FC236}">
                    <a16:creationId xmlns:a16="http://schemas.microsoft.com/office/drawing/2014/main" id="{B61DA7D7-87D9-4FAF-8AD4-70A5D3ED5FD9}"/>
                  </a:ext>
                </a:extLst>
              </p:cNvPr>
              <p:cNvSpPr/>
              <p:nvPr/>
            </p:nvSpPr>
            <p:spPr>
              <a:xfrm>
                <a:off x="5377629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45" name="正方形/長方形 2844">
                <a:extLst>
                  <a:ext uri="{FF2B5EF4-FFF2-40B4-BE49-F238E27FC236}">
                    <a16:creationId xmlns:a16="http://schemas.microsoft.com/office/drawing/2014/main" id="{D133D506-8BEF-4E50-B616-A5EA7E45BEF8}"/>
                  </a:ext>
                </a:extLst>
              </p:cNvPr>
              <p:cNvSpPr/>
              <p:nvPr/>
            </p:nvSpPr>
            <p:spPr>
              <a:xfrm>
                <a:off x="5450879" y="4275554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46" name="正方形/長方形 2845">
                <a:extLst>
                  <a:ext uri="{FF2B5EF4-FFF2-40B4-BE49-F238E27FC236}">
                    <a16:creationId xmlns:a16="http://schemas.microsoft.com/office/drawing/2014/main" id="{B951A586-A962-4292-9A0E-40DBE4FF6999}"/>
                  </a:ext>
                </a:extLst>
              </p:cNvPr>
              <p:cNvSpPr/>
              <p:nvPr/>
            </p:nvSpPr>
            <p:spPr>
              <a:xfrm>
                <a:off x="5520552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32" name="グループ化 2831">
              <a:extLst>
                <a:ext uri="{FF2B5EF4-FFF2-40B4-BE49-F238E27FC236}">
                  <a16:creationId xmlns:a16="http://schemas.microsoft.com/office/drawing/2014/main" id="{683E4B9E-825F-42BF-A662-D4AEB45CCB9E}"/>
                </a:ext>
              </a:extLst>
            </p:cNvPr>
            <p:cNvGrpSpPr/>
            <p:nvPr/>
          </p:nvGrpSpPr>
          <p:grpSpPr>
            <a:xfrm>
              <a:off x="5541053" y="3962420"/>
              <a:ext cx="355224" cy="55196"/>
              <a:chOff x="5305622" y="4275068"/>
              <a:chExt cx="355224" cy="55196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2838" name="正方形/長方形 2837">
                <a:extLst>
                  <a:ext uri="{FF2B5EF4-FFF2-40B4-BE49-F238E27FC236}">
                    <a16:creationId xmlns:a16="http://schemas.microsoft.com/office/drawing/2014/main" id="{1468EF8D-9995-45CF-AA43-82312178DFC5}"/>
                  </a:ext>
                </a:extLst>
              </p:cNvPr>
              <p:cNvSpPr/>
              <p:nvPr/>
            </p:nvSpPr>
            <p:spPr>
              <a:xfrm>
                <a:off x="5305622" y="4276264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39" name="正方形/長方形 2838">
                <a:extLst>
                  <a:ext uri="{FF2B5EF4-FFF2-40B4-BE49-F238E27FC236}">
                    <a16:creationId xmlns:a16="http://schemas.microsoft.com/office/drawing/2014/main" id="{7BC6B8E1-186D-4971-8431-5204A87E825F}"/>
                  </a:ext>
                </a:extLst>
              </p:cNvPr>
              <p:cNvSpPr/>
              <p:nvPr/>
            </p:nvSpPr>
            <p:spPr>
              <a:xfrm>
                <a:off x="5382519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40" name="正方形/長方形 2839">
                <a:extLst>
                  <a:ext uri="{FF2B5EF4-FFF2-40B4-BE49-F238E27FC236}">
                    <a16:creationId xmlns:a16="http://schemas.microsoft.com/office/drawing/2014/main" id="{9DCBDFB4-2B97-4E19-AC9B-DE09291DBAFD}"/>
                  </a:ext>
                </a:extLst>
              </p:cNvPr>
              <p:cNvSpPr/>
              <p:nvPr/>
            </p:nvSpPr>
            <p:spPr>
              <a:xfrm>
                <a:off x="5450879" y="4275554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41" name="正方形/長方形 2840">
                <a:extLst>
                  <a:ext uri="{FF2B5EF4-FFF2-40B4-BE49-F238E27FC236}">
                    <a16:creationId xmlns:a16="http://schemas.microsoft.com/office/drawing/2014/main" id="{70091ACA-466B-4FA7-A5C9-1ACF97BCDC7D}"/>
                  </a:ext>
                </a:extLst>
              </p:cNvPr>
              <p:cNvSpPr/>
              <p:nvPr/>
            </p:nvSpPr>
            <p:spPr>
              <a:xfrm>
                <a:off x="5535222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42" name="正方形/長方形 2841">
                <a:extLst>
                  <a:ext uri="{FF2B5EF4-FFF2-40B4-BE49-F238E27FC236}">
                    <a16:creationId xmlns:a16="http://schemas.microsoft.com/office/drawing/2014/main" id="{2BF51154-8FEC-4D90-8455-30C8863F223E}"/>
                  </a:ext>
                </a:extLst>
              </p:cNvPr>
              <p:cNvSpPr/>
              <p:nvPr/>
            </p:nvSpPr>
            <p:spPr>
              <a:xfrm>
                <a:off x="5606846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33" name="グループ化 2832">
              <a:extLst>
                <a:ext uri="{FF2B5EF4-FFF2-40B4-BE49-F238E27FC236}">
                  <a16:creationId xmlns:a16="http://schemas.microsoft.com/office/drawing/2014/main" id="{5FF1C9CE-F5A9-4E0D-A26C-9584FFE71341}"/>
                </a:ext>
              </a:extLst>
            </p:cNvPr>
            <p:cNvGrpSpPr/>
            <p:nvPr/>
          </p:nvGrpSpPr>
          <p:grpSpPr>
            <a:xfrm>
              <a:off x="5922460" y="3964420"/>
              <a:ext cx="268930" cy="55196"/>
              <a:chOff x="5305622" y="4275068"/>
              <a:chExt cx="268930" cy="55196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2834" name="正方形/長方形 2833">
                <a:extLst>
                  <a:ext uri="{FF2B5EF4-FFF2-40B4-BE49-F238E27FC236}">
                    <a16:creationId xmlns:a16="http://schemas.microsoft.com/office/drawing/2014/main" id="{3CFD681F-349E-4798-99C8-128C21D9F47F}"/>
                  </a:ext>
                </a:extLst>
              </p:cNvPr>
              <p:cNvSpPr/>
              <p:nvPr/>
            </p:nvSpPr>
            <p:spPr>
              <a:xfrm>
                <a:off x="5305622" y="4276264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35" name="正方形/長方形 2834">
                <a:extLst>
                  <a:ext uri="{FF2B5EF4-FFF2-40B4-BE49-F238E27FC236}">
                    <a16:creationId xmlns:a16="http://schemas.microsoft.com/office/drawing/2014/main" id="{C5453F30-21A0-4403-A82A-0DBE959A7F62}"/>
                  </a:ext>
                </a:extLst>
              </p:cNvPr>
              <p:cNvSpPr/>
              <p:nvPr/>
            </p:nvSpPr>
            <p:spPr>
              <a:xfrm>
                <a:off x="5377629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36" name="正方形/長方形 2835">
                <a:extLst>
                  <a:ext uri="{FF2B5EF4-FFF2-40B4-BE49-F238E27FC236}">
                    <a16:creationId xmlns:a16="http://schemas.microsoft.com/office/drawing/2014/main" id="{954AB016-2757-4D39-BAE5-120AF54F18E6}"/>
                  </a:ext>
                </a:extLst>
              </p:cNvPr>
              <p:cNvSpPr/>
              <p:nvPr/>
            </p:nvSpPr>
            <p:spPr>
              <a:xfrm>
                <a:off x="5450879" y="4275554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37" name="正方形/長方形 2836">
                <a:extLst>
                  <a:ext uri="{FF2B5EF4-FFF2-40B4-BE49-F238E27FC236}">
                    <a16:creationId xmlns:a16="http://schemas.microsoft.com/office/drawing/2014/main" id="{71B26E7F-3011-4E23-9890-FE0217E10739}"/>
                  </a:ext>
                </a:extLst>
              </p:cNvPr>
              <p:cNvSpPr/>
              <p:nvPr/>
            </p:nvSpPr>
            <p:spPr>
              <a:xfrm>
                <a:off x="5520552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2861" name="グループ化 2860">
            <a:extLst>
              <a:ext uri="{FF2B5EF4-FFF2-40B4-BE49-F238E27FC236}">
                <a16:creationId xmlns:a16="http://schemas.microsoft.com/office/drawing/2014/main" id="{6EA72010-71C1-43ED-A39F-88F2E5DC99D4}"/>
              </a:ext>
            </a:extLst>
          </p:cNvPr>
          <p:cNvGrpSpPr/>
          <p:nvPr/>
        </p:nvGrpSpPr>
        <p:grpSpPr>
          <a:xfrm>
            <a:off x="5541053" y="3463273"/>
            <a:ext cx="650337" cy="225478"/>
            <a:chOff x="5541053" y="3962420"/>
            <a:chExt cx="650337" cy="225478"/>
          </a:xfrm>
        </p:grpSpPr>
        <p:grpSp>
          <p:nvGrpSpPr>
            <p:cNvPr id="2862" name="グループ化 2861">
              <a:extLst>
                <a:ext uri="{FF2B5EF4-FFF2-40B4-BE49-F238E27FC236}">
                  <a16:creationId xmlns:a16="http://schemas.microsoft.com/office/drawing/2014/main" id="{03FD0B55-C242-4026-AA63-FFA01525E84E}"/>
                </a:ext>
              </a:extLst>
            </p:cNvPr>
            <p:cNvGrpSpPr/>
            <p:nvPr/>
          </p:nvGrpSpPr>
          <p:grpSpPr>
            <a:xfrm>
              <a:off x="5541053" y="4130702"/>
              <a:ext cx="355224" cy="55196"/>
              <a:chOff x="5305622" y="4275068"/>
              <a:chExt cx="355224" cy="55196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2890" name="正方形/長方形 2889">
                <a:extLst>
                  <a:ext uri="{FF2B5EF4-FFF2-40B4-BE49-F238E27FC236}">
                    <a16:creationId xmlns:a16="http://schemas.microsoft.com/office/drawing/2014/main" id="{85A74182-1EFE-4A3E-BA2C-BBDB7F279C75}"/>
                  </a:ext>
                </a:extLst>
              </p:cNvPr>
              <p:cNvSpPr/>
              <p:nvPr/>
            </p:nvSpPr>
            <p:spPr>
              <a:xfrm>
                <a:off x="5305622" y="4276264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91" name="正方形/長方形 2890">
                <a:extLst>
                  <a:ext uri="{FF2B5EF4-FFF2-40B4-BE49-F238E27FC236}">
                    <a16:creationId xmlns:a16="http://schemas.microsoft.com/office/drawing/2014/main" id="{C96594EE-62A3-44C6-868C-3A8B66BCD522}"/>
                  </a:ext>
                </a:extLst>
              </p:cNvPr>
              <p:cNvSpPr/>
              <p:nvPr/>
            </p:nvSpPr>
            <p:spPr>
              <a:xfrm>
                <a:off x="5382519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92" name="正方形/長方形 2891">
                <a:extLst>
                  <a:ext uri="{FF2B5EF4-FFF2-40B4-BE49-F238E27FC236}">
                    <a16:creationId xmlns:a16="http://schemas.microsoft.com/office/drawing/2014/main" id="{521DE4A5-B2C4-4E8A-9947-6151464F7185}"/>
                  </a:ext>
                </a:extLst>
              </p:cNvPr>
              <p:cNvSpPr/>
              <p:nvPr/>
            </p:nvSpPr>
            <p:spPr>
              <a:xfrm>
                <a:off x="5450879" y="4275554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93" name="正方形/長方形 2892">
                <a:extLst>
                  <a:ext uri="{FF2B5EF4-FFF2-40B4-BE49-F238E27FC236}">
                    <a16:creationId xmlns:a16="http://schemas.microsoft.com/office/drawing/2014/main" id="{6CE4615F-D46B-4B77-B9B7-8E6031588026}"/>
                  </a:ext>
                </a:extLst>
              </p:cNvPr>
              <p:cNvSpPr/>
              <p:nvPr/>
            </p:nvSpPr>
            <p:spPr>
              <a:xfrm>
                <a:off x="5535222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94" name="正方形/長方形 2893">
                <a:extLst>
                  <a:ext uri="{FF2B5EF4-FFF2-40B4-BE49-F238E27FC236}">
                    <a16:creationId xmlns:a16="http://schemas.microsoft.com/office/drawing/2014/main" id="{351BA17E-9FAD-42D6-B1BF-F4CD66A08192}"/>
                  </a:ext>
                </a:extLst>
              </p:cNvPr>
              <p:cNvSpPr/>
              <p:nvPr/>
            </p:nvSpPr>
            <p:spPr>
              <a:xfrm>
                <a:off x="5606846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63" name="グループ化 2862">
              <a:extLst>
                <a:ext uri="{FF2B5EF4-FFF2-40B4-BE49-F238E27FC236}">
                  <a16:creationId xmlns:a16="http://schemas.microsoft.com/office/drawing/2014/main" id="{227C792D-CAD5-4B95-BA63-A2FFE962BB9F}"/>
                </a:ext>
              </a:extLst>
            </p:cNvPr>
            <p:cNvGrpSpPr/>
            <p:nvPr/>
          </p:nvGrpSpPr>
          <p:grpSpPr>
            <a:xfrm>
              <a:off x="5922460" y="4132702"/>
              <a:ext cx="268930" cy="55196"/>
              <a:chOff x="5305622" y="4275068"/>
              <a:chExt cx="268930" cy="55196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2886" name="正方形/長方形 2885">
                <a:extLst>
                  <a:ext uri="{FF2B5EF4-FFF2-40B4-BE49-F238E27FC236}">
                    <a16:creationId xmlns:a16="http://schemas.microsoft.com/office/drawing/2014/main" id="{0D086762-E6DE-430F-BE4D-DDEB12D893EF}"/>
                  </a:ext>
                </a:extLst>
              </p:cNvPr>
              <p:cNvSpPr/>
              <p:nvPr/>
            </p:nvSpPr>
            <p:spPr>
              <a:xfrm>
                <a:off x="5305622" y="4276264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87" name="正方形/長方形 2886">
                <a:extLst>
                  <a:ext uri="{FF2B5EF4-FFF2-40B4-BE49-F238E27FC236}">
                    <a16:creationId xmlns:a16="http://schemas.microsoft.com/office/drawing/2014/main" id="{F2D75CB3-A520-4A3C-B697-67BACB47867D}"/>
                  </a:ext>
                </a:extLst>
              </p:cNvPr>
              <p:cNvSpPr/>
              <p:nvPr/>
            </p:nvSpPr>
            <p:spPr>
              <a:xfrm>
                <a:off x="5377629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88" name="正方形/長方形 2887">
                <a:extLst>
                  <a:ext uri="{FF2B5EF4-FFF2-40B4-BE49-F238E27FC236}">
                    <a16:creationId xmlns:a16="http://schemas.microsoft.com/office/drawing/2014/main" id="{E9BFBA2B-1D6C-4FA1-BCE2-810992CD71AC}"/>
                  </a:ext>
                </a:extLst>
              </p:cNvPr>
              <p:cNvSpPr/>
              <p:nvPr/>
            </p:nvSpPr>
            <p:spPr>
              <a:xfrm>
                <a:off x="5450879" y="4275554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89" name="正方形/長方形 2888">
                <a:extLst>
                  <a:ext uri="{FF2B5EF4-FFF2-40B4-BE49-F238E27FC236}">
                    <a16:creationId xmlns:a16="http://schemas.microsoft.com/office/drawing/2014/main" id="{3B8A70B1-3EEB-4BB4-AF84-4D04A60F5720}"/>
                  </a:ext>
                </a:extLst>
              </p:cNvPr>
              <p:cNvSpPr/>
              <p:nvPr/>
            </p:nvSpPr>
            <p:spPr>
              <a:xfrm>
                <a:off x="5520552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64" name="グループ化 2863">
              <a:extLst>
                <a:ext uri="{FF2B5EF4-FFF2-40B4-BE49-F238E27FC236}">
                  <a16:creationId xmlns:a16="http://schemas.microsoft.com/office/drawing/2014/main" id="{714C3205-7DE8-4457-A820-23D3ED4CE2BA}"/>
                </a:ext>
              </a:extLst>
            </p:cNvPr>
            <p:cNvGrpSpPr/>
            <p:nvPr/>
          </p:nvGrpSpPr>
          <p:grpSpPr>
            <a:xfrm>
              <a:off x="5541053" y="4047042"/>
              <a:ext cx="355224" cy="55196"/>
              <a:chOff x="5305622" y="4275068"/>
              <a:chExt cx="355224" cy="55196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2881" name="正方形/長方形 2880">
                <a:extLst>
                  <a:ext uri="{FF2B5EF4-FFF2-40B4-BE49-F238E27FC236}">
                    <a16:creationId xmlns:a16="http://schemas.microsoft.com/office/drawing/2014/main" id="{E0BF2D81-B85B-44DB-A91F-039E6A2D7C7F}"/>
                  </a:ext>
                </a:extLst>
              </p:cNvPr>
              <p:cNvSpPr/>
              <p:nvPr/>
            </p:nvSpPr>
            <p:spPr>
              <a:xfrm>
                <a:off x="5305622" y="4276264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82" name="正方形/長方形 2881">
                <a:extLst>
                  <a:ext uri="{FF2B5EF4-FFF2-40B4-BE49-F238E27FC236}">
                    <a16:creationId xmlns:a16="http://schemas.microsoft.com/office/drawing/2014/main" id="{FA07659B-717C-4C95-948D-456ED6561599}"/>
                  </a:ext>
                </a:extLst>
              </p:cNvPr>
              <p:cNvSpPr/>
              <p:nvPr/>
            </p:nvSpPr>
            <p:spPr>
              <a:xfrm>
                <a:off x="5382519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83" name="正方形/長方形 2882">
                <a:extLst>
                  <a:ext uri="{FF2B5EF4-FFF2-40B4-BE49-F238E27FC236}">
                    <a16:creationId xmlns:a16="http://schemas.microsoft.com/office/drawing/2014/main" id="{14B691DB-0F03-44B1-8E23-D5C4F1EAE54D}"/>
                  </a:ext>
                </a:extLst>
              </p:cNvPr>
              <p:cNvSpPr/>
              <p:nvPr/>
            </p:nvSpPr>
            <p:spPr>
              <a:xfrm>
                <a:off x="5450879" y="4275554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84" name="正方形/長方形 2883">
                <a:extLst>
                  <a:ext uri="{FF2B5EF4-FFF2-40B4-BE49-F238E27FC236}">
                    <a16:creationId xmlns:a16="http://schemas.microsoft.com/office/drawing/2014/main" id="{807EC384-AEFC-43AB-991B-52C443E48D35}"/>
                  </a:ext>
                </a:extLst>
              </p:cNvPr>
              <p:cNvSpPr/>
              <p:nvPr/>
            </p:nvSpPr>
            <p:spPr>
              <a:xfrm>
                <a:off x="5535222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85" name="正方形/長方形 2884">
                <a:extLst>
                  <a:ext uri="{FF2B5EF4-FFF2-40B4-BE49-F238E27FC236}">
                    <a16:creationId xmlns:a16="http://schemas.microsoft.com/office/drawing/2014/main" id="{AD2DEFB0-4024-4B45-B953-4D0FEDA06516}"/>
                  </a:ext>
                </a:extLst>
              </p:cNvPr>
              <p:cNvSpPr/>
              <p:nvPr/>
            </p:nvSpPr>
            <p:spPr>
              <a:xfrm>
                <a:off x="5606846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65" name="グループ化 2864">
              <a:extLst>
                <a:ext uri="{FF2B5EF4-FFF2-40B4-BE49-F238E27FC236}">
                  <a16:creationId xmlns:a16="http://schemas.microsoft.com/office/drawing/2014/main" id="{89AABDAB-0994-4805-98EC-C9E7DC534A25}"/>
                </a:ext>
              </a:extLst>
            </p:cNvPr>
            <p:cNvGrpSpPr/>
            <p:nvPr/>
          </p:nvGrpSpPr>
          <p:grpSpPr>
            <a:xfrm>
              <a:off x="5922460" y="4049042"/>
              <a:ext cx="268930" cy="55196"/>
              <a:chOff x="5305622" y="4275068"/>
              <a:chExt cx="268930" cy="55196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2877" name="正方形/長方形 2876">
                <a:extLst>
                  <a:ext uri="{FF2B5EF4-FFF2-40B4-BE49-F238E27FC236}">
                    <a16:creationId xmlns:a16="http://schemas.microsoft.com/office/drawing/2014/main" id="{6D92B070-2B8E-4EA2-AE2A-6665DE71D4C7}"/>
                  </a:ext>
                </a:extLst>
              </p:cNvPr>
              <p:cNvSpPr/>
              <p:nvPr/>
            </p:nvSpPr>
            <p:spPr>
              <a:xfrm>
                <a:off x="5305622" y="4276264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78" name="正方形/長方形 2877">
                <a:extLst>
                  <a:ext uri="{FF2B5EF4-FFF2-40B4-BE49-F238E27FC236}">
                    <a16:creationId xmlns:a16="http://schemas.microsoft.com/office/drawing/2014/main" id="{D8558363-EB14-4586-B7ED-377B2AA2B262}"/>
                  </a:ext>
                </a:extLst>
              </p:cNvPr>
              <p:cNvSpPr/>
              <p:nvPr/>
            </p:nvSpPr>
            <p:spPr>
              <a:xfrm>
                <a:off x="5377629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79" name="正方形/長方形 2878">
                <a:extLst>
                  <a:ext uri="{FF2B5EF4-FFF2-40B4-BE49-F238E27FC236}">
                    <a16:creationId xmlns:a16="http://schemas.microsoft.com/office/drawing/2014/main" id="{C3757A13-E304-4B80-8CEA-C59187A71986}"/>
                  </a:ext>
                </a:extLst>
              </p:cNvPr>
              <p:cNvSpPr/>
              <p:nvPr/>
            </p:nvSpPr>
            <p:spPr>
              <a:xfrm>
                <a:off x="5450879" y="4275554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80" name="正方形/長方形 2879">
                <a:extLst>
                  <a:ext uri="{FF2B5EF4-FFF2-40B4-BE49-F238E27FC236}">
                    <a16:creationId xmlns:a16="http://schemas.microsoft.com/office/drawing/2014/main" id="{2D8E7D8F-E435-49D0-8FFF-EFEA638191C9}"/>
                  </a:ext>
                </a:extLst>
              </p:cNvPr>
              <p:cNvSpPr/>
              <p:nvPr/>
            </p:nvSpPr>
            <p:spPr>
              <a:xfrm>
                <a:off x="5520552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66" name="グループ化 2865">
              <a:extLst>
                <a:ext uri="{FF2B5EF4-FFF2-40B4-BE49-F238E27FC236}">
                  <a16:creationId xmlns:a16="http://schemas.microsoft.com/office/drawing/2014/main" id="{8E03F894-769E-4649-AE0C-3DEE522F4408}"/>
                </a:ext>
              </a:extLst>
            </p:cNvPr>
            <p:cNvGrpSpPr/>
            <p:nvPr/>
          </p:nvGrpSpPr>
          <p:grpSpPr>
            <a:xfrm>
              <a:off x="5541053" y="3962420"/>
              <a:ext cx="355224" cy="55196"/>
              <a:chOff x="5305622" y="4275068"/>
              <a:chExt cx="355224" cy="55196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2872" name="正方形/長方形 2871">
                <a:extLst>
                  <a:ext uri="{FF2B5EF4-FFF2-40B4-BE49-F238E27FC236}">
                    <a16:creationId xmlns:a16="http://schemas.microsoft.com/office/drawing/2014/main" id="{B4DF48E9-87C5-456E-BE33-F5BD9416D9E6}"/>
                  </a:ext>
                </a:extLst>
              </p:cNvPr>
              <p:cNvSpPr/>
              <p:nvPr/>
            </p:nvSpPr>
            <p:spPr>
              <a:xfrm>
                <a:off x="5305622" y="4276264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73" name="正方形/長方形 2872">
                <a:extLst>
                  <a:ext uri="{FF2B5EF4-FFF2-40B4-BE49-F238E27FC236}">
                    <a16:creationId xmlns:a16="http://schemas.microsoft.com/office/drawing/2014/main" id="{43DB4FAB-AF26-4BA2-8884-1C014726FD0A}"/>
                  </a:ext>
                </a:extLst>
              </p:cNvPr>
              <p:cNvSpPr/>
              <p:nvPr/>
            </p:nvSpPr>
            <p:spPr>
              <a:xfrm>
                <a:off x="5382519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74" name="正方形/長方形 2873">
                <a:extLst>
                  <a:ext uri="{FF2B5EF4-FFF2-40B4-BE49-F238E27FC236}">
                    <a16:creationId xmlns:a16="http://schemas.microsoft.com/office/drawing/2014/main" id="{36F9F40C-F896-4624-A4FB-057EE3D725A1}"/>
                  </a:ext>
                </a:extLst>
              </p:cNvPr>
              <p:cNvSpPr/>
              <p:nvPr/>
            </p:nvSpPr>
            <p:spPr>
              <a:xfrm>
                <a:off x="5450879" y="4275554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75" name="正方形/長方形 2874">
                <a:extLst>
                  <a:ext uri="{FF2B5EF4-FFF2-40B4-BE49-F238E27FC236}">
                    <a16:creationId xmlns:a16="http://schemas.microsoft.com/office/drawing/2014/main" id="{9975F4AA-F085-40FC-A8F5-D1251C7BC57B}"/>
                  </a:ext>
                </a:extLst>
              </p:cNvPr>
              <p:cNvSpPr/>
              <p:nvPr/>
            </p:nvSpPr>
            <p:spPr>
              <a:xfrm>
                <a:off x="5535222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76" name="正方形/長方形 2875">
                <a:extLst>
                  <a:ext uri="{FF2B5EF4-FFF2-40B4-BE49-F238E27FC236}">
                    <a16:creationId xmlns:a16="http://schemas.microsoft.com/office/drawing/2014/main" id="{7FD1BF46-492D-49B3-BA0B-650EE6F8D780}"/>
                  </a:ext>
                </a:extLst>
              </p:cNvPr>
              <p:cNvSpPr/>
              <p:nvPr/>
            </p:nvSpPr>
            <p:spPr>
              <a:xfrm>
                <a:off x="5606846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67" name="グループ化 2866">
              <a:extLst>
                <a:ext uri="{FF2B5EF4-FFF2-40B4-BE49-F238E27FC236}">
                  <a16:creationId xmlns:a16="http://schemas.microsoft.com/office/drawing/2014/main" id="{D11CE72D-A1AB-46CD-AC89-A26F07E9A61E}"/>
                </a:ext>
              </a:extLst>
            </p:cNvPr>
            <p:cNvGrpSpPr/>
            <p:nvPr/>
          </p:nvGrpSpPr>
          <p:grpSpPr>
            <a:xfrm>
              <a:off x="5922460" y="3964420"/>
              <a:ext cx="268930" cy="55196"/>
              <a:chOff x="5305622" y="4275068"/>
              <a:chExt cx="268930" cy="55196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2868" name="正方形/長方形 2867">
                <a:extLst>
                  <a:ext uri="{FF2B5EF4-FFF2-40B4-BE49-F238E27FC236}">
                    <a16:creationId xmlns:a16="http://schemas.microsoft.com/office/drawing/2014/main" id="{E47E72D7-DDEA-4C3A-BFB9-517364EE7FFE}"/>
                  </a:ext>
                </a:extLst>
              </p:cNvPr>
              <p:cNvSpPr/>
              <p:nvPr/>
            </p:nvSpPr>
            <p:spPr>
              <a:xfrm>
                <a:off x="5305622" y="4276264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69" name="正方形/長方形 2868">
                <a:extLst>
                  <a:ext uri="{FF2B5EF4-FFF2-40B4-BE49-F238E27FC236}">
                    <a16:creationId xmlns:a16="http://schemas.microsoft.com/office/drawing/2014/main" id="{D30B21FA-9014-49EA-A5CE-BF901AD782ED}"/>
                  </a:ext>
                </a:extLst>
              </p:cNvPr>
              <p:cNvSpPr/>
              <p:nvPr/>
            </p:nvSpPr>
            <p:spPr>
              <a:xfrm>
                <a:off x="5377629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70" name="正方形/長方形 2869">
                <a:extLst>
                  <a:ext uri="{FF2B5EF4-FFF2-40B4-BE49-F238E27FC236}">
                    <a16:creationId xmlns:a16="http://schemas.microsoft.com/office/drawing/2014/main" id="{B2426392-70E7-4BEA-9E6D-6F0EF5AD3826}"/>
                  </a:ext>
                </a:extLst>
              </p:cNvPr>
              <p:cNvSpPr/>
              <p:nvPr/>
            </p:nvSpPr>
            <p:spPr>
              <a:xfrm>
                <a:off x="5450879" y="4275554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71" name="正方形/長方形 2870">
                <a:extLst>
                  <a:ext uri="{FF2B5EF4-FFF2-40B4-BE49-F238E27FC236}">
                    <a16:creationId xmlns:a16="http://schemas.microsoft.com/office/drawing/2014/main" id="{504F5979-29E8-4C3E-9B32-273275EE3F54}"/>
                  </a:ext>
                </a:extLst>
              </p:cNvPr>
              <p:cNvSpPr/>
              <p:nvPr/>
            </p:nvSpPr>
            <p:spPr>
              <a:xfrm>
                <a:off x="5520552" y="4275068"/>
                <a:ext cx="54000" cy="5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2895" name="グループ化 2894">
            <a:extLst>
              <a:ext uri="{FF2B5EF4-FFF2-40B4-BE49-F238E27FC236}">
                <a16:creationId xmlns:a16="http://schemas.microsoft.com/office/drawing/2014/main" id="{2573B807-4F76-45DC-9707-DAA27B9F6BE4}"/>
              </a:ext>
            </a:extLst>
          </p:cNvPr>
          <p:cNvGrpSpPr/>
          <p:nvPr/>
        </p:nvGrpSpPr>
        <p:grpSpPr>
          <a:xfrm>
            <a:off x="5923962" y="3388716"/>
            <a:ext cx="271375" cy="55196"/>
            <a:chOff x="5305622" y="4275068"/>
            <a:chExt cx="271375" cy="55196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2896" name="正方形/長方形 2895">
              <a:extLst>
                <a:ext uri="{FF2B5EF4-FFF2-40B4-BE49-F238E27FC236}">
                  <a16:creationId xmlns:a16="http://schemas.microsoft.com/office/drawing/2014/main" id="{532806FB-B982-4DAE-9DA3-F819D3A4ECF7}"/>
                </a:ext>
              </a:extLst>
            </p:cNvPr>
            <p:cNvSpPr/>
            <p:nvPr/>
          </p:nvSpPr>
          <p:spPr>
            <a:xfrm>
              <a:off x="5305622" y="4276264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97" name="正方形/長方形 2896">
              <a:extLst>
                <a:ext uri="{FF2B5EF4-FFF2-40B4-BE49-F238E27FC236}">
                  <a16:creationId xmlns:a16="http://schemas.microsoft.com/office/drawing/2014/main" id="{14312B49-3ED7-4A6B-8ECC-7B9429F05FF9}"/>
                </a:ext>
              </a:extLst>
            </p:cNvPr>
            <p:cNvSpPr/>
            <p:nvPr/>
          </p:nvSpPr>
          <p:spPr>
            <a:xfrm>
              <a:off x="5382519" y="4275068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98" name="正方形/長方形 2897">
              <a:extLst>
                <a:ext uri="{FF2B5EF4-FFF2-40B4-BE49-F238E27FC236}">
                  <a16:creationId xmlns:a16="http://schemas.microsoft.com/office/drawing/2014/main" id="{B843BFC4-55F7-4594-B623-146C68833040}"/>
                </a:ext>
              </a:extLst>
            </p:cNvPr>
            <p:cNvSpPr/>
            <p:nvPr/>
          </p:nvSpPr>
          <p:spPr>
            <a:xfrm>
              <a:off x="5450879" y="4275554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99" name="正方形/長方形 2898">
              <a:extLst>
                <a:ext uri="{FF2B5EF4-FFF2-40B4-BE49-F238E27FC236}">
                  <a16:creationId xmlns:a16="http://schemas.microsoft.com/office/drawing/2014/main" id="{C007C003-36CC-4AD1-B302-5C6AA799D967}"/>
                </a:ext>
              </a:extLst>
            </p:cNvPr>
            <p:cNvSpPr/>
            <p:nvPr/>
          </p:nvSpPr>
          <p:spPr>
            <a:xfrm>
              <a:off x="5522997" y="4275068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901" name="グループ化 2900">
            <a:extLst>
              <a:ext uri="{FF2B5EF4-FFF2-40B4-BE49-F238E27FC236}">
                <a16:creationId xmlns:a16="http://schemas.microsoft.com/office/drawing/2014/main" id="{F79FB990-7B85-4B25-9A17-210C4C654FFD}"/>
              </a:ext>
            </a:extLst>
          </p:cNvPr>
          <p:cNvGrpSpPr/>
          <p:nvPr/>
        </p:nvGrpSpPr>
        <p:grpSpPr>
          <a:xfrm>
            <a:off x="5844056" y="4282961"/>
            <a:ext cx="355224" cy="55196"/>
            <a:chOff x="5305622" y="4275068"/>
            <a:chExt cx="355224" cy="55196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2902" name="正方形/長方形 2901">
              <a:extLst>
                <a:ext uri="{FF2B5EF4-FFF2-40B4-BE49-F238E27FC236}">
                  <a16:creationId xmlns:a16="http://schemas.microsoft.com/office/drawing/2014/main" id="{D0945905-0064-4756-8F20-646BEA87EB15}"/>
                </a:ext>
              </a:extLst>
            </p:cNvPr>
            <p:cNvSpPr/>
            <p:nvPr/>
          </p:nvSpPr>
          <p:spPr>
            <a:xfrm>
              <a:off x="5305622" y="4276264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03" name="正方形/長方形 2902">
              <a:extLst>
                <a:ext uri="{FF2B5EF4-FFF2-40B4-BE49-F238E27FC236}">
                  <a16:creationId xmlns:a16="http://schemas.microsoft.com/office/drawing/2014/main" id="{9BC8ADF8-D45B-4B64-9675-5EBC8382936B}"/>
                </a:ext>
              </a:extLst>
            </p:cNvPr>
            <p:cNvSpPr/>
            <p:nvPr/>
          </p:nvSpPr>
          <p:spPr>
            <a:xfrm>
              <a:off x="5382519" y="4275068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04" name="正方形/長方形 2903">
              <a:extLst>
                <a:ext uri="{FF2B5EF4-FFF2-40B4-BE49-F238E27FC236}">
                  <a16:creationId xmlns:a16="http://schemas.microsoft.com/office/drawing/2014/main" id="{AD0FB1F1-D0D5-4E59-A45C-B1645FFBFAF6}"/>
                </a:ext>
              </a:extLst>
            </p:cNvPr>
            <p:cNvSpPr/>
            <p:nvPr/>
          </p:nvSpPr>
          <p:spPr>
            <a:xfrm>
              <a:off x="5450879" y="4275554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05" name="正方形/長方形 2904">
              <a:extLst>
                <a:ext uri="{FF2B5EF4-FFF2-40B4-BE49-F238E27FC236}">
                  <a16:creationId xmlns:a16="http://schemas.microsoft.com/office/drawing/2014/main" id="{12B0F3A7-1505-491D-8D61-4F2E2D366817}"/>
                </a:ext>
              </a:extLst>
            </p:cNvPr>
            <p:cNvSpPr/>
            <p:nvPr/>
          </p:nvSpPr>
          <p:spPr>
            <a:xfrm>
              <a:off x="5535222" y="4275068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06" name="正方形/長方形 2905">
              <a:extLst>
                <a:ext uri="{FF2B5EF4-FFF2-40B4-BE49-F238E27FC236}">
                  <a16:creationId xmlns:a16="http://schemas.microsoft.com/office/drawing/2014/main" id="{3FABC4A6-313C-45BA-9F43-49164C2DFFF0}"/>
                </a:ext>
              </a:extLst>
            </p:cNvPr>
            <p:cNvSpPr/>
            <p:nvPr/>
          </p:nvSpPr>
          <p:spPr>
            <a:xfrm>
              <a:off x="5606846" y="4275068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907" name="グループ化 2906">
            <a:extLst>
              <a:ext uri="{FF2B5EF4-FFF2-40B4-BE49-F238E27FC236}">
                <a16:creationId xmlns:a16="http://schemas.microsoft.com/office/drawing/2014/main" id="{871D07BC-09EA-4315-B1E2-ADDF80224F44}"/>
              </a:ext>
            </a:extLst>
          </p:cNvPr>
          <p:cNvGrpSpPr/>
          <p:nvPr/>
        </p:nvGrpSpPr>
        <p:grpSpPr>
          <a:xfrm>
            <a:off x="5844056" y="4356460"/>
            <a:ext cx="355224" cy="55196"/>
            <a:chOff x="5305622" y="4275068"/>
            <a:chExt cx="355224" cy="55196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2908" name="正方形/長方形 2907">
              <a:extLst>
                <a:ext uri="{FF2B5EF4-FFF2-40B4-BE49-F238E27FC236}">
                  <a16:creationId xmlns:a16="http://schemas.microsoft.com/office/drawing/2014/main" id="{E9E17F81-7A74-4F51-9CD8-5C0831D18F66}"/>
                </a:ext>
              </a:extLst>
            </p:cNvPr>
            <p:cNvSpPr/>
            <p:nvPr/>
          </p:nvSpPr>
          <p:spPr>
            <a:xfrm>
              <a:off x="5305622" y="4276264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09" name="正方形/長方形 2908">
              <a:extLst>
                <a:ext uri="{FF2B5EF4-FFF2-40B4-BE49-F238E27FC236}">
                  <a16:creationId xmlns:a16="http://schemas.microsoft.com/office/drawing/2014/main" id="{483B90B3-54A3-4FD6-86E6-EBF7953D7DF9}"/>
                </a:ext>
              </a:extLst>
            </p:cNvPr>
            <p:cNvSpPr/>
            <p:nvPr/>
          </p:nvSpPr>
          <p:spPr>
            <a:xfrm>
              <a:off x="5382519" y="4275068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10" name="正方形/長方形 2909">
              <a:extLst>
                <a:ext uri="{FF2B5EF4-FFF2-40B4-BE49-F238E27FC236}">
                  <a16:creationId xmlns:a16="http://schemas.microsoft.com/office/drawing/2014/main" id="{0D0986FA-FAF1-4B0C-B75A-29230339A8A1}"/>
                </a:ext>
              </a:extLst>
            </p:cNvPr>
            <p:cNvSpPr/>
            <p:nvPr/>
          </p:nvSpPr>
          <p:spPr>
            <a:xfrm>
              <a:off x="5450879" y="4275554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11" name="正方形/長方形 2910">
              <a:extLst>
                <a:ext uri="{FF2B5EF4-FFF2-40B4-BE49-F238E27FC236}">
                  <a16:creationId xmlns:a16="http://schemas.microsoft.com/office/drawing/2014/main" id="{6CE817CD-E13A-472B-B50A-FC84FB9DD1D7}"/>
                </a:ext>
              </a:extLst>
            </p:cNvPr>
            <p:cNvSpPr/>
            <p:nvPr/>
          </p:nvSpPr>
          <p:spPr>
            <a:xfrm>
              <a:off x="5535222" y="4275068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12" name="正方形/長方形 2911">
              <a:extLst>
                <a:ext uri="{FF2B5EF4-FFF2-40B4-BE49-F238E27FC236}">
                  <a16:creationId xmlns:a16="http://schemas.microsoft.com/office/drawing/2014/main" id="{C8686F1B-5323-40FE-A623-360E04D91244}"/>
                </a:ext>
              </a:extLst>
            </p:cNvPr>
            <p:cNvSpPr/>
            <p:nvPr/>
          </p:nvSpPr>
          <p:spPr>
            <a:xfrm>
              <a:off x="5606846" y="4275068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913" name="グループ化 2912">
            <a:extLst>
              <a:ext uri="{FF2B5EF4-FFF2-40B4-BE49-F238E27FC236}">
                <a16:creationId xmlns:a16="http://schemas.microsoft.com/office/drawing/2014/main" id="{4D20CD39-6B41-45F2-8237-61C0380DFE3F}"/>
              </a:ext>
            </a:extLst>
          </p:cNvPr>
          <p:cNvGrpSpPr/>
          <p:nvPr/>
        </p:nvGrpSpPr>
        <p:grpSpPr>
          <a:xfrm>
            <a:off x="5844056" y="4430778"/>
            <a:ext cx="355224" cy="55196"/>
            <a:chOff x="5305622" y="4275068"/>
            <a:chExt cx="355224" cy="55196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2914" name="正方形/長方形 2913">
              <a:extLst>
                <a:ext uri="{FF2B5EF4-FFF2-40B4-BE49-F238E27FC236}">
                  <a16:creationId xmlns:a16="http://schemas.microsoft.com/office/drawing/2014/main" id="{E4D46147-5326-44E6-9DBC-B422D752E585}"/>
                </a:ext>
              </a:extLst>
            </p:cNvPr>
            <p:cNvSpPr/>
            <p:nvPr/>
          </p:nvSpPr>
          <p:spPr>
            <a:xfrm>
              <a:off x="5305622" y="4276264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15" name="正方形/長方形 2914">
              <a:extLst>
                <a:ext uri="{FF2B5EF4-FFF2-40B4-BE49-F238E27FC236}">
                  <a16:creationId xmlns:a16="http://schemas.microsoft.com/office/drawing/2014/main" id="{E828AFDA-BE48-42E6-99B4-EAE7291786E3}"/>
                </a:ext>
              </a:extLst>
            </p:cNvPr>
            <p:cNvSpPr/>
            <p:nvPr/>
          </p:nvSpPr>
          <p:spPr>
            <a:xfrm>
              <a:off x="5382519" y="4275068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16" name="正方形/長方形 2915">
              <a:extLst>
                <a:ext uri="{FF2B5EF4-FFF2-40B4-BE49-F238E27FC236}">
                  <a16:creationId xmlns:a16="http://schemas.microsoft.com/office/drawing/2014/main" id="{5CF32157-D0F6-4E84-8D41-D0403854C18D}"/>
                </a:ext>
              </a:extLst>
            </p:cNvPr>
            <p:cNvSpPr/>
            <p:nvPr/>
          </p:nvSpPr>
          <p:spPr>
            <a:xfrm>
              <a:off x="5450879" y="4275554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17" name="正方形/長方形 2916">
              <a:extLst>
                <a:ext uri="{FF2B5EF4-FFF2-40B4-BE49-F238E27FC236}">
                  <a16:creationId xmlns:a16="http://schemas.microsoft.com/office/drawing/2014/main" id="{3E3C8510-D34A-4834-8017-8906CECE5F2D}"/>
                </a:ext>
              </a:extLst>
            </p:cNvPr>
            <p:cNvSpPr/>
            <p:nvPr/>
          </p:nvSpPr>
          <p:spPr>
            <a:xfrm>
              <a:off x="5535222" y="4275068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18" name="正方形/長方形 2917">
              <a:extLst>
                <a:ext uri="{FF2B5EF4-FFF2-40B4-BE49-F238E27FC236}">
                  <a16:creationId xmlns:a16="http://schemas.microsoft.com/office/drawing/2014/main" id="{BB8C9F75-BEE8-45FB-AEF6-357A24B5D6CF}"/>
                </a:ext>
              </a:extLst>
            </p:cNvPr>
            <p:cNvSpPr/>
            <p:nvPr/>
          </p:nvSpPr>
          <p:spPr>
            <a:xfrm>
              <a:off x="5606846" y="4275068"/>
              <a:ext cx="54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920" name="グループ化 2919">
            <a:extLst>
              <a:ext uri="{FF2B5EF4-FFF2-40B4-BE49-F238E27FC236}">
                <a16:creationId xmlns:a16="http://schemas.microsoft.com/office/drawing/2014/main" id="{A18CC615-6208-420A-93FE-2D0290D02CCE}"/>
              </a:ext>
            </a:extLst>
          </p:cNvPr>
          <p:cNvGrpSpPr/>
          <p:nvPr/>
        </p:nvGrpSpPr>
        <p:grpSpPr>
          <a:xfrm>
            <a:off x="6266681" y="4206011"/>
            <a:ext cx="146106" cy="91023"/>
            <a:chOff x="2913532" y="2640913"/>
            <a:chExt cx="146106" cy="91023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2923" name="正方形/長方形 2922">
              <a:extLst>
                <a:ext uri="{FF2B5EF4-FFF2-40B4-BE49-F238E27FC236}">
                  <a16:creationId xmlns:a16="http://schemas.microsoft.com/office/drawing/2014/main" id="{04B29970-E287-44C3-B7E1-21FD3565995B}"/>
                </a:ext>
              </a:extLst>
            </p:cNvPr>
            <p:cNvSpPr/>
            <p:nvPr/>
          </p:nvSpPr>
          <p:spPr>
            <a:xfrm>
              <a:off x="3023638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24" name="正方形/長方形 2923">
              <a:extLst>
                <a:ext uri="{FF2B5EF4-FFF2-40B4-BE49-F238E27FC236}">
                  <a16:creationId xmlns:a16="http://schemas.microsoft.com/office/drawing/2014/main" id="{405BA4CD-692E-4D53-920E-B99782FD53D2}"/>
                </a:ext>
              </a:extLst>
            </p:cNvPr>
            <p:cNvSpPr/>
            <p:nvPr/>
          </p:nvSpPr>
          <p:spPr>
            <a:xfrm>
              <a:off x="2968645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25" name="正方形/長方形 2924">
              <a:extLst>
                <a:ext uri="{FF2B5EF4-FFF2-40B4-BE49-F238E27FC236}">
                  <a16:creationId xmlns:a16="http://schemas.microsoft.com/office/drawing/2014/main" id="{AF150B6B-20C3-4B2F-AFB4-C12128CE1B9F}"/>
                </a:ext>
              </a:extLst>
            </p:cNvPr>
            <p:cNvSpPr/>
            <p:nvPr/>
          </p:nvSpPr>
          <p:spPr>
            <a:xfrm>
              <a:off x="3023638" y="2695936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26" name="正方形/長方形 2925">
              <a:extLst>
                <a:ext uri="{FF2B5EF4-FFF2-40B4-BE49-F238E27FC236}">
                  <a16:creationId xmlns:a16="http://schemas.microsoft.com/office/drawing/2014/main" id="{58E8191C-7B6C-4E83-9539-7D356973137A}"/>
                </a:ext>
              </a:extLst>
            </p:cNvPr>
            <p:cNvSpPr/>
            <p:nvPr/>
          </p:nvSpPr>
          <p:spPr>
            <a:xfrm>
              <a:off x="2968645" y="2695936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27" name="正方形/長方形 2926">
              <a:extLst>
                <a:ext uri="{FF2B5EF4-FFF2-40B4-BE49-F238E27FC236}">
                  <a16:creationId xmlns:a16="http://schemas.microsoft.com/office/drawing/2014/main" id="{9776A923-099F-44C3-A368-B8268F9F269E}"/>
                </a:ext>
              </a:extLst>
            </p:cNvPr>
            <p:cNvSpPr/>
            <p:nvPr/>
          </p:nvSpPr>
          <p:spPr>
            <a:xfrm>
              <a:off x="2913532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28" name="正方形/長方形 2927">
              <a:extLst>
                <a:ext uri="{FF2B5EF4-FFF2-40B4-BE49-F238E27FC236}">
                  <a16:creationId xmlns:a16="http://schemas.microsoft.com/office/drawing/2014/main" id="{751BC480-5FDD-4543-BB6B-133C2325AD99}"/>
                </a:ext>
              </a:extLst>
            </p:cNvPr>
            <p:cNvSpPr/>
            <p:nvPr/>
          </p:nvSpPr>
          <p:spPr>
            <a:xfrm>
              <a:off x="2913532" y="269539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929" name="グループ化 2928">
            <a:extLst>
              <a:ext uri="{FF2B5EF4-FFF2-40B4-BE49-F238E27FC236}">
                <a16:creationId xmlns:a16="http://schemas.microsoft.com/office/drawing/2014/main" id="{EFD1A951-5C06-4C02-A12D-4E3123188B76}"/>
              </a:ext>
            </a:extLst>
          </p:cNvPr>
          <p:cNvGrpSpPr/>
          <p:nvPr/>
        </p:nvGrpSpPr>
        <p:grpSpPr>
          <a:xfrm>
            <a:off x="6266681" y="4317521"/>
            <a:ext cx="146106" cy="91023"/>
            <a:chOff x="2913532" y="2640913"/>
            <a:chExt cx="146106" cy="91023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2930" name="正方形/長方形 2929">
              <a:extLst>
                <a:ext uri="{FF2B5EF4-FFF2-40B4-BE49-F238E27FC236}">
                  <a16:creationId xmlns:a16="http://schemas.microsoft.com/office/drawing/2014/main" id="{5BA00004-7EA4-477A-B826-3459022953C7}"/>
                </a:ext>
              </a:extLst>
            </p:cNvPr>
            <p:cNvSpPr/>
            <p:nvPr/>
          </p:nvSpPr>
          <p:spPr>
            <a:xfrm>
              <a:off x="3023638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31" name="正方形/長方形 2930">
              <a:extLst>
                <a:ext uri="{FF2B5EF4-FFF2-40B4-BE49-F238E27FC236}">
                  <a16:creationId xmlns:a16="http://schemas.microsoft.com/office/drawing/2014/main" id="{C0DB5DDD-971C-4EEB-9CB4-D6D5731F8608}"/>
                </a:ext>
              </a:extLst>
            </p:cNvPr>
            <p:cNvSpPr/>
            <p:nvPr/>
          </p:nvSpPr>
          <p:spPr>
            <a:xfrm>
              <a:off x="2968645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32" name="正方形/長方形 2931">
              <a:extLst>
                <a:ext uri="{FF2B5EF4-FFF2-40B4-BE49-F238E27FC236}">
                  <a16:creationId xmlns:a16="http://schemas.microsoft.com/office/drawing/2014/main" id="{4CA8DF8F-BCA6-42D0-A8C3-D0FEFC28B3D6}"/>
                </a:ext>
              </a:extLst>
            </p:cNvPr>
            <p:cNvSpPr/>
            <p:nvPr/>
          </p:nvSpPr>
          <p:spPr>
            <a:xfrm>
              <a:off x="3023638" y="2695936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33" name="正方形/長方形 2932">
              <a:extLst>
                <a:ext uri="{FF2B5EF4-FFF2-40B4-BE49-F238E27FC236}">
                  <a16:creationId xmlns:a16="http://schemas.microsoft.com/office/drawing/2014/main" id="{92024C2E-AC3B-44E2-BA66-0932D844947B}"/>
                </a:ext>
              </a:extLst>
            </p:cNvPr>
            <p:cNvSpPr/>
            <p:nvPr/>
          </p:nvSpPr>
          <p:spPr>
            <a:xfrm>
              <a:off x="2968645" y="2695936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34" name="正方形/長方形 2933">
              <a:extLst>
                <a:ext uri="{FF2B5EF4-FFF2-40B4-BE49-F238E27FC236}">
                  <a16:creationId xmlns:a16="http://schemas.microsoft.com/office/drawing/2014/main" id="{99B8A4FF-F3F5-45F2-B1D7-442D00ED2ED0}"/>
                </a:ext>
              </a:extLst>
            </p:cNvPr>
            <p:cNvSpPr/>
            <p:nvPr/>
          </p:nvSpPr>
          <p:spPr>
            <a:xfrm>
              <a:off x="2913532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35" name="正方形/長方形 2934">
              <a:extLst>
                <a:ext uri="{FF2B5EF4-FFF2-40B4-BE49-F238E27FC236}">
                  <a16:creationId xmlns:a16="http://schemas.microsoft.com/office/drawing/2014/main" id="{050E6988-0096-4171-BD41-10BD4384A87F}"/>
                </a:ext>
              </a:extLst>
            </p:cNvPr>
            <p:cNvSpPr/>
            <p:nvPr/>
          </p:nvSpPr>
          <p:spPr>
            <a:xfrm>
              <a:off x="2913532" y="269539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936" name="グループ化 2935">
            <a:extLst>
              <a:ext uri="{FF2B5EF4-FFF2-40B4-BE49-F238E27FC236}">
                <a16:creationId xmlns:a16="http://schemas.microsoft.com/office/drawing/2014/main" id="{AFDF8E1A-5FD5-4237-A95C-B3BF3CD8CC54}"/>
              </a:ext>
            </a:extLst>
          </p:cNvPr>
          <p:cNvGrpSpPr/>
          <p:nvPr/>
        </p:nvGrpSpPr>
        <p:grpSpPr>
          <a:xfrm>
            <a:off x="6266681" y="4427205"/>
            <a:ext cx="146106" cy="91023"/>
            <a:chOff x="2913532" y="2640913"/>
            <a:chExt cx="146106" cy="91023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2937" name="正方形/長方形 2936">
              <a:extLst>
                <a:ext uri="{FF2B5EF4-FFF2-40B4-BE49-F238E27FC236}">
                  <a16:creationId xmlns:a16="http://schemas.microsoft.com/office/drawing/2014/main" id="{14A4DC71-C147-4D65-8D19-8164AE94A0D8}"/>
                </a:ext>
              </a:extLst>
            </p:cNvPr>
            <p:cNvSpPr/>
            <p:nvPr/>
          </p:nvSpPr>
          <p:spPr>
            <a:xfrm>
              <a:off x="3023638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38" name="正方形/長方形 2937">
              <a:extLst>
                <a:ext uri="{FF2B5EF4-FFF2-40B4-BE49-F238E27FC236}">
                  <a16:creationId xmlns:a16="http://schemas.microsoft.com/office/drawing/2014/main" id="{3768292A-F3A6-4187-8D03-079275ED3591}"/>
                </a:ext>
              </a:extLst>
            </p:cNvPr>
            <p:cNvSpPr/>
            <p:nvPr/>
          </p:nvSpPr>
          <p:spPr>
            <a:xfrm>
              <a:off x="2968645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39" name="正方形/長方形 2938">
              <a:extLst>
                <a:ext uri="{FF2B5EF4-FFF2-40B4-BE49-F238E27FC236}">
                  <a16:creationId xmlns:a16="http://schemas.microsoft.com/office/drawing/2014/main" id="{456BC719-BB85-4AEF-B9A3-16CBCF276583}"/>
                </a:ext>
              </a:extLst>
            </p:cNvPr>
            <p:cNvSpPr/>
            <p:nvPr/>
          </p:nvSpPr>
          <p:spPr>
            <a:xfrm>
              <a:off x="3023638" y="2695936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40" name="正方形/長方形 2939">
              <a:extLst>
                <a:ext uri="{FF2B5EF4-FFF2-40B4-BE49-F238E27FC236}">
                  <a16:creationId xmlns:a16="http://schemas.microsoft.com/office/drawing/2014/main" id="{9222708C-EF80-491F-9D47-76BD1B24EAA0}"/>
                </a:ext>
              </a:extLst>
            </p:cNvPr>
            <p:cNvSpPr/>
            <p:nvPr/>
          </p:nvSpPr>
          <p:spPr>
            <a:xfrm>
              <a:off x="2968645" y="2695936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41" name="正方形/長方形 2940">
              <a:extLst>
                <a:ext uri="{FF2B5EF4-FFF2-40B4-BE49-F238E27FC236}">
                  <a16:creationId xmlns:a16="http://schemas.microsoft.com/office/drawing/2014/main" id="{76CFA8CF-818E-4048-A1AA-DA7D3E9D889A}"/>
                </a:ext>
              </a:extLst>
            </p:cNvPr>
            <p:cNvSpPr/>
            <p:nvPr/>
          </p:nvSpPr>
          <p:spPr>
            <a:xfrm>
              <a:off x="2913532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42" name="正方形/長方形 2941">
              <a:extLst>
                <a:ext uri="{FF2B5EF4-FFF2-40B4-BE49-F238E27FC236}">
                  <a16:creationId xmlns:a16="http://schemas.microsoft.com/office/drawing/2014/main" id="{FEB8CF1B-3CE5-4639-A752-A47DB48A2C1F}"/>
                </a:ext>
              </a:extLst>
            </p:cNvPr>
            <p:cNvSpPr/>
            <p:nvPr/>
          </p:nvSpPr>
          <p:spPr>
            <a:xfrm>
              <a:off x="2913532" y="269539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943" name="グループ化 2942">
            <a:extLst>
              <a:ext uri="{FF2B5EF4-FFF2-40B4-BE49-F238E27FC236}">
                <a16:creationId xmlns:a16="http://schemas.microsoft.com/office/drawing/2014/main" id="{E2C4343B-BE37-46E8-86DC-40DD448557E8}"/>
              </a:ext>
            </a:extLst>
          </p:cNvPr>
          <p:cNvGrpSpPr/>
          <p:nvPr/>
        </p:nvGrpSpPr>
        <p:grpSpPr>
          <a:xfrm>
            <a:off x="6266681" y="4536511"/>
            <a:ext cx="146106" cy="91023"/>
            <a:chOff x="2913532" y="2640913"/>
            <a:chExt cx="146106" cy="91023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2944" name="正方形/長方形 2943">
              <a:extLst>
                <a:ext uri="{FF2B5EF4-FFF2-40B4-BE49-F238E27FC236}">
                  <a16:creationId xmlns:a16="http://schemas.microsoft.com/office/drawing/2014/main" id="{4B636D53-516A-4F2C-A15F-0ECA193A227A}"/>
                </a:ext>
              </a:extLst>
            </p:cNvPr>
            <p:cNvSpPr/>
            <p:nvPr/>
          </p:nvSpPr>
          <p:spPr>
            <a:xfrm>
              <a:off x="3023638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45" name="正方形/長方形 2944">
              <a:extLst>
                <a:ext uri="{FF2B5EF4-FFF2-40B4-BE49-F238E27FC236}">
                  <a16:creationId xmlns:a16="http://schemas.microsoft.com/office/drawing/2014/main" id="{AD71BA68-EF2F-45B8-9368-225C7FB78B7A}"/>
                </a:ext>
              </a:extLst>
            </p:cNvPr>
            <p:cNvSpPr/>
            <p:nvPr/>
          </p:nvSpPr>
          <p:spPr>
            <a:xfrm>
              <a:off x="2968645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46" name="正方形/長方形 2945">
              <a:extLst>
                <a:ext uri="{FF2B5EF4-FFF2-40B4-BE49-F238E27FC236}">
                  <a16:creationId xmlns:a16="http://schemas.microsoft.com/office/drawing/2014/main" id="{C5362F5F-C67C-4C85-B63E-7309E70F0695}"/>
                </a:ext>
              </a:extLst>
            </p:cNvPr>
            <p:cNvSpPr/>
            <p:nvPr/>
          </p:nvSpPr>
          <p:spPr>
            <a:xfrm>
              <a:off x="3023638" y="2695936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47" name="正方形/長方形 2946">
              <a:extLst>
                <a:ext uri="{FF2B5EF4-FFF2-40B4-BE49-F238E27FC236}">
                  <a16:creationId xmlns:a16="http://schemas.microsoft.com/office/drawing/2014/main" id="{263D65D5-9CFE-4526-97D8-6D00B70C6FA6}"/>
                </a:ext>
              </a:extLst>
            </p:cNvPr>
            <p:cNvSpPr/>
            <p:nvPr/>
          </p:nvSpPr>
          <p:spPr>
            <a:xfrm>
              <a:off x="2968645" y="2695936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48" name="正方形/長方形 2947">
              <a:extLst>
                <a:ext uri="{FF2B5EF4-FFF2-40B4-BE49-F238E27FC236}">
                  <a16:creationId xmlns:a16="http://schemas.microsoft.com/office/drawing/2014/main" id="{6495EE6F-ED3A-46EE-9CBA-4E666898E622}"/>
                </a:ext>
              </a:extLst>
            </p:cNvPr>
            <p:cNvSpPr/>
            <p:nvPr/>
          </p:nvSpPr>
          <p:spPr>
            <a:xfrm>
              <a:off x="2913532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49" name="正方形/長方形 2948">
              <a:extLst>
                <a:ext uri="{FF2B5EF4-FFF2-40B4-BE49-F238E27FC236}">
                  <a16:creationId xmlns:a16="http://schemas.microsoft.com/office/drawing/2014/main" id="{F3E0835B-BB90-49C3-8711-44B84361FF57}"/>
                </a:ext>
              </a:extLst>
            </p:cNvPr>
            <p:cNvSpPr/>
            <p:nvPr/>
          </p:nvSpPr>
          <p:spPr>
            <a:xfrm>
              <a:off x="2913532" y="269539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950" name="グループ化 2949">
            <a:extLst>
              <a:ext uri="{FF2B5EF4-FFF2-40B4-BE49-F238E27FC236}">
                <a16:creationId xmlns:a16="http://schemas.microsoft.com/office/drawing/2014/main" id="{22CD8279-FBC6-43BA-BE0A-10659F9CBD52}"/>
              </a:ext>
            </a:extLst>
          </p:cNvPr>
          <p:cNvGrpSpPr/>
          <p:nvPr/>
        </p:nvGrpSpPr>
        <p:grpSpPr>
          <a:xfrm>
            <a:off x="6460514" y="4588543"/>
            <a:ext cx="146106" cy="91023"/>
            <a:chOff x="2913532" y="2640913"/>
            <a:chExt cx="146106" cy="91023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2951" name="正方形/長方形 2950">
              <a:extLst>
                <a:ext uri="{FF2B5EF4-FFF2-40B4-BE49-F238E27FC236}">
                  <a16:creationId xmlns:a16="http://schemas.microsoft.com/office/drawing/2014/main" id="{23FA85AF-E7C5-49DC-AB61-895FEAC8EDDF}"/>
                </a:ext>
              </a:extLst>
            </p:cNvPr>
            <p:cNvSpPr/>
            <p:nvPr/>
          </p:nvSpPr>
          <p:spPr>
            <a:xfrm>
              <a:off x="3023638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52" name="正方形/長方形 2951">
              <a:extLst>
                <a:ext uri="{FF2B5EF4-FFF2-40B4-BE49-F238E27FC236}">
                  <a16:creationId xmlns:a16="http://schemas.microsoft.com/office/drawing/2014/main" id="{8B98B57D-D16D-4587-9E99-699429EC6AD0}"/>
                </a:ext>
              </a:extLst>
            </p:cNvPr>
            <p:cNvSpPr/>
            <p:nvPr/>
          </p:nvSpPr>
          <p:spPr>
            <a:xfrm>
              <a:off x="2968645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53" name="正方形/長方形 2952">
              <a:extLst>
                <a:ext uri="{FF2B5EF4-FFF2-40B4-BE49-F238E27FC236}">
                  <a16:creationId xmlns:a16="http://schemas.microsoft.com/office/drawing/2014/main" id="{71C8506E-853B-4138-AF33-6F44A563B2D6}"/>
                </a:ext>
              </a:extLst>
            </p:cNvPr>
            <p:cNvSpPr/>
            <p:nvPr/>
          </p:nvSpPr>
          <p:spPr>
            <a:xfrm>
              <a:off x="3023638" y="2695936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54" name="正方形/長方形 2953">
              <a:extLst>
                <a:ext uri="{FF2B5EF4-FFF2-40B4-BE49-F238E27FC236}">
                  <a16:creationId xmlns:a16="http://schemas.microsoft.com/office/drawing/2014/main" id="{245CE311-A3D3-4E37-9564-F7265B7DABC2}"/>
                </a:ext>
              </a:extLst>
            </p:cNvPr>
            <p:cNvSpPr/>
            <p:nvPr/>
          </p:nvSpPr>
          <p:spPr>
            <a:xfrm>
              <a:off x="2968645" y="2695936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55" name="正方形/長方形 2954">
              <a:extLst>
                <a:ext uri="{FF2B5EF4-FFF2-40B4-BE49-F238E27FC236}">
                  <a16:creationId xmlns:a16="http://schemas.microsoft.com/office/drawing/2014/main" id="{AF515179-832A-45A3-A650-EE8202FB236C}"/>
                </a:ext>
              </a:extLst>
            </p:cNvPr>
            <p:cNvSpPr/>
            <p:nvPr/>
          </p:nvSpPr>
          <p:spPr>
            <a:xfrm>
              <a:off x="2913532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56" name="正方形/長方形 2955">
              <a:extLst>
                <a:ext uri="{FF2B5EF4-FFF2-40B4-BE49-F238E27FC236}">
                  <a16:creationId xmlns:a16="http://schemas.microsoft.com/office/drawing/2014/main" id="{4355D5D5-BD24-4D7B-BB08-FDEB81508AAE}"/>
                </a:ext>
              </a:extLst>
            </p:cNvPr>
            <p:cNvSpPr/>
            <p:nvPr/>
          </p:nvSpPr>
          <p:spPr>
            <a:xfrm>
              <a:off x="2913532" y="269539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957" name="グループ化 2956">
            <a:extLst>
              <a:ext uri="{FF2B5EF4-FFF2-40B4-BE49-F238E27FC236}">
                <a16:creationId xmlns:a16="http://schemas.microsoft.com/office/drawing/2014/main" id="{8C79B5C6-DFB4-437F-B5BD-5F50AB307439}"/>
              </a:ext>
            </a:extLst>
          </p:cNvPr>
          <p:cNvGrpSpPr/>
          <p:nvPr/>
        </p:nvGrpSpPr>
        <p:grpSpPr>
          <a:xfrm>
            <a:off x="6460514" y="4703019"/>
            <a:ext cx="146106" cy="91023"/>
            <a:chOff x="2913532" y="2640913"/>
            <a:chExt cx="146106" cy="91023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2958" name="正方形/長方形 2957">
              <a:extLst>
                <a:ext uri="{FF2B5EF4-FFF2-40B4-BE49-F238E27FC236}">
                  <a16:creationId xmlns:a16="http://schemas.microsoft.com/office/drawing/2014/main" id="{B1EC74D4-CB08-4DCD-948F-6A017F9658C0}"/>
                </a:ext>
              </a:extLst>
            </p:cNvPr>
            <p:cNvSpPr/>
            <p:nvPr/>
          </p:nvSpPr>
          <p:spPr>
            <a:xfrm>
              <a:off x="3023638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59" name="正方形/長方形 2958">
              <a:extLst>
                <a:ext uri="{FF2B5EF4-FFF2-40B4-BE49-F238E27FC236}">
                  <a16:creationId xmlns:a16="http://schemas.microsoft.com/office/drawing/2014/main" id="{35CC1DEF-44DF-43B9-8A4E-E738A845D7CA}"/>
                </a:ext>
              </a:extLst>
            </p:cNvPr>
            <p:cNvSpPr/>
            <p:nvPr/>
          </p:nvSpPr>
          <p:spPr>
            <a:xfrm>
              <a:off x="2968645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60" name="正方形/長方形 2959">
              <a:extLst>
                <a:ext uri="{FF2B5EF4-FFF2-40B4-BE49-F238E27FC236}">
                  <a16:creationId xmlns:a16="http://schemas.microsoft.com/office/drawing/2014/main" id="{2A80EA3C-0AF2-4A21-9F61-B6706503D11C}"/>
                </a:ext>
              </a:extLst>
            </p:cNvPr>
            <p:cNvSpPr/>
            <p:nvPr/>
          </p:nvSpPr>
          <p:spPr>
            <a:xfrm>
              <a:off x="3023638" y="2695936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61" name="正方形/長方形 2960">
              <a:extLst>
                <a:ext uri="{FF2B5EF4-FFF2-40B4-BE49-F238E27FC236}">
                  <a16:creationId xmlns:a16="http://schemas.microsoft.com/office/drawing/2014/main" id="{BCA7D359-AB04-4E38-A7FD-DA96B42C9B80}"/>
                </a:ext>
              </a:extLst>
            </p:cNvPr>
            <p:cNvSpPr/>
            <p:nvPr/>
          </p:nvSpPr>
          <p:spPr>
            <a:xfrm>
              <a:off x="2968645" y="2695936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62" name="正方形/長方形 2961">
              <a:extLst>
                <a:ext uri="{FF2B5EF4-FFF2-40B4-BE49-F238E27FC236}">
                  <a16:creationId xmlns:a16="http://schemas.microsoft.com/office/drawing/2014/main" id="{B2E14DA9-A9D9-4A8C-B124-1AD799237C58}"/>
                </a:ext>
              </a:extLst>
            </p:cNvPr>
            <p:cNvSpPr/>
            <p:nvPr/>
          </p:nvSpPr>
          <p:spPr>
            <a:xfrm>
              <a:off x="2913532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63" name="正方形/長方形 2962">
              <a:extLst>
                <a:ext uri="{FF2B5EF4-FFF2-40B4-BE49-F238E27FC236}">
                  <a16:creationId xmlns:a16="http://schemas.microsoft.com/office/drawing/2014/main" id="{91983032-B90E-43AE-9402-A5E9A9DA56C0}"/>
                </a:ext>
              </a:extLst>
            </p:cNvPr>
            <p:cNvSpPr/>
            <p:nvPr/>
          </p:nvSpPr>
          <p:spPr>
            <a:xfrm>
              <a:off x="2913532" y="269539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964" name="グループ化 2963">
            <a:extLst>
              <a:ext uri="{FF2B5EF4-FFF2-40B4-BE49-F238E27FC236}">
                <a16:creationId xmlns:a16="http://schemas.microsoft.com/office/drawing/2014/main" id="{14D2C733-395E-4F82-ACC1-FEC3CF0FD04F}"/>
              </a:ext>
            </a:extLst>
          </p:cNvPr>
          <p:cNvGrpSpPr/>
          <p:nvPr/>
        </p:nvGrpSpPr>
        <p:grpSpPr>
          <a:xfrm>
            <a:off x="6460514" y="4812573"/>
            <a:ext cx="146106" cy="91023"/>
            <a:chOff x="2913532" y="2640913"/>
            <a:chExt cx="146106" cy="91023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2965" name="正方形/長方形 2964">
              <a:extLst>
                <a:ext uri="{FF2B5EF4-FFF2-40B4-BE49-F238E27FC236}">
                  <a16:creationId xmlns:a16="http://schemas.microsoft.com/office/drawing/2014/main" id="{1225B708-6C09-4958-85CC-6E78B47C4A0E}"/>
                </a:ext>
              </a:extLst>
            </p:cNvPr>
            <p:cNvSpPr/>
            <p:nvPr/>
          </p:nvSpPr>
          <p:spPr>
            <a:xfrm>
              <a:off x="3023638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66" name="正方形/長方形 2965">
              <a:extLst>
                <a:ext uri="{FF2B5EF4-FFF2-40B4-BE49-F238E27FC236}">
                  <a16:creationId xmlns:a16="http://schemas.microsoft.com/office/drawing/2014/main" id="{4A015C81-5ABA-46E7-B124-2191575EB9E7}"/>
                </a:ext>
              </a:extLst>
            </p:cNvPr>
            <p:cNvSpPr/>
            <p:nvPr/>
          </p:nvSpPr>
          <p:spPr>
            <a:xfrm>
              <a:off x="2968645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67" name="正方形/長方形 2966">
              <a:extLst>
                <a:ext uri="{FF2B5EF4-FFF2-40B4-BE49-F238E27FC236}">
                  <a16:creationId xmlns:a16="http://schemas.microsoft.com/office/drawing/2014/main" id="{9A004EC4-4971-4F9E-BAC0-B52F091749A7}"/>
                </a:ext>
              </a:extLst>
            </p:cNvPr>
            <p:cNvSpPr/>
            <p:nvPr/>
          </p:nvSpPr>
          <p:spPr>
            <a:xfrm>
              <a:off x="3023638" y="2695936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68" name="正方形/長方形 2967">
              <a:extLst>
                <a:ext uri="{FF2B5EF4-FFF2-40B4-BE49-F238E27FC236}">
                  <a16:creationId xmlns:a16="http://schemas.microsoft.com/office/drawing/2014/main" id="{0EABA62D-0764-4B1D-81A1-BC2CA2C659B6}"/>
                </a:ext>
              </a:extLst>
            </p:cNvPr>
            <p:cNvSpPr/>
            <p:nvPr/>
          </p:nvSpPr>
          <p:spPr>
            <a:xfrm>
              <a:off x="2968645" y="2695936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69" name="正方形/長方形 2968">
              <a:extLst>
                <a:ext uri="{FF2B5EF4-FFF2-40B4-BE49-F238E27FC236}">
                  <a16:creationId xmlns:a16="http://schemas.microsoft.com/office/drawing/2014/main" id="{D5F53663-2937-4FD6-8573-249CB323008D}"/>
                </a:ext>
              </a:extLst>
            </p:cNvPr>
            <p:cNvSpPr/>
            <p:nvPr/>
          </p:nvSpPr>
          <p:spPr>
            <a:xfrm>
              <a:off x="2913532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70" name="正方形/長方形 2969">
              <a:extLst>
                <a:ext uri="{FF2B5EF4-FFF2-40B4-BE49-F238E27FC236}">
                  <a16:creationId xmlns:a16="http://schemas.microsoft.com/office/drawing/2014/main" id="{447C0E04-E3DE-4956-96CB-155AA29A2F73}"/>
                </a:ext>
              </a:extLst>
            </p:cNvPr>
            <p:cNvSpPr/>
            <p:nvPr/>
          </p:nvSpPr>
          <p:spPr>
            <a:xfrm>
              <a:off x="2913532" y="269539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971" name="グループ化 2970">
            <a:extLst>
              <a:ext uri="{FF2B5EF4-FFF2-40B4-BE49-F238E27FC236}">
                <a16:creationId xmlns:a16="http://schemas.microsoft.com/office/drawing/2014/main" id="{CB00C99C-3D6C-46AF-8D5C-90BFA7034CC9}"/>
              </a:ext>
            </a:extLst>
          </p:cNvPr>
          <p:cNvGrpSpPr/>
          <p:nvPr/>
        </p:nvGrpSpPr>
        <p:grpSpPr>
          <a:xfrm>
            <a:off x="6460514" y="4927459"/>
            <a:ext cx="146106" cy="91023"/>
            <a:chOff x="2913532" y="2640913"/>
            <a:chExt cx="146106" cy="91023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2972" name="正方形/長方形 2971">
              <a:extLst>
                <a:ext uri="{FF2B5EF4-FFF2-40B4-BE49-F238E27FC236}">
                  <a16:creationId xmlns:a16="http://schemas.microsoft.com/office/drawing/2014/main" id="{67A4C944-45A9-48C4-8D4E-B7E1CCC18985}"/>
                </a:ext>
              </a:extLst>
            </p:cNvPr>
            <p:cNvSpPr/>
            <p:nvPr/>
          </p:nvSpPr>
          <p:spPr>
            <a:xfrm>
              <a:off x="3023638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73" name="正方形/長方形 2972">
              <a:extLst>
                <a:ext uri="{FF2B5EF4-FFF2-40B4-BE49-F238E27FC236}">
                  <a16:creationId xmlns:a16="http://schemas.microsoft.com/office/drawing/2014/main" id="{33EC18E8-CE79-4E70-931D-E7FCF95C055E}"/>
                </a:ext>
              </a:extLst>
            </p:cNvPr>
            <p:cNvSpPr/>
            <p:nvPr/>
          </p:nvSpPr>
          <p:spPr>
            <a:xfrm>
              <a:off x="2968645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74" name="正方形/長方形 2973">
              <a:extLst>
                <a:ext uri="{FF2B5EF4-FFF2-40B4-BE49-F238E27FC236}">
                  <a16:creationId xmlns:a16="http://schemas.microsoft.com/office/drawing/2014/main" id="{AD058A01-8499-4919-9261-5C6F1FF28D03}"/>
                </a:ext>
              </a:extLst>
            </p:cNvPr>
            <p:cNvSpPr/>
            <p:nvPr/>
          </p:nvSpPr>
          <p:spPr>
            <a:xfrm>
              <a:off x="3023638" y="2695936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75" name="正方形/長方形 2974">
              <a:extLst>
                <a:ext uri="{FF2B5EF4-FFF2-40B4-BE49-F238E27FC236}">
                  <a16:creationId xmlns:a16="http://schemas.microsoft.com/office/drawing/2014/main" id="{CCC8EEBC-97B8-49D0-A93C-1269892D8398}"/>
                </a:ext>
              </a:extLst>
            </p:cNvPr>
            <p:cNvSpPr/>
            <p:nvPr/>
          </p:nvSpPr>
          <p:spPr>
            <a:xfrm>
              <a:off x="2968645" y="2695936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76" name="正方形/長方形 2975">
              <a:extLst>
                <a:ext uri="{FF2B5EF4-FFF2-40B4-BE49-F238E27FC236}">
                  <a16:creationId xmlns:a16="http://schemas.microsoft.com/office/drawing/2014/main" id="{7BDE985C-B7E5-4FE6-9556-C851EF137A63}"/>
                </a:ext>
              </a:extLst>
            </p:cNvPr>
            <p:cNvSpPr/>
            <p:nvPr/>
          </p:nvSpPr>
          <p:spPr>
            <a:xfrm>
              <a:off x="2913532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77" name="正方形/長方形 2976">
              <a:extLst>
                <a:ext uri="{FF2B5EF4-FFF2-40B4-BE49-F238E27FC236}">
                  <a16:creationId xmlns:a16="http://schemas.microsoft.com/office/drawing/2014/main" id="{FE3EC482-E844-4372-A41F-884A40078BB2}"/>
                </a:ext>
              </a:extLst>
            </p:cNvPr>
            <p:cNvSpPr/>
            <p:nvPr/>
          </p:nvSpPr>
          <p:spPr>
            <a:xfrm>
              <a:off x="2913532" y="269539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978" name="グループ化 2977">
            <a:extLst>
              <a:ext uri="{FF2B5EF4-FFF2-40B4-BE49-F238E27FC236}">
                <a16:creationId xmlns:a16="http://schemas.microsoft.com/office/drawing/2014/main" id="{1448C7A3-3876-4C3F-AB20-CFB5F7D00E98}"/>
              </a:ext>
            </a:extLst>
          </p:cNvPr>
          <p:cNvGrpSpPr/>
          <p:nvPr/>
        </p:nvGrpSpPr>
        <p:grpSpPr>
          <a:xfrm>
            <a:off x="6460514" y="5041110"/>
            <a:ext cx="146106" cy="91023"/>
            <a:chOff x="2913532" y="2640913"/>
            <a:chExt cx="146106" cy="91023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2979" name="正方形/長方形 2978">
              <a:extLst>
                <a:ext uri="{FF2B5EF4-FFF2-40B4-BE49-F238E27FC236}">
                  <a16:creationId xmlns:a16="http://schemas.microsoft.com/office/drawing/2014/main" id="{EEB49DF0-080F-4A2C-981B-54592730A1C6}"/>
                </a:ext>
              </a:extLst>
            </p:cNvPr>
            <p:cNvSpPr/>
            <p:nvPr/>
          </p:nvSpPr>
          <p:spPr>
            <a:xfrm>
              <a:off x="3023638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80" name="正方形/長方形 2979">
              <a:extLst>
                <a:ext uri="{FF2B5EF4-FFF2-40B4-BE49-F238E27FC236}">
                  <a16:creationId xmlns:a16="http://schemas.microsoft.com/office/drawing/2014/main" id="{0D0519BD-D584-4809-B856-C47E67CE120C}"/>
                </a:ext>
              </a:extLst>
            </p:cNvPr>
            <p:cNvSpPr/>
            <p:nvPr/>
          </p:nvSpPr>
          <p:spPr>
            <a:xfrm>
              <a:off x="2968645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81" name="正方形/長方形 2980">
              <a:extLst>
                <a:ext uri="{FF2B5EF4-FFF2-40B4-BE49-F238E27FC236}">
                  <a16:creationId xmlns:a16="http://schemas.microsoft.com/office/drawing/2014/main" id="{006A96E7-F200-4A2D-ABC6-6A9A61C31548}"/>
                </a:ext>
              </a:extLst>
            </p:cNvPr>
            <p:cNvSpPr/>
            <p:nvPr/>
          </p:nvSpPr>
          <p:spPr>
            <a:xfrm>
              <a:off x="3023638" y="2695936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82" name="正方形/長方形 2981">
              <a:extLst>
                <a:ext uri="{FF2B5EF4-FFF2-40B4-BE49-F238E27FC236}">
                  <a16:creationId xmlns:a16="http://schemas.microsoft.com/office/drawing/2014/main" id="{3EAC9ED5-D36B-4367-99A4-CE3EA7E3CCE4}"/>
                </a:ext>
              </a:extLst>
            </p:cNvPr>
            <p:cNvSpPr/>
            <p:nvPr/>
          </p:nvSpPr>
          <p:spPr>
            <a:xfrm>
              <a:off x="2968645" y="2695936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83" name="正方形/長方形 2982">
              <a:extLst>
                <a:ext uri="{FF2B5EF4-FFF2-40B4-BE49-F238E27FC236}">
                  <a16:creationId xmlns:a16="http://schemas.microsoft.com/office/drawing/2014/main" id="{CBB576BB-F3ED-459D-A41A-EAE79C73A0D3}"/>
                </a:ext>
              </a:extLst>
            </p:cNvPr>
            <p:cNvSpPr/>
            <p:nvPr/>
          </p:nvSpPr>
          <p:spPr>
            <a:xfrm>
              <a:off x="2913532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84" name="正方形/長方形 2983">
              <a:extLst>
                <a:ext uri="{FF2B5EF4-FFF2-40B4-BE49-F238E27FC236}">
                  <a16:creationId xmlns:a16="http://schemas.microsoft.com/office/drawing/2014/main" id="{555E563F-E784-45BE-B4F4-3039319D5BC2}"/>
                </a:ext>
              </a:extLst>
            </p:cNvPr>
            <p:cNvSpPr/>
            <p:nvPr/>
          </p:nvSpPr>
          <p:spPr>
            <a:xfrm>
              <a:off x="2913532" y="269539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985" name="グループ化 2984">
            <a:extLst>
              <a:ext uri="{FF2B5EF4-FFF2-40B4-BE49-F238E27FC236}">
                <a16:creationId xmlns:a16="http://schemas.microsoft.com/office/drawing/2014/main" id="{3ECDA64B-5BF6-4FDD-9D49-C5DC12D7995C}"/>
              </a:ext>
            </a:extLst>
          </p:cNvPr>
          <p:cNvGrpSpPr/>
          <p:nvPr/>
        </p:nvGrpSpPr>
        <p:grpSpPr>
          <a:xfrm>
            <a:off x="6266681" y="4642981"/>
            <a:ext cx="146106" cy="91023"/>
            <a:chOff x="2913532" y="2640913"/>
            <a:chExt cx="146106" cy="91023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2986" name="正方形/長方形 2985">
              <a:extLst>
                <a:ext uri="{FF2B5EF4-FFF2-40B4-BE49-F238E27FC236}">
                  <a16:creationId xmlns:a16="http://schemas.microsoft.com/office/drawing/2014/main" id="{FBE7D61F-41A0-4E0E-A1AD-792111522DA8}"/>
                </a:ext>
              </a:extLst>
            </p:cNvPr>
            <p:cNvSpPr/>
            <p:nvPr/>
          </p:nvSpPr>
          <p:spPr>
            <a:xfrm>
              <a:off x="3023638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87" name="正方形/長方形 2986">
              <a:extLst>
                <a:ext uri="{FF2B5EF4-FFF2-40B4-BE49-F238E27FC236}">
                  <a16:creationId xmlns:a16="http://schemas.microsoft.com/office/drawing/2014/main" id="{C6C6A456-CF1C-45CA-B4A7-3E3A66DED435}"/>
                </a:ext>
              </a:extLst>
            </p:cNvPr>
            <p:cNvSpPr/>
            <p:nvPr/>
          </p:nvSpPr>
          <p:spPr>
            <a:xfrm>
              <a:off x="2968645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88" name="正方形/長方形 2987">
              <a:extLst>
                <a:ext uri="{FF2B5EF4-FFF2-40B4-BE49-F238E27FC236}">
                  <a16:creationId xmlns:a16="http://schemas.microsoft.com/office/drawing/2014/main" id="{FE1D18DD-347C-42A0-A304-E4AEB7CFEF82}"/>
                </a:ext>
              </a:extLst>
            </p:cNvPr>
            <p:cNvSpPr/>
            <p:nvPr/>
          </p:nvSpPr>
          <p:spPr>
            <a:xfrm>
              <a:off x="3023638" y="2695936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89" name="正方形/長方形 2988">
              <a:extLst>
                <a:ext uri="{FF2B5EF4-FFF2-40B4-BE49-F238E27FC236}">
                  <a16:creationId xmlns:a16="http://schemas.microsoft.com/office/drawing/2014/main" id="{40C8D78C-F2CE-4C16-B336-BB384A7BE55E}"/>
                </a:ext>
              </a:extLst>
            </p:cNvPr>
            <p:cNvSpPr/>
            <p:nvPr/>
          </p:nvSpPr>
          <p:spPr>
            <a:xfrm>
              <a:off x="2968645" y="2695936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90" name="正方形/長方形 2989">
              <a:extLst>
                <a:ext uri="{FF2B5EF4-FFF2-40B4-BE49-F238E27FC236}">
                  <a16:creationId xmlns:a16="http://schemas.microsoft.com/office/drawing/2014/main" id="{96032DBB-615A-4B74-B0E8-791368C0963E}"/>
                </a:ext>
              </a:extLst>
            </p:cNvPr>
            <p:cNvSpPr/>
            <p:nvPr/>
          </p:nvSpPr>
          <p:spPr>
            <a:xfrm>
              <a:off x="2913532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91" name="正方形/長方形 2990">
              <a:extLst>
                <a:ext uri="{FF2B5EF4-FFF2-40B4-BE49-F238E27FC236}">
                  <a16:creationId xmlns:a16="http://schemas.microsoft.com/office/drawing/2014/main" id="{98E5D132-DC54-449C-AFDA-6264133F8794}"/>
                </a:ext>
              </a:extLst>
            </p:cNvPr>
            <p:cNvSpPr/>
            <p:nvPr/>
          </p:nvSpPr>
          <p:spPr>
            <a:xfrm>
              <a:off x="2913532" y="269539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992" name="グループ化 2991">
            <a:extLst>
              <a:ext uri="{FF2B5EF4-FFF2-40B4-BE49-F238E27FC236}">
                <a16:creationId xmlns:a16="http://schemas.microsoft.com/office/drawing/2014/main" id="{98A83D9C-CD4A-4E0E-812D-BA2A3A004CA2}"/>
              </a:ext>
            </a:extLst>
          </p:cNvPr>
          <p:cNvGrpSpPr/>
          <p:nvPr/>
        </p:nvGrpSpPr>
        <p:grpSpPr>
          <a:xfrm>
            <a:off x="6266681" y="4751196"/>
            <a:ext cx="146106" cy="91023"/>
            <a:chOff x="2913532" y="2640913"/>
            <a:chExt cx="146106" cy="91023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2993" name="正方形/長方形 2992">
              <a:extLst>
                <a:ext uri="{FF2B5EF4-FFF2-40B4-BE49-F238E27FC236}">
                  <a16:creationId xmlns:a16="http://schemas.microsoft.com/office/drawing/2014/main" id="{177ABD25-6ED5-4799-A925-67FC5ACD90BB}"/>
                </a:ext>
              </a:extLst>
            </p:cNvPr>
            <p:cNvSpPr/>
            <p:nvPr/>
          </p:nvSpPr>
          <p:spPr>
            <a:xfrm>
              <a:off x="3023638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94" name="正方形/長方形 2993">
              <a:extLst>
                <a:ext uri="{FF2B5EF4-FFF2-40B4-BE49-F238E27FC236}">
                  <a16:creationId xmlns:a16="http://schemas.microsoft.com/office/drawing/2014/main" id="{01D76156-C40F-4F9C-BB1A-D402FA38F81A}"/>
                </a:ext>
              </a:extLst>
            </p:cNvPr>
            <p:cNvSpPr/>
            <p:nvPr/>
          </p:nvSpPr>
          <p:spPr>
            <a:xfrm>
              <a:off x="2968645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95" name="正方形/長方形 2994">
              <a:extLst>
                <a:ext uri="{FF2B5EF4-FFF2-40B4-BE49-F238E27FC236}">
                  <a16:creationId xmlns:a16="http://schemas.microsoft.com/office/drawing/2014/main" id="{5327F42F-C866-4F71-BC98-FF6E0A491984}"/>
                </a:ext>
              </a:extLst>
            </p:cNvPr>
            <p:cNvSpPr/>
            <p:nvPr/>
          </p:nvSpPr>
          <p:spPr>
            <a:xfrm>
              <a:off x="3023638" y="2695936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96" name="正方形/長方形 2995">
              <a:extLst>
                <a:ext uri="{FF2B5EF4-FFF2-40B4-BE49-F238E27FC236}">
                  <a16:creationId xmlns:a16="http://schemas.microsoft.com/office/drawing/2014/main" id="{5F517182-B0BF-42E0-9864-D24460565B3E}"/>
                </a:ext>
              </a:extLst>
            </p:cNvPr>
            <p:cNvSpPr/>
            <p:nvPr/>
          </p:nvSpPr>
          <p:spPr>
            <a:xfrm>
              <a:off x="2968645" y="2695936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97" name="正方形/長方形 2996">
              <a:extLst>
                <a:ext uri="{FF2B5EF4-FFF2-40B4-BE49-F238E27FC236}">
                  <a16:creationId xmlns:a16="http://schemas.microsoft.com/office/drawing/2014/main" id="{71CE392F-484A-419D-A119-66AC02259A39}"/>
                </a:ext>
              </a:extLst>
            </p:cNvPr>
            <p:cNvSpPr/>
            <p:nvPr/>
          </p:nvSpPr>
          <p:spPr>
            <a:xfrm>
              <a:off x="2913532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98" name="正方形/長方形 2997">
              <a:extLst>
                <a:ext uri="{FF2B5EF4-FFF2-40B4-BE49-F238E27FC236}">
                  <a16:creationId xmlns:a16="http://schemas.microsoft.com/office/drawing/2014/main" id="{664FB99B-EA4A-4D74-9DDB-A0918BD23D55}"/>
                </a:ext>
              </a:extLst>
            </p:cNvPr>
            <p:cNvSpPr/>
            <p:nvPr/>
          </p:nvSpPr>
          <p:spPr>
            <a:xfrm>
              <a:off x="2913532" y="269539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007" name="グループ化 3006">
            <a:extLst>
              <a:ext uri="{FF2B5EF4-FFF2-40B4-BE49-F238E27FC236}">
                <a16:creationId xmlns:a16="http://schemas.microsoft.com/office/drawing/2014/main" id="{3D754677-B5A6-4C8E-A098-7A7136EB3B76}"/>
              </a:ext>
            </a:extLst>
          </p:cNvPr>
          <p:cNvGrpSpPr/>
          <p:nvPr/>
        </p:nvGrpSpPr>
        <p:grpSpPr>
          <a:xfrm>
            <a:off x="6266681" y="4855063"/>
            <a:ext cx="146106" cy="91023"/>
            <a:chOff x="2913532" y="2640913"/>
            <a:chExt cx="146106" cy="91023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3008" name="正方形/長方形 3007">
              <a:extLst>
                <a:ext uri="{FF2B5EF4-FFF2-40B4-BE49-F238E27FC236}">
                  <a16:creationId xmlns:a16="http://schemas.microsoft.com/office/drawing/2014/main" id="{C6121DA0-5244-42E3-8EDD-91D549E62458}"/>
                </a:ext>
              </a:extLst>
            </p:cNvPr>
            <p:cNvSpPr/>
            <p:nvPr/>
          </p:nvSpPr>
          <p:spPr>
            <a:xfrm>
              <a:off x="3023638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09" name="正方形/長方形 3008">
              <a:extLst>
                <a:ext uri="{FF2B5EF4-FFF2-40B4-BE49-F238E27FC236}">
                  <a16:creationId xmlns:a16="http://schemas.microsoft.com/office/drawing/2014/main" id="{463D12FD-CB22-49CC-B3A5-D2A689F61539}"/>
                </a:ext>
              </a:extLst>
            </p:cNvPr>
            <p:cNvSpPr/>
            <p:nvPr/>
          </p:nvSpPr>
          <p:spPr>
            <a:xfrm>
              <a:off x="2968645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10" name="正方形/長方形 3009">
              <a:extLst>
                <a:ext uri="{FF2B5EF4-FFF2-40B4-BE49-F238E27FC236}">
                  <a16:creationId xmlns:a16="http://schemas.microsoft.com/office/drawing/2014/main" id="{4F5AC922-6FA0-468B-AF32-ADC6C9055780}"/>
                </a:ext>
              </a:extLst>
            </p:cNvPr>
            <p:cNvSpPr/>
            <p:nvPr/>
          </p:nvSpPr>
          <p:spPr>
            <a:xfrm>
              <a:off x="3023638" y="2695936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11" name="正方形/長方形 3010">
              <a:extLst>
                <a:ext uri="{FF2B5EF4-FFF2-40B4-BE49-F238E27FC236}">
                  <a16:creationId xmlns:a16="http://schemas.microsoft.com/office/drawing/2014/main" id="{46F60FDA-F946-4704-AAED-7BABCF864608}"/>
                </a:ext>
              </a:extLst>
            </p:cNvPr>
            <p:cNvSpPr/>
            <p:nvPr/>
          </p:nvSpPr>
          <p:spPr>
            <a:xfrm>
              <a:off x="2968645" y="2695936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12" name="正方形/長方形 3011">
              <a:extLst>
                <a:ext uri="{FF2B5EF4-FFF2-40B4-BE49-F238E27FC236}">
                  <a16:creationId xmlns:a16="http://schemas.microsoft.com/office/drawing/2014/main" id="{61CED587-1F6E-459E-9F13-EF23B137C04A}"/>
                </a:ext>
              </a:extLst>
            </p:cNvPr>
            <p:cNvSpPr/>
            <p:nvPr/>
          </p:nvSpPr>
          <p:spPr>
            <a:xfrm>
              <a:off x="2913532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13" name="正方形/長方形 3012">
              <a:extLst>
                <a:ext uri="{FF2B5EF4-FFF2-40B4-BE49-F238E27FC236}">
                  <a16:creationId xmlns:a16="http://schemas.microsoft.com/office/drawing/2014/main" id="{CCFFB687-68BE-45AF-90D9-9F09DAE00012}"/>
                </a:ext>
              </a:extLst>
            </p:cNvPr>
            <p:cNvSpPr/>
            <p:nvPr/>
          </p:nvSpPr>
          <p:spPr>
            <a:xfrm>
              <a:off x="2913532" y="269539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014" name="グループ化 3013">
            <a:extLst>
              <a:ext uri="{FF2B5EF4-FFF2-40B4-BE49-F238E27FC236}">
                <a16:creationId xmlns:a16="http://schemas.microsoft.com/office/drawing/2014/main" id="{761D7DAA-27D5-4687-B479-7FD54B064F3D}"/>
              </a:ext>
            </a:extLst>
          </p:cNvPr>
          <p:cNvGrpSpPr/>
          <p:nvPr/>
        </p:nvGrpSpPr>
        <p:grpSpPr>
          <a:xfrm>
            <a:off x="6266681" y="4960196"/>
            <a:ext cx="146106" cy="91023"/>
            <a:chOff x="2913532" y="2640913"/>
            <a:chExt cx="146106" cy="91023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3015" name="正方形/長方形 3014">
              <a:extLst>
                <a:ext uri="{FF2B5EF4-FFF2-40B4-BE49-F238E27FC236}">
                  <a16:creationId xmlns:a16="http://schemas.microsoft.com/office/drawing/2014/main" id="{6ADDABD0-7C5E-49EF-9F05-B232FC808CE0}"/>
                </a:ext>
              </a:extLst>
            </p:cNvPr>
            <p:cNvSpPr/>
            <p:nvPr/>
          </p:nvSpPr>
          <p:spPr>
            <a:xfrm>
              <a:off x="3023638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16" name="正方形/長方形 3015">
              <a:extLst>
                <a:ext uri="{FF2B5EF4-FFF2-40B4-BE49-F238E27FC236}">
                  <a16:creationId xmlns:a16="http://schemas.microsoft.com/office/drawing/2014/main" id="{92B312CE-9214-46F9-B2AE-6329556174BB}"/>
                </a:ext>
              </a:extLst>
            </p:cNvPr>
            <p:cNvSpPr/>
            <p:nvPr/>
          </p:nvSpPr>
          <p:spPr>
            <a:xfrm>
              <a:off x="2968645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17" name="正方形/長方形 3016">
              <a:extLst>
                <a:ext uri="{FF2B5EF4-FFF2-40B4-BE49-F238E27FC236}">
                  <a16:creationId xmlns:a16="http://schemas.microsoft.com/office/drawing/2014/main" id="{A9D0DD18-78EA-4FB1-88D0-D2ECFB1D0276}"/>
                </a:ext>
              </a:extLst>
            </p:cNvPr>
            <p:cNvSpPr/>
            <p:nvPr/>
          </p:nvSpPr>
          <p:spPr>
            <a:xfrm>
              <a:off x="3023638" y="2695936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18" name="正方形/長方形 3017">
              <a:extLst>
                <a:ext uri="{FF2B5EF4-FFF2-40B4-BE49-F238E27FC236}">
                  <a16:creationId xmlns:a16="http://schemas.microsoft.com/office/drawing/2014/main" id="{8BD775BB-8351-44FF-B264-D964CDB0FCDA}"/>
                </a:ext>
              </a:extLst>
            </p:cNvPr>
            <p:cNvSpPr/>
            <p:nvPr/>
          </p:nvSpPr>
          <p:spPr>
            <a:xfrm>
              <a:off x="2968645" y="2695936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19" name="正方形/長方形 3018">
              <a:extLst>
                <a:ext uri="{FF2B5EF4-FFF2-40B4-BE49-F238E27FC236}">
                  <a16:creationId xmlns:a16="http://schemas.microsoft.com/office/drawing/2014/main" id="{9FF43C44-88B6-455D-B467-8FC3CF4B3EAB}"/>
                </a:ext>
              </a:extLst>
            </p:cNvPr>
            <p:cNvSpPr/>
            <p:nvPr/>
          </p:nvSpPr>
          <p:spPr>
            <a:xfrm>
              <a:off x="2913532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20" name="正方形/長方形 3019">
              <a:extLst>
                <a:ext uri="{FF2B5EF4-FFF2-40B4-BE49-F238E27FC236}">
                  <a16:creationId xmlns:a16="http://schemas.microsoft.com/office/drawing/2014/main" id="{0904F5C2-9F3E-4831-977B-C82EDBEC0FB7}"/>
                </a:ext>
              </a:extLst>
            </p:cNvPr>
            <p:cNvSpPr/>
            <p:nvPr/>
          </p:nvSpPr>
          <p:spPr>
            <a:xfrm>
              <a:off x="2913532" y="269539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029" name="グループ化 3028">
            <a:extLst>
              <a:ext uri="{FF2B5EF4-FFF2-40B4-BE49-F238E27FC236}">
                <a16:creationId xmlns:a16="http://schemas.microsoft.com/office/drawing/2014/main" id="{C6649202-E686-45B1-869F-067B32ED35E7}"/>
              </a:ext>
            </a:extLst>
          </p:cNvPr>
          <p:cNvGrpSpPr/>
          <p:nvPr/>
        </p:nvGrpSpPr>
        <p:grpSpPr>
          <a:xfrm>
            <a:off x="6266681" y="5065991"/>
            <a:ext cx="146106" cy="91023"/>
            <a:chOff x="2913532" y="2640913"/>
            <a:chExt cx="146106" cy="91023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3030" name="正方形/長方形 3029">
              <a:extLst>
                <a:ext uri="{FF2B5EF4-FFF2-40B4-BE49-F238E27FC236}">
                  <a16:creationId xmlns:a16="http://schemas.microsoft.com/office/drawing/2014/main" id="{7A90B502-9EA4-456E-A475-5C192808C0E5}"/>
                </a:ext>
              </a:extLst>
            </p:cNvPr>
            <p:cNvSpPr/>
            <p:nvPr/>
          </p:nvSpPr>
          <p:spPr>
            <a:xfrm>
              <a:off x="3023638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31" name="正方形/長方形 3030">
              <a:extLst>
                <a:ext uri="{FF2B5EF4-FFF2-40B4-BE49-F238E27FC236}">
                  <a16:creationId xmlns:a16="http://schemas.microsoft.com/office/drawing/2014/main" id="{ABBBAB50-6327-48EC-975D-83E117EBD94D}"/>
                </a:ext>
              </a:extLst>
            </p:cNvPr>
            <p:cNvSpPr/>
            <p:nvPr/>
          </p:nvSpPr>
          <p:spPr>
            <a:xfrm>
              <a:off x="2968645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32" name="正方形/長方形 3031">
              <a:extLst>
                <a:ext uri="{FF2B5EF4-FFF2-40B4-BE49-F238E27FC236}">
                  <a16:creationId xmlns:a16="http://schemas.microsoft.com/office/drawing/2014/main" id="{5A8844AA-238B-454E-95CB-4708D27CBC70}"/>
                </a:ext>
              </a:extLst>
            </p:cNvPr>
            <p:cNvSpPr/>
            <p:nvPr/>
          </p:nvSpPr>
          <p:spPr>
            <a:xfrm>
              <a:off x="3023638" y="2695936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33" name="正方形/長方形 3032">
              <a:extLst>
                <a:ext uri="{FF2B5EF4-FFF2-40B4-BE49-F238E27FC236}">
                  <a16:creationId xmlns:a16="http://schemas.microsoft.com/office/drawing/2014/main" id="{74FD7FC7-68F0-4950-87A0-EAFCCA51C166}"/>
                </a:ext>
              </a:extLst>
            </p:cNvPr>
            <p:cNvSpPr/>
            <p:nvPr/>
          </p:nvSpPr>
          <p:spPr>
            <a:xfrm>
              <a:off x="2968645" y="2695936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34" name="正方形/長方形 3033">
              <a:extLst>
                <a:ext uri="{FF2B5EF4-FFF2-40B4-BE49-F238E27FC236}">
                  <a16:creationId xmlns:a16="http://schemas.microsoft.com/office/drawing/2014/main" id="{4B12B18C-35C6-41C1-ABF2-C43F01F047EC}"/>
                </a:ext>
              </a:extLst>
            </p:cNvPr>
            <p:cNvSpPr/>
            <p:nvPr/>
          </p:nvSpPr>
          <p:spPr>
            <a:xfrm>
              <a:off x="2913532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35" name="正方形/長方形 3034">
              <a:extLst>
                <a:ext uri="{FF2B5EF4-FFF2-40B4-BE49-F238E27FC236}">
                  <a16:creationId xmlns:a16="http://schemas.microsoft.com/office/drawing/2014/main" id="{D4E0A291-662D-4BAE-B4B9-2CEE8D5445D9}"/>
                </a:ext>
              </a:extLst>
            </p:cNvPr>
            <p:cNvSpPr/>
            <p:nvPr/>
          </p:nvSpPr>
          <p:spPr>
            <a:xfrm>
              <a:off x="2913532" y="269539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036" name="グループ化 3035">
            <a:extLst>
              <a:ext uri="{FF2B5EF4-FFF2-40B4-BE49-F238E27FC236}">
                <a16:creationId xmlns:a16="http://schemas.microsoft.com/office/drawing/2014/main" id="{ADA7BD26-AE7E-4600-8B25-A80CD1EF1EE7}"/>
              </a:ext>
            </a:extLst>
          </p:cNvPr>
          <p:cNvGrpSpPr/>
          <p:nvPr/>
        </p:nvGrpSpPr>
        <p:grpSpPr>
          <a:xfrm>
            <a:off x="6460514" y="5150271"/>
            <a:ext cx="146106" cy="91023"/>
            <a:chOff x="2913532" y="2640913"/>
            <a:chExt cx="146106" cy="91023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3037" name="正方形/長方形 3036">
              <a:extLst>
                <a:ext uri="{FF2B5EF4-FFF2-40B4-BE49-F238E27FC236}">
                  <a16:creationId xmlns:a16="http://schemas.microsoft.com/office/drawing/2014/main" id="{A8476704-D51C-47E6-87AE-F423BE7B7539}"/>
                </a:ext>
              </a:extLst>
            </p:cNvPr>
            <p:cNvSpPr/>
            <p:nvPr/>
          </p:nvSpPr>
          <p:spPr>
            <a:xfrm>
              <a:off x="3023638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38" name="正方形/長方形 3037">
              <a:extLst>
                <a:ext uri="{FF2B5EF4-FFF2-40B4-BE49-F238E27FC236}">
                  <a16:creationId xmlns:a16="http://schemas.microsoft.com/office/drawing/2014/main" id="{E6021C79-A26E-47E8-A6AA-BBF4B2CA34C0}"/>
                </a:ext>
              </a:extLst>
            </p:cNvPr>
            <p:cNvSpPr/>
            <p:nvPr/>
          </p:nvSpPr>
          <p:spPr>
            <a:xfrm>
              <a:off x="2968645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39" name="正方形/長方形 3038">
              <a:extLst>
                <a:ext uri="{FF2B5EF4-FFF2-40B4-BE49-F238E27FC236}">
                  <a16:creationId xmlns:a16="http://schemas.microsoft.com/office/drawing/2014/main" id="{7B5D6E55-5C07-456E-B653-87FAB120448A}"/>
                </a:ext>
              </a:extLst>
            </p:cNvPr>
            <p:cNvSpPr/>
            <p:nvPr/>
          </p:nvSpPr>
          <p:spPr>
            <a:xfrm>
              <a:off x="3023638" y="2695936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40" name="正方形/長方形 3039">
              <a:extLst>
                <a:ext uri="{FF2B5EF4-FFF2-40B4-BE49-F238E27FC236}">
                  <a16:creationId xmlns:a16="http://schemas.microsoft.com/office/drawing/2014/main" id="{4B4512B3-AFEC-4D66-820D-9D571D2CC81D}"/>
                </a:ext>
              </a:extLst>
            </p:cNvPr>
            <p:cNvSpPr/>
            <p:nvPr/>
          </p:nvSpPr>
          <p:spPr>
            <a:xfrm>
              <a:off x="2968645" y="2695936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41" name="正方形/長方形 3040">
              <a:extLst>
                <a:ext uri="{FF2B5EF4-FFF2-40B4-BE49-F238E27FC236}">
                  <a16:creationId xmlns:a16="http://schemas.microsoft.com/office/drawing/2014/main" id="{EF7C170A-18B2-4F8C-AAE1-F5B8AE76736D}"/>
                </a:ext>
              </a:extLst>
            </p:cNvPr>
            <p:cNvSpPr/>
            <p:nvPr/>
          </p:nvSpPr>
          <p:spPr>
            <a:xfrm>
              <a:off x="2913532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043" name="グループ化 3042">
            <a:extLst>
              <a:ext uri="{FF2B5EF4-FFF2-40B4-BE49-F238E27FC236}">
                <a16:creationId xmlns:a16="http://schemas.microsoft.com/office/drawing/2014/main" id="{F50D1F99-D8BA-4DFB-BA31-2EE073816E7E}"/>
              </a:ext>
            </a:extLst>
          </p:cNvPr>
          <p:cNvGrpSpPr/>
          <p:nvPr/>
        </p:nvGrpSpPr>
        <p:grpSpPr>
          <a:xfrm>
            <a:off x="6515627" y="5260738"/>
            <a:ext cx="90993" cy="91023"/>
            <a:chOff x="2968645" y="2640913"/>
            <a:chExt cx="90993" cy="91023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3044" name="正方形/長方形 3043">
              <a:extLst>
                <a:ext uri="{FF2B5EF4-FFF2-40B4-BE49-F238E27FC236}">
                  <a16:creationId xmlns:a16="http://schemas.microsoft.com/office/drawing/2014/main" id="{081310EE-2AAD-47A6-BCB5-AD30C2749B30}"/>
                </a:ext>
              </a:extLst>
            </p:cNvPr>
            <p:cNvSpPr/>
            <p:nvPr/>
          </p:nvSpPr>
          <p:spPr>
            <a:xfrm>
              <a:off x="3023638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45" name="正方形/長方形 3044">
              <a:extLst>
                <a:ext uri="{FF2B5EF4-FFF2-40B4-BE49-F238E27FC236}">
                  <a16:creationId xmlns:a16="http://schemas.microsoft.com/office/drawing/2014/main" id="{AB8EEAFA-CF1C-4B05-B0D4-D8CB798E9FAE}"/>
                </a:ext>
              </a:extLst>
            </p:cNvPr>
            <p:cNvSpPr/>
            <p:nvPr/>
          </p:nvSpPr>
          <p:spPr>
            <a:xfrm>
              <a:off x="2968645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46" name="正方形/長方形 3045">
              <a:extLst>
                <a:ext uri="{FF2B5EF4-FFF2-40B4-BE49-F238E27FC236}">
                  <a16:creationId xmlns:a16="http://schemas.microsoft.com/office/drawing/2014/main" id="{B92B797B-17D6-4ED1-B981-8B74A671F680}"/>
                </a:ext>
              </a:extLst>
            </p:cNvPr>
            <p:cNvSpPr/>
            <p:nvPr/>
          </p:nvSpPr>
          <p:spPr>
            <a:xfrm>
              <a:off x="3023638" y="2695936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47" name="正方形/長方形 3046">
              <a:extLst>
                <a:ext uri="{FF2B5EF4-FFF2-40B4-BE49-F238E27FC236}">
                  <a16:creationId xmlns:a16="http://schemas.microsoft.com/office/drawing/2014/main" id="{525DF46B-1817-4ED3-A249-9DC2A71E6B9A}"/>
                </a:ext>
              </a:extLst>
            </p:cNvPr>
            <p:cNvSpPr/>
            <p:nvPr/>
          </p:nvSpPr>
          <p:spPr>
            <a:xfrm>
              <a:off x="2968645" y="2695936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049" name="グループ化 3048">
            <a:extLst>
              <a:ext uri="{FF2B5EF4-FFF2-40B4-BE49-F238E27FC236}">
                <a16:creationId xmlns:a16="http://schemas.microsoft.com/office/drawing/2014/main" id="{B617F918-0DE0-4D61-9F09-AA1156E97161}"/>
              </a:ext>
            </a:extLst>
          </p:cNvPr>
          <p:cNvGrpSpPr/>
          <p:nvPr/>
        </p:nvGrpSpPr>
        <p:grpSpPr>
          <a:xfrm>
            <a:off x="5701047" y="5195783"/>
            <a:ext cx="91113" cy="91023"/>
            <a:chOff x="2913532" y="2640913"/>
            <a:chExt cx="91113" cy="91023"/>
          </a:xfrm>
          <a:solidFill>
            <a:schemeClr val="bg2">
              <a:lumMod val="90000"/>
            </a:schemeClr>
          </a:solidFill>
        </p:grpSpPr>
        <p:sp>
          <p:nvSpPr>
            <p:cNvPr id="3050" name="正方形/長方形 3049">
              <a:extLst>
                <a:ext uri="{FF2B5EF4-FFF2-40B4-BE49-F238E27FC236}">
                  <a16:creationId xmlns:a16="http://schemas.microsoft.com/office/drawing/2014/main" id="{E6C936B3-515D-4F7D-9E1B-A0CC1566C414}"/>
                </a:ext>
              </a:extLst>
            </p:cNvPr>
            <p:cNvSpPr/>
            <p:nvPr/>
          </p:nvSpPr>
          <p:spPr>
            <a:xfrm>
              <a:off x="2968645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51" name="正方形/長方形 3050">
              <a:extLst>
                <a:ext uri="{FF2B5EF4-FFF2-40B4-BE49-F238E27FC236}">
                  <a16:creationId xmlns:a16="http://schemas.microsoft.com/office/drawing/2014/main" id="{6AA3B391-A223-4B82-9459-C1CE917E41D4}"/>
                </a:ext>
              </a:extLst>
            </p:cNvPr>
            <p:cNvSpPr/>
            <p:nvPr/>
          </p:nvSpPr>
          <p:spPr>
            <a:xfrm>
              <a:off x="2968645" y="2695936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53" name="正方形/長方形 3052">
              <a:extLst>
                <a:ext uri="{FF2B5EF4-FFF2-40B4-BE49-F238E27FC236}">
                  <a16:creationId xmlns:a16="http://schemas.microsoft.com/office/drawing/2014/main" id="{6FFCE5C5-35AC-4DAD-B3D4-09051FC251E5}"/>
                </a:ext>
              </a:extLst>
            </p:cNvPr>
            <p:cNvSpPr/>
            <p:nvPr/>
          </p:nvSpPr>
          <p:spPr>
            <a:xfrm>
              <a:off x="2913532" y="269539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054" name="グループ化 3053">
            <a:extLst>
              <a:ext uri="{FF2B5EF4-FFF2-40B4-BE49-F238E27FC236}">
                <a16:creationId xmlns:a16="http://schemas.microsoft.com/office/drawing/2014/main" id="{922E82D2-F517-4B04-9496-0A4FD47E59FF}"/>
              </a:ext>
            </a:extLst>
          </p:cNvPr>
          <p:cNvGrpSpPr/>
          <p:nvPr/>
        </p:nvGrpSpPr>
        <p:grpSpPr>
          <a:xfrm>
            <a:off x="5706932" y="5304976"/>
            <a:ext cx="91113" cy="91023"/>
            <a:chOff x="2913532" y="2640913"/>
            <a:chExt cx="91113" cy="91023"/>
          </a:xfrm>
          <a:solidFill>
            <a:schemeClr val="bg2">
              <a:lumMod val="90000"/>
            </a:schemeClr>
          </a:solidFill>
        </p:grpSpPr>
        <p:sp>
          <p:nvSpPr>
            <p:cNvPr id="3055" name="正方形/長方形 3054">
              <a:extLst>
                <a:ext uri="{FF2B5EF4-FFF2-40B4-BE49-F238E27FC236}">
                  <a16:creationId xmlns:a16="http://schemas.microsoft.com/office/drawing/2014/main" id="{31E3A681-3C3B-4279-A6FC-B4E690F210D5}"/>
                </a:ext>
              </a:extLst>
            </p:cNvPr>
            <p:cNvSpPr/>
            <p:nvPr/>
          </p:nvSpPr>
          <p:spPr>
            <a:xfrm>
              <a:off x="2968645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56" name="正方形/長方形 3055">
              <a:extLst>
                <a:ext uri="{FF2B5EF4-FFF2-40B4-BE49-F238E27FC236}">
                  <a16:creationId xmlns:a16="http://schemas.microsoft.com/office/drawing/2014/main" id="{D99F3DA6-6400-44F4-A98E-24DC950B1FF1}"/>
                </a:ext>
              </a:extLst>
            </p:cNvPr>
            <p:cNvSpPr/>
            <p:nvPr/>
          </p:nvSpPr>
          <p:spPr>
            <a:xfrm>
              <a:off x="2968645" y="2695936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57" name="正方形/長方形 3056">
              <a:extLst>
                <a:ext uri="{FF2B5EF4-FFF2-40B4-BE49-F238E27FC236}">
                  <a16:creationId xmlns:a16="http://schemas.microsoft.com/office/drawing/2014/main" id="{7131D90B-B803-4A9E-BCAD-ABEEE37CF129}"/>
                </a:ext>
              </a:extLst>
            </p:cNvPr>
            <p:cNvSpPr/>
            <p:nvPr/>
          </p:nvSpPr>
          <p:spPr>
            <a:xfrm>
              <a:off x="2913532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58" name="正方形/長方形 3057">
              <a:extLst>
                <a:ext uri="{FF2B5EF4-FFF2-40B4-BE49-F238E27FC236}">
                  <a16:creationId xmlns:a16="http://schemas.microsoft.com/office/drawing/2014/main" id="{126380FC-0598-4D66-AB3D-6816A56C6DCF}"/>
                </a:ext>
              </a:extLst>
            </p:cNvPr>
            <p:cNvSpPr/>
            <p:nvPr/>
          </p:nvSpPr>
          <p:spPr>
            <a:xfrm>
              <a:off x="2913532" y="269539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059" name="グループ化 3058">
            <a:extLst>
              <a:ext uri="{FF2B5EF4-FFF2-40B4-BE49-F238E27FC236}">
                <a16:creationId xmlns:a16="http://schemas.microsoft.com/office/drawing/2014/main" id="{B9403D55-0EFA-4C6C-8A40-76880311B4E9}"/>
              </a:ext>
            </a:extLst>
          </p:cNvPr>
          <p:cNvGrpSpPr/>
          <p:nvPr/>
        </p:nvGrpSpPr>
        <p:grpSpPr>
          <a:xfrm>
            <a:off x="5706932" y="5409964"/>
            <a:ext cx="36000" cy="90480"/>
            <a:chOff x="2913532" y="2640913"/>
            <a:chExt cx="36000" cy="90480"/>
          </a:xfrm>
          <a:solidFill>
            <a:schemeClr val="bg2">
              <a:lumMod val="90000"/>
            </a:schemeClr>
          </a:solidFill>
        </p:grpSpPr>
        <p:sp>
          <p:nvSpPr>
            <p:cNvPr id="3062" name="正方形/長方形 3061">
              <a:extLst>
                <a:ext uri="{FF2B5EF4-FFF2-40B4-BE49-F238E27FC236}">
                  <a16:creationId xmlns:a16="http://schemas.microsoft.com/office/drawing/2014/main" id="{FD9C017F-13D1-4821-8BF2-D72A89DAFFD4}"/>
                </a:ext>
              </a:extLst>
            </p:cNvPr>
            <p:cNvSpPr/>
            <p:nvPr/>
          </p:nvSpPr>
          <p:spPr>
            <a:xfrm>
              <a:off x="2913532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63" name="正方形/長方形 3062">
              <a:extLst>
                <a:ext uri="{FF2B5EF4-FFF2-40B4-BE49-F238E27FC236}">
                  <a16:creationId xmlns:a16="http://schemas.microsoft.com/office/drawing/2014/main" id="{B2C77E31-F221-49D8-BEC3-D78A4B656FCC}"/>
                </a:ext>
              </a:extLst>
            </p:cNvPr>
            <p:cNvSpPr/>
            <p:nvPr/>
          </p:nvSpPr>
          <p:spPr>
            <a:xfrm>
              <a:off x="2913532" y="269539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064" name="グループ化 3063">
            <a:extLst>
              <a:ext uri="{FF2B5EF4-FFF2-40B4-BE49-F238E27FC236}">
                <a16:creationId xmlns:a16="http://schemas.microsoft.com/office/drawing/2014/main" id="{3CC103E9-BB5A-4065-B6ED-CA1CCE3D3599}"/>
              </a:ext>
            </a:extLst>
          </p:cNvPr>
          <p:cNvGrpSpPr/>
          <p:nvPr/>
        </p:nvGrpSpPr>
        <p:grpSpPr>
          <a:xfrm>
            <a:off x="5707356" y="5586833"/>
            <a:ext cx="91113" cy="91023"/>
            <a:chOff x="2913532" y="2640913"/>
            <a:chExt cx="91113" cy="91023"/>
          </a:xfrm>
          <a:solidFill>
            <a:schemeClr val="bg2">
              <a:lumMod val="90000"/>
            </a:schemeClr>
          </a:solidFill>
        </p:grpSpPr>
        <p:sp>
          <p:nvSpPr>
            <p:cNvPr id="3065" name="正方形/長方形 3064">
              <a:extLst>
                <a:ext uri="{FF2B5EF4-FFF2-40B4-BE49-F238E27FC236}">
                  <a16:creationId xmlns:a16="http://schemas.microsoft.com/office/drawing/2014/main" id="{D6004EA8-BE10-47C8-93A1-6C9D2524C304}"/>
                </a:ext>
              </a:extLst>
            </p:cNvPr>
            <p:cNvSpPr/>
            <p:nvPr/>
          </p:nvSpPr>
          <p:spPr>
            <a:xfrm>
              <a:off x="2968645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66" name="正方形/長方形 3065">
              <a:extLst>
                <a:ext uri="{FF2B5EF4-FFF2-40B4-BE49-F238E27FC236}">
                  <a16:creationId xmlns:a16="http://schemas.microsoft.com/office/drawing/2014/main" id="{D14B8E77-9F20-4E8B-AC9D-D8BC5FC97955}"/>
                </a:ext>
              </a:extLst>
            </p:cNvPr>
            <p:cNvSpPr/>
            <p:nvPr/>
          </p:nvSpPr>
          <p:spPr>
            <a:xfrm>
              <a:off x="2968645" y="2695936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67" name="正方形/長方形 3066">
              <a:extLst>
                <a:ext uri="{FF2B5EF4-FFF2-40B4-BE49-F238E27FC236}">
                  <a16:creationId xmlns:a16="http://schemas.microsoft.com/office/drawing/2014/main" id="{E70F2579-777F-47A5-AB98-871AB619B285}"/>
                </a:ext>
              </a:extLst>
            </p:cNvPr>
            <p:cNvSpPr/>
            <p:nvPr/>
          </p:nvSpPr>
          <p:spPr>
            <a:xfrm>
              <a:off x="2913532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069" name="グループ化 3068">
            <a:extLst>
              <a:ext uri="{FF2B5EF4-FFF2-40B4-BE49-F238E27FC236}">
                <a16:creationId xmlns:a16="http://schemas.microsoft.com/office/drawing/2014/main" id="{A6EF9E6D-3A69-41F4-9E3C-7BCFCD7B4601}"/>
              </a:ext>
            </a:extLst>
          </p:cNvPr>
          <p:cNvGrpSpPr/>
          <p:nvPr/>
        </p:nvGrpSpPr>
        <p:grpSpPr>
          <a:xfrm>
            <a:off x="5707356" y="5743364"/>
            <a:ext cx="91113" cy="91023"/>
            <a:chOff x="2913532" y="2640913"/>
            <a:chExt cx="91113" cy="91023"/>
          </a:xfrm>
          <a:solidFill>
            <a:schemeClr val="bg2">
              <a:lumMod val="90000"/>
            </a:schemeClr>
          </a:solidFill>
        </p:grpSpPr>
        <p:sp>
          <p:nvSpPr>
            <p:cNvPr id="3070" name="正方形/長方形 3069">
              <a:extLst>
                <a:ext uri="{FF2B5EF4-FFF2-40B4-BE49-F238E27FC236}">
                  <a16:creationId xmlns:a16="http://schemas.microsoft.com/office/drawing/2014/main" id="{A7B2DE10-B68C-425A-B640-6A7E8F8A0BE3}"/>
                </a:ext>
              </a:extLst>
            </p:cNvPr>
            <p:cNvSpPr/>
            <p:nvPr/>
          </p:nvSpPr>
          <p:spPr>
            <a:xfrm>
              <a:off x="2968645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71" name="正方形/長方形 3070">
              <a:extLst>
                <a:ext uri="{FF2B5EF4-FFF2-40B4-BE49-F238E27FC236}">
                  <a16:creationId xmlns:a16="http://schemas.microsoft.com/office/drawing/2014/main" id="{6F9D8069-0945-49B8-BA1A-8A6E1A9CFD4B}"/>
                </a:ext>
              </a:extLst>
            </p:cNvPr>
            <p:cNvSpPr/>
            <p:nvPr/>
          </p:nvSpPr>
          <p:spPr>
            <a:xfrm>
              <a:off x="2968645" y="2695936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72" name="正方形/長方形 3071">
              <a:extLst>
                <a:ext uri="{FF2B5EF4-FFF2-40B4-BE49-F238E27FC236}">
                  <a16:creationId xmlns:a16="http://schemas.microsoft.com/office/drawing/2014/main" id="{3CED9986-6744-4EB6-83EC-76CC7AF99D2F}"/>
                </a:ext>
              </a:extLst>
            </p:cNvPr>
            <p:cNvSpPr/>
            <p:nvPr/>
          </p:nvSpPr>
          <p:spPr>
            <a:xfrm>
              <a:off x="2913532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073" name="グループ化 3072">
            <a:extLst>
              <a:ext uri="{FF2B5EF4-FFF2-40B4-BE49-F238E27FC236}">
                <a16:creationId xmlns:a16="http://schemas.microsoft.com/office/drawing/2014/main" id="{0E2655D5-BEAD-44C4-BA66-B8846F58911D}"/>
              </a:ext>
            </a:extLst>
          </p:cNvPr>
          <p:cNvGrpSpPr/>
          <p:nvPr/>
        </p:nvGrpSpPr>
        <p:grpSpPr>
          <a:xfrm>
            <a:off x="5706932" y="5862800"/>
            <a:ext cx="91113" cy="91023"/>
            <a:chOff x="2913532" y="2640913"/>
            <a:chExt cx="91113" cy="91023"/>
          </a:xfrm>
          <a:solidFill>
            <a:schemeClr val="bg2">
              <a:lumMod val="90000"/>
            </a:schemeClr>
          </a:solidFill>
        </p:grpSpPr>
        <p:sp>
          <p:nvSpPr>
            <p:cNvPr id="3074" name="正方形/長方形 3073">
              <a:extLst>
                <a:ext uri="{FF2B5EF4-FFF2-40B4-BE49-F238E27FC236}">
                  <a16:creationId xmlns:a16="http://schemas.microsoft.com/office/drawing/2014/main" id="{6775E69E-F330-4C59-8E8C-345FA606D383}"/>
                </a:ext>
              </a:extLst>
            </p:cNvPr>
            <p:cNvSpPr/>
            <p:nvPr/>
          </p:nvSpPr>
          <p:spPr>
            <a:xfrm>
              <a:off x="2968645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75" name="正方形/長方形 3074">
              <a:extLst>
                <a:ext uri="{FF2B5EF4-FFF2-40B4-BE49-F238E27FC236}">
                  <a16:creationId xmlns:a16="http://schemas.microsoft.com/office/drawing/2014/main" id="{7C3D7EAF-E00F-4964-ADC3-CEA0C5424E29}"/>
                </a:ext>
              </a:extLst>
            </p:cNvPr>
            <p:cNvSpPr/>
            <p:nvPr/>
          </p:nvSpPr>
          <p:spPr>
            <a:xfrm>
              <a:off x="2968645" y="2695936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76" name="正方形/長方形 3075">
              <a:extLst>
                <a:ext uri="{FF2B5EF4-FFF2-40B4-BE49-F238E27FC236}">
                  <a16:creationId xmlns:a16="http://schemas.microsoft.com/office/drawing/2014/main" id="{B58EADEE-8BB2-4BA5-B46E-4A9085A14990}"/>
                </a:ext>
              </a:extLst>
            </p:cNvPr>
            <p:cNvSpPr/>
            <p:nvPr/>
          </p:nvSpPr>
          <p:spPr>
            <a:xfrm>
              <a:off x="2913532" y="264091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77" name="正方形/長方形 3076">
              <a:extLst>
                <a:ext uri="{FF2B5EF4-FFF2-40B4-BE49-F238E27FC236}">
                  <a16:creationId xmlns:a16="http://schemas.microsoft.com/office/drawing/2014/main" id="{74CDDD03-6715-4974-8B7A-62ECCA5E2841}"/>
                </a:ext>
              </a:extLst>
            </p:cNvPr>
            <p:cNvSpPr/>
            <p:nvPr/>
          </p:nvSpPr>
          <p:spPr>
            <a:xfrm>
              <a:off x="2913532" y="2695393"/>
              <a:ext cx="36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084" name="グループ化 3083">
            <a:extLst>
              <a:ext uri="{FF2B5EF4-FFF2-40B4-BE49-F238E27FC236}">
                <a16:creationId xmlns:a16="http://schemas.microsoft.com/office/drawing/2014/main" id="{9912D117-1E97-41CB-AC32-9494BD6F8C32}"/>
              </a:ext>
            </a:extLst>
          </p:cNvPr>
          <p:cNvGrpSpPr/>
          <p:nvPr/>
        </p:nvGrpSpPr>
        <p:grpSpPr>
          <a:xfrm>
            <a:off x="5927138" y="5868501"/>
            <a:ext cx="323141" cy="95800"/>
            <a:chOff x="5927138" y="4847269"/>
            <a:chExt cx="323141" cy="95800"/>
          </a:xfrm>
        </p:grpSpPr>
        <p:grpSp>
          <p:nvGrpSpPr>
            <p:cNvPr id="3085" name="グループ化 3084">
              <a:extLst>
                <a:ext uri="{FF2B5EF4-FFF2-40B4-BE49-F238E27FC236}">
                  <a16:creationId xmlns:a16="http://schemas.microsoft.com/office/drawing/2014/main" id="{AEB7E992-765C-40C4-99A4-FDEC526536F3}"/>
                </a:ext>
              </a:extLst>
            </p:cNvPr>
            <p:cNvGrpSpPr/>
            <p:nvPr/>
          </p:nvGrpSpPr>
          <p:grpSpPr>
            <a:xfrm>
              <a:off x="6159166" y="4852046"/>
              <a:ext cx="91113" cy="91023"/>
              <a:chOff x="2913532" y="2640913"/>
              <a:chExt cx="91113" cy="91023"/>
            </a:xfrm>
            <a:solidFill>
              <a:schemeClr val="bg2">
                <a:lumMod val="90000"/>
              </a:schemeClr>
            </a:solidFill>
          </p:grpSpPr>
          <p:sp>
            <p:nvSpPr>
              <p:cNvPr id="3095" name="正方形/長方形 3094">
                <a:extLst>
                  <a:ext uri="{FF2B5EF4-FFF2-40B4-BE49-F238E27FC236}">
                    <a16:creationId xmlns:a16="http://schemas.microsoft.com/office/drawing/2014/main" id="{08704D67-3751-4A46-8DC4-8803D6EFC520}"/>
                  </a:ext>
                </a:extLst>
              </p:cNvPr>
              <p:cNvSpPr/>
              <p:nvPr/>
            </p:nvSpPr>
            <p:spPr>
              <a:xfrm>
                <a:off x="2968645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96" name="正方形/長方形 3095">
                <a:extLst>
                  <a:ext uri="{FF2B5EF4-FFF2-40B4-BE49-F238E27FC236}">
                    <a16:creationId xmlns:a16="http://schemas.microsoft.com/office/drawing/2014/main" id="{483E9847-F54F-42A7-8C55-841B699B7597}"/>
                  </a:ext>
                </a:extLst>
              </p:cNvPr>
              <p:cNvSpPr/>
              <p:nvPr/>
            </p:nvSpPr>
            <p:spPr>
              <a:xfrm>
                <a:off x="2968645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97" name="正方形/長方形 3096">
                <a:extLst>
                  <a:ext uri="{FF2B5EF4-FFF2-40B4-BE49-F238E27FC236}">
                    <a16:creationId xmlns:a16="http://schemas.microsoft.com/office/drawing/2014/main" id="{45ABB6DA-F2B1-4D81-B6C1-4E443D8B02C1}"/>
                  </a:ext>
                </a:extLst>
              </p:cNvPr>
              <p:cNvSpPr/>
              <p:nvPr/>
            </p:nvSpPr>
            <p:spPr>
              <a:xfrm>
                <a:off x="2913532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98" name="正方形/長方形 3097">
                <a:extLst>
                  <a:ext uri="{FF2B5EF4-FFF2-40B4-BE49-F238E27FC236}">
                    <a16:creationId xmlns:a16="http://schemas.microsoft.com/office/drawing/2014/main" id="{FD8986D6-C072-4E8B-AA8E-70F670A4ABC9}"/>
                  </a:ext>
                </a:extLst>
              </p:cNvPr>
              <p:cNvSpPr/>
              <p:nvPr/>
            </p:nvSpPr>
            <p:spPr>
              <a:xfrm>
                <a:off x="2913532" y="269539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086" name="グループ化 3085">
              <a:extLst>
                <a:ext uri="{FF2B5EF4-FFF2-40B4-BE49-F238E27FC236}">
                  <a16:creationId xmlns:a16="http://schemas.microsoft.com/office/drawing/2014/main" id="{EE1CDA9F-C645-4A73-B657-67BF8312B6DD}"/>
                </a:ext>
              </a:extLst>
            </p:cNvPr>
            <p:cNvGrpSpPr/>
            <p:nvPr/>
          </p:nvGrpSpPr>
          <p:grpSpPr>
            <a:xfrm>
              <a:off x="5927138" y="4847269"/>
              <a:ext cx="202233" cy="93665"/>
              <a:chOff x="6290174" y="4496532"/>
              <a:chExt cx="202233" cy="93665"/>
            </a:xfrm>
          </p:grpSpPr>
          <p:grpSp>
            <p:nvGrpSpPr>
              <p:cNvPr id="3087" name="グループ化 3086">
                <a:extLst>
                  <a:ext uri="{FF2B5EF4-FFF2-40B4-BE49-F238E27FC236}">
                    <a16:creationId xmlns:a16="http://schemas.microsoft.com/office/drawing/2014/main" id="{F272028E-CF0F-483B-968D-B4167DB226C8}"/>
                  </a:ext>
                </a:extLst>
              </p:cNvPr>
              <p:cNvGrpSpPr/>
              <p:nvPr/>
            </p:nvGrpSpPr>
            <p:grpSpPr>
              <a:xfrm>
                <a:off x="6290174" y="4499717"/>
                <a:ext cx="146106" cy="90480"/>
                <a:chOff x="2913532" y="2640913"/>
                <a:chExt cx="146106" cy="90480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3090" name="正方形/長方形 3089">
                  <a:extLst>
                    <a:ext uri="{FF2B5EF4-FFF2-40B4-BE49-F238E27FC236}">
                      <a16:creationId xmlns:a16="http://schemas.microsoft.com/office/drawing/2014/main" id="{07135FC4-63FC-4032-89D3-9986EB07C1E5}"/>
                    </a:ext>
                  </a:extLst>
                </p:cNvPr>
                <p:cNvSpPr/>
                <p:nvPr/>
              </p:nvSpPr>
              <p:spPr>
                <a:xfrm>
                  <a:off x="3023638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93" name="正方形/長方形 3092">
                  <a:extLst>
                    <a:ext uri="{FF2B5EF4-FFF2-40B4-BE49-F238E27FC236}">
                      <a16:creationId xmlns:a16="http://schemas.microsoft.com/office/drawing/2014/main" id="{C0E72FE5-9B18-4F90-88EE-E3406AA3E7BF}"/>
                    </a:ext>
                  </a:extLst>
                </p:cNvPr>
                <p:cNvSpPr/>
                <p:nvPr/>
              </p:nvSpPr>
              <p:spPr>
                <a:xfrm>
                  <a:off x="2972212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94" name="正方形/長方形 3093">
                  <a:extLst>
                    <a:ext uri="{FF2B5EF4-FFF2-40B4-BE49-F238E27FC236}">
                      <a16:creationId xmlns:a16="http://schemas.microsoft.com/office/drawing/2014/main" id="{5A39951F-442C-4429-AFEB-8B1CC530ADE4}"/>
                    </a:ext>
                  </a:extLst>
                </p:cNvPr>
                <p:cNvSpPr/>
                <p:nvPr/>
              </p:nvSpPr>
              <p:spPr>
                <a:xfrm>
                  <a:off x="2913532" y="269539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088" name="正方形/長方形 3087">
                <a:extLst>
                  <a:ext uri="{FF2B5EF4-FFF2-40B4-BE49-F238E27FC236}">
                    <a16:creationId xmlns:a16="http://schemas.microsoft.com/office/drawing/2014/main" id="{C06B13B4-127E-461B-A876-52F559576307}"/>
                  </a:ext>
                </a:extLst>
              </p:cNvPr>
              <p:cNvSpPr/>
              <p:nvPr/>
            </p:nvSpPr>
            <p:spPr>
              <a:xfrm>
                <a:off x="6456407" y="4496532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3099" name="グループ化 3098">
            <a:extLst>
              <a:ext uri="{FF2B5EF4-FFF2-40B4-BE49-F238E27FC236}">
                <a16:creationId xmlns:a16="http://schemas.microsoft.com/office/drawing/2014/main" id="{410AD093-C564-4B13-8B11-D34C40E968A9}"/>
              </a:ext>
            </a:extLst>
          </p:cNvPr>
          <p:cNvGrpSpPr/>
          <p:nvPr/>
        </p:nvGrpSpPr>
        <p:grpSpPr>
          <a:xfrm>
            <a:off x="5924830" y="5979943"/>
            <a:ext cx="323141" cy="95800"/>
            <a:chOff x="5927138" y="4847269"/>
            <a:chExt cx="323141" cy="95800"/>
          </a:xfrm>
        </p:grpSpPr>
        <p:grpSp>
          <p:nvGrpSpPr>
            <p:cNvPr id="3100" name="グループ化 3099">
              <a:extLst>
                <a:ext uri="{FF2B5EF4-FFF2-40B4-BE49-F238E27FC236}">
                  <a16:creationId xmlns:a16="http://schemas.microsoft.com/office/drawing/2014/main" id="{87CC14F7-4BFA-4E84-BEC4-42C3F132D0E4}"/>
                </a:ext>
              </a:extLst>
            </p:cNvPr>
            <p:cNvGrpSpPr/>
            <p:nvPr/>
          </p:nvGrpSpPr>
          <p:grpSpPr>
            <a:xfrm>
              <a:off x="6159166" y="4852046"/>
              <a:ext cx="91113" cy="91023"/>
              <a:chOff x="2913532" y="2640913"/>
              <a:chExt cx="91113" cy="91023"/>
            </a:xfrm>
            <a:solidFill>
              <a:schemeClr val="bg2">
                <a:lumMod val="90000"/>
              </a:schemeClr>
            </a:solidFill>
          </p:grpSpPr>
          <p:sp>
            <p:nvSpPr>
              <p:cNvPr id="3111" name="正方形/長方形 3110">
                <a:extLst>
                  <a:ext uri="{FF2B5EF4-FFF2-40B4-BE49-F238E27FC236}">
                    <a16:creationId xmlns:a16="http://schemas.microsoft.com/office/drawing/2014/main" id="{EE71FBB4-8E93-41ED-8A38-03918CF30F60}"/>
                  </a:ext>
                </a:extLst>
              </p:cNvPr>
              <p:cNvSpPr/>
              <p:nvPr/>
            </p:nvSpPr>
            <p:spPr>
              <a:xfrm>
                <a:off x="2968645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12" name="正方形/長方形 3111">
                <a:extLst>
                  <a:ext uri="{FF2B5EF4-FFF2-40B4-BE49-F238E27FC236}">
                    <a16:creationId xmlns:a16="http://schemas.microsoft.com/office/drawing/2014/main" id="{7CD7156F-73B1-41DD-8336-691129194649}"/>
                  </a:ext>
                </a:extLst>
              </p:cNvPr>
              <p:cNvSpPr/>
              <p:nvPr/>
            </p:nvSpPr>
            <p:spPr>
              <a:xfrm>
                <a:off x="2968645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13" name="正方形/長方形 3112">
                <a:extLst>
                  <a:ext uri="{FF2B5EF4-FFF2-40B4-BE49-F238E27FC236}">
                    <a16:creationId xmlns:a16="http://schemas.microsoft.com/office/drawing/2014/main" id="{4A5D3154-866D-4978-8A0D-8EB7D37B7688}"/>
                  </a:ext>
                </a:extLst>
              </p:cNvPr>
              <p:cNvSpPr/>
              <p:nvPr/>
            </p:nvSpPr>
            <p:spPr>
              <a:xfrm>
                <a:off x="2913532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14" name="正方形/長方形 3113">
                <a:extLst>
                  <a:ext uri="{FF2B5EF4-FFF2-40B4-BE49-F238E27FC236}">
                    <a16:creationId xmlns:a16="http://schemas.microsoft.com/office/drawing/2014/main" id="{B4896048-19B4-43E0-A371-988CA643C196}"/>
                  </a:ext>
                </a:extLst>
              </p:cNvPr>
              <p:cNvSpPr/>
              <p:nvPr/>
            </p:nvSpPr>
            <p:spPr>
              <a:xfrm>
                <a:off x="2913532" y="269539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101" name="グループ化 3100">
              <a:extLst>
                <a:ext uri="{FF2B5EF4-FFF2-40B4-BE49-F238E27FC236}">
                  <a16:creationId xmlns:a16="http://schemas.microsoft.com/office/drawing/2014/main" id="{F24C1CE5-BE9E-4807-9A0E-E17B1FF4403E}"/>
                </a:ext>
              </a:extLst>
            </p:cNvPr>
            <p:cNvGrpSpPr/>
            <p:nvPr/>
          </p:nvGrpSpPr>
          <p:grpSpPr>
            <a:xfrm>
              <a:off x="5927138" y="4847269"/>
              <a:ext cx="202233" cy="94208"/>
              <a:chOff x="6290174" y="4496532"/>
              <a:chExt cx="202233" cy="94208"/>
            </a:xfrm>
          </p:grpSpPr>
          <p:grpSp>
            <p:nvGrpSpPr>
              <p:cNvPr id="3102" name="グループ化 3101">
                <a:extLst>
                  <a:ext uri="{FF2B5EF4-FFF2-40B4-BE49-F238E27FC236}">
                    <a16:creationId xmlns:a16="http://schemas.microsoft.com/office/drawing/2014/main" id="{D5CE648C-D040-428D-B310-BED4D408F929}"/>
                  </a:ext>
                </a:extLst>
              </p:cNvPr>
              <p:cNvGrpSpPr/>
              <p:nvPr/>
            </p:nvGrpSpPr>
            <p:grpSpPr>
              <a:xfrm>
                <a:off x="6290174" y="4499717"/>
                <a:ext cx="146106" cy="91023"/>
                <a:chOff x="2913532" y="2640913"/>
                <a:chExt cx="146106" cy="9102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3105" name="正方形/長方形 3104">
                  <a:extLst>
                    <a:ext uri="{FF2B5EF4-FFF2-40B4-BE49-F238E27FC236}">
                      <a16:creationId xmlns:a16="http://schemas.microsoft.com/office/drawing/2014/main" id="{1C375FD4-3F28-43D5-818F-FC6B07E62165}"/>
                    </a:ext>
                  </a:extLst>
                </p:cNvPr>
                <p:cNvSpPr/>
                <p:nvPr/>
              </p:nvSpPr>
              <p:spPr>
                <a:xfrm>
                  <a:off x="3023638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06" name="正方形/長方形 3105">
                  <a:extLst>
                    <a:ext uri="{FF2B5EF4-FFF2-40B4-BE49-F238E27FC236}">
                      <a16:creationId xmlns:a16="http://schemas.microsoft.com/office/drawing/2014/main" id="{EFFBF004-B8B1-4248-A9A2-9846EC1CB583}"/>
                    </a:ext>
                  </a:extLst>
                </p:cNvPr>
                <p:cNvSpPr/>
                <p:nvPr/>
              </p:nvSpPr>
              <p:spPr>
                <a:xfrm>
                  <a:off x="2968645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07" name="正方形/長方形 3106">
                  <a:extLst>
                    <a:ext uri="{FF2B5EF4-FFF2-40B4-BE49-F238E27FC236}">
                      <a16:creationId xmlns:a16="http://schemas.microsoft.com/office/drawing/2014/main" id="{F0C3B34C-3BC8-4F55-91AA-797C740E1779}"/>
                    </a:ext>
                  </a:extLst>
                </p:cNvPr>
                <p:cNvSpPr/>
                <p:nvPr/>
              </p:nvSpPr>
              <p:spPr>
                <a:xfrm>
                  <a:off x="3023638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08" name="正方形/長方形 3107">
                  <a:extLst>
                    <a:ext uri="{FF2B5EF4-FFF2-40B4-BE49-F238E27FC236}">
                      <a16:creationId xmlns:a16="http://schemas.microsoft.com/office/drawing/2014/main" id="{BE724A0D-2135-4A63-8E98-49C066E806B2}"/>
                    </a:ext>
                  </a:extLst>
                </p:cNvPr>
                <p:cNvSpPr/>
                <p:nvPr/>
              </p:nvSpPr>
              <p:spPr>
                <a:xfrm>
                  <a:off x="2968645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09" name="正方形/長方形 3108">
                  <a:extLst>
                    <a:ext uri="{FF2B5EF4-FFF2-40B4-BE49-F238E27FC236}">
                      <a16:creationId xmlns:a16="http://schemas.microsoft.com/office/drawing/2014/main" id="{B9D59F5E-C301-41D5-AE91-1D5D3D32CFBB}"/>
                    </a:ext>
                  </a:extLst>
                </p:cNvPr>
                <p:cNvSpPr/>
                <p:nvPr/>
              </p:nvSpPr>
              <p:spPr>
                <a:xfrm>
                  <a:off x="2913532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10" name="正方形/長方形 3109">
                  <a:extLst>
                    <a:ext uri="{FF2B5EF4-FFF2-40B4-BE49-F238E27FC236}">
                      <a16:creationId xmlns:a16="http://schemas.microsoft.com/office/drawing/2014/main" id="{A83F79C8-DDBA-4982-816D-A6980D4BD35E}"/>
                    </a:ext>
                  </a:extLst>
                </p:cNvPr>
                <p:cNvSpPr/>
                <p:nvPr/>
              </p:nvSpPr>
              <p:spPr>
                <a:xfrm>
                  <a:off x="2913532" y="269539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103" name="正方形/長方形 3102">
                <a:extLst>
                  <a:ext uri="{FF2B5EF4-FFF2-40B4-BE49-F238E27FC236}">
                    <a16:creationId xmlns:a16="http://schemas.microsoft.com/office/drawing/2014/main" id="{EE5CD690-3B75-42D8-A7A9-26BE6B88C543}"/>
                  </a:ext>
                </a:extLst>
              </p:cNvPr>
              <p:cNvSpPr/>
              <p:nvPr/>
            </p:nvSpPr>
            <p:spPr>
              <a:xfrm>
                <a:off x="6456407" y="4496532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04" name="正方形/長方形 3103">
                <a:extLst>
                  <a:ext uri="{FF2B5EF4-FFF2-40B4-BE49-F238E27FC236}">
                    <a16:creationId xmlns:a16="http://schemas.microsoft.com/office/drawing/2014/main" id="{B33C16A3-5732-43D0-8662-4AAA9BD444EF}"/>
                  </a:ext>
                </a:extLst>
              </p:cNvPr>
              <p:cNvSpPr/>
              <p:nvPr/>
            </p:nvSpPr>
            <p:spPr>
              <a:xfrm>
                <a:off x="6456407" y="4553788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3115" name="グループ化 3114">
            <a:extLst>
              <a:ext uri="{FF2B5EF4-FFF2-40B4-BE49-F238E27FC236}">
                <a16:creationId xmlns:a16="http://schemas.microsoft.com/office/drawing/2014/main" id="{A19A9ED7-79BF-4C5A-8113-B1ED6D7873BA}"/>
              </a:ext>
            </a:extLst>
          </p:cNvPr>
          <p:cNvGrpSpPr/>
          <p:nvPr/>
        </p:nvGrpSpPr>
        <p:grpSpPr>
          <a:xfrm>
            <a:off x="5924830" y="6091121"/>
            <a:ext cx="323141" cy="95800"/>
            <a:chOff x="5927138" y="4847269"/>
            <a:chExt cx="323141" cy="95800"/>
          </a:xfrm>
        </p:grpSpPr>
        <p:grpSp>
          <p:nvGrpSpPr>
            <p:cNvPr id="3116" name="グループ化 3115">
              <a:extLst>
                <a:ext uri="{FF2B5EF4-FFF2-40B4-BE49-F238E27FC236}">
                  <a16:creationId xmlns:a16="http://schemas.microsoft.com/office/drawing/2014/main" id="{75501B22-49E6-487D-ABB7-D9565F09C7B4}"/>
                </a:ext>
              </a:extLst>
            </p:cNvPr>
            <p:cNvGrpSpPr/>
            <p:nvPr/>
          </p:nvGrpSpPr>
          <p:grpSpPr>
            <a:xfrm>
              <a:off x="6159166" y="4852046"/>
              <a:ext cx="91113" cy="91023"/>
              <a:chOff x="2913532" y="2640913"/>
              <a:chExt cx="91113" cy="91023"/>
            </a:xfrm>
            <a:solidFill>
              <a:schemeClr val="bg2">
                <a:lumMod val="90000"/>
              </a:schemeClr>
            </a:solidFill>
          </p:grpSpPr>
          <p:sp>
            <p:nvSpPr>
              <p:cNvPr id="3127" name="正方形/長方形 3126">
                <a:extLst>
                  <a:ext uri="{FF2B5EF4-FFF2-40B4-BE49-F238E27FC236}">
                    <a16:creationId xmlns:a16="http://schemas.microsoft.com/office/drawing/2014/main" id="{D35C8EFE-FE2A-4B7B-8693-952F5543B9B5}"/>
                  </a:ext>
                </a:extLst>
              </p:cNvPr>
              <p:cNvSpPr/>
              <p:nvPr/>
            </p:nvSpPr>
            <p:spPr>
              <a:xfrm>
                <a:off x="2968645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28" name="正方形/長方形 3127">
                <a:extLst>
                  <a:ext uri="{FF2B5EF4-FFF2-40B4-BE49-F238E27FC236}">
                    <a16:creationId xmlns:a16="http://schemas.microsoft.com/office/drawing/2014/main" id="{E689C56E-80DA-4539-9F02-6AB7AA31C975}"/>
                  </a:ext>
                </a:extLst>
              </p:cNvPr>
              <p:cNvSpPr/>
              <p:nvPr/>
            </p:nvSpPr>
            <p:spPr>
              <a:xfrm>
                <a:off x="2968645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29" name="正方形/長方形 3128">
                <a:extLst>
                  <a:ext uri="{FF2B5EF4-FFF2-40B4-BE49-F238E27FC236}">
                    <a16:creationId xmlns:a16="http://schemas.microsoft.com/office/drawing/2014/main" id="{A0BA3A9C-ED80-46E2-B5E3-252BE4235D8D}"/>
                  </a:ext>
                </a:extLst>
              </p:cNvPr>
              <p:cNvSpPr/>
              <p:nvPr/>
            </p:nvSpPr>
            <p:spPr>
              <a:xfrm>
                <a:off x="2913532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30" name="正方形/長方形 3129">
                <a:extLst>
                  <a:ext uri="{FF2B5EF4-FFF2-40B4-BE49-F238E27FC236}">
                    <a16:creationId xmlns:a16="http://schemas.microsoft.com/office/drawing/2014/main" id="{A17202AC-9E58-422B-A88D-F8D6025E0108}"/>
                  </a:ext>
                </a:extLst>
              </p:cNvPr>
              <p:cNvSpPr/>
              <p:nvPr/>
            </p:nvSpPr>
            <p:spPr>
              <a:xfrm>
                <a:off x="2913532" y="269539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117" name="グループ化 3116">
              <a:extLst>
                <a:ext uri="{FF2B5EF4-FFF2-40B4-BE49-F238E27FC236}">
                  <a16:creationId xmlns:a16="http://schemas.microsoft.com/office/drawing/2014/main" id="{5BFD9748-E6BB-4D7A-A02A-57D4EB2DA9E8}"/>
                </a:ext>
              </a:extLst>
            </p:cNvPr>
            <p:cNvGrpSpPr/>
            <p:nvPr/>
          </p:nvGrpSpPr>
          <p:grpSpPr>
            <a:xfrm>
              <a:off x="5927138" y="4847269"/>
              <a:ext cx="202233" cy="94208"/>
              <a:chOff x="6290174" y="4496532"/>
              <a:chExt cx="202233" cy="94208"/>
            </a:xfrm>
          </p:grpSpPr>
          <p:grpSp>
            <p:nvGrpSpPr>
              <p:cNvPr id="3118" name="グループ化 3117">
                <a:extLst>
                  <a:ext uri="{FF2B5EF4-FFF2-40B4-BE49-F238E27FC236}">
                    <a16:creationId xmlns:a16="http://schemas.microsoft.com/office/drawing/2014/main" id="{DCE317E9-FC87-47BA-8CC7-FA575051B6C4}"/>
                  </a:ext>
                </a:extLst>
              </p:cNvPr>
              <p:cNvGrpSpPr/>
              <p:nvPr/>
            </p:nvGrpSpPr>
            <p:grpSpPr>
              <a:xfrm>
                <a:off x="6290174" y="4499717"/>
                <a:ext cx="146106" cy="91023"/>
                <a:chOff x="2913532" y="2640913"/>
                <a:chExt cx="146106" cy="9102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3121" name="正方形/長方形 3120">
                  <a:extLst>
                    <a:ext uri="{FF2B5EF4-FFF2-40B4-BE49-F238E27FC236}">
                      <a16:creationId xmlns:a16="http://schemas.microsoft.com/office/drawing/2014/main" id="{8B6F2417-A419-4C9E-B213-8A9A686E91DD}"/>
                    </a:ext>
                  </a:extLst>
                </p:cNvPr>
                <p:cNvSpPr/>
                <p:nvPr/>
              </p:nvSpPr>
              <p:spPr>
                <a:xfrm>
                  <a:off x="3023638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22" name="正方形/長方形 3121">
                  <a:extLst>
                    <a:ext uri="{FF2B5EF4-FFF2-40B4-BE49-F238E27FC236}">
                      <a16:creationId xmlns:a16="http://schemas.microsoft.com/office/drawing/2014/main" id="{DDDB3495-E787-4A2B-9BE1-D2255ADF4EE4}"/>
                    </a:ext>
                  </a:extLst>
                </p:cNvPr>
                <p:cNvSpPr/>
                <p:nvPr/>
              </p:nvSpPr>
              <p:spPr>
                <a:xfrm>
                  <a:off x="2968645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23" name="正方形/長方形 3122">
                  <a:extLst>
                    <a:ext uri="{FF2B5EF4-FFF2-40B4-BE49-F238E27FC236}">
                      <a16:creationId xmlns:a16="http://schemas.microsoft.com/office/drawing/2014/main" id="{AD63F846-552C-4E9C-8487-B2C6A76E653E}"/>
                    </a:ext>
                  </a:extLst>
                </p:cNvPr>
                <p:cNvSpPr/>
                <p:nvPr/>
              </p:nvSpPr>
              <p:spPr>
                <a:xfrm>
                  <a:off x="3023638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24" name="正方形/長方形 3123">
                  <a:extLst>
                    <a:ext uri="{FF2B5EF4-FFF2-40B4-BE49-F238E27FC236}">
                      <a16:creationId xmlns:a16="http://schemas.microsoft.com/office/drawing/2014/main" id="{B23E9A8F-AAB9-4672-8479-A62DC6A4962F}"/>
                    </a:ext>
                  </a:extLst>
                </p:cNvPr>
                <p:cNvSpPr/>
                <p:nvPr/>
              </p:nvSpPr>
              <p:spPr>
                <a:xfrm>
                  <a:off x="2968645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25" name="正方形/長方形 3124">
                  <a:extLst>
                    <a:ext uri="{FF2B5EF4-FFF2-40B4-BE49-F238E27FC236}">
                      <a16:creationId xmlns:a16="http://schemas.microsoft.com/office/drawing/2014/main" id="{964160E4-8613-4E17-8E5C-846919353029}"/>
                    </a:ext>
                  </a:extLst>
                </p:cNvPr>
                <p:cNvSpPr/>
                <p:nvPr/>
              </p:nvSpPr>
              <p:spPr>
                <a:xfrm>
                  <a:off x="2913532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26" name="正方形/長方形 3125">
                  <a:extLst>
                    <a:ext uri="{FF2B5EF4-FFF2-40B4-BE49-F238E27FC236}">
                      <a16:creationId xmlns:a16="http://schemas.microsoft.com/office/drawing/2014/main" id="{2BA0C347-CAA5-427D-A7A3-BC46DEE3F419}"/>
                    </a:ext>
                  </a:extLst>
                </p:cNvPr>
                <p:cNvSpPr/>
                <p:nvPr/>
              </p:nvSpPr>
              <p:spPr>
                <a:xfrm>
                  <a:off x="2913532" y="269539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119" name="正方形/長方形 3118">
                <a:extLst>
                  <a:ext uri="{FF2B5EF4-FFF2-40B4-BE49-F238E27FC236}">
                    <a16:creationId xmlns:a16="http://schemas.microsoft.com/office/drawing/2014/main" id="{4500AE60-6E6B-4171-A320-1F96FD6450F5}"/>
                  </a:ext>
                </a:extLst>
              </p:cNvPr>
              <p:cNvSpPr/>
              <p:nvPr/>
            </p:nvSpPr>
            <p:spPr>
              <a:xfrm>
                <a:off x="6456407" y="4496532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20" name="正方形/長方形 3119">
                <a:extLst>
                  <a:ext uri="{FF2B5EF4-FFF2-40B4-BE49-F238E27FC236}">
                    <a16:creationId xmlns:a16="http://schemas.microsoft.com/office/drawing/2014/main" id="{024ADC9E-A557-478A-9459-57F41558781A}"/>
                  </a:ext>
                </a:extLst>
              </p:cNvPr>
              <p:cNvSpPr/>
              <p:nvPr/>
            </p:nvSpPr>
            <p:spPr>
              <a:xfrm>
                <a:off x="6456407" y="4553788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3148" name="グループ化 3147">
            <a:extLst>
              <a:ext uri="{FF2B5EF4-FFF2-40B4-BE49-F238E27FC236}">
                <a16:creationId xmlns:a16="http://schemas.microsoft.com/office/drawing/2014/main" id="{DCA9EBCE-9AFC-4386-B18C-4E7DF029263D}"/>
              </a:ext>
            </a:extLst>
          </p:cNvPr>
          <p:cNvGrpSpPr/>
          <p:nvPr/>
        </p:nvGrpSpPr>
        <p:grpSpPr>
          <a:xfrm>
            <a:off x="5924830" y="6207535"/>
            <a:ext cx="323141" cy="95800"/>
            <a:chOff x="5927138" y="4847269"/>
            <a:chExt cx="323141" cy="95800"/>
          </a:xfrm>
        </p:grpSpPr>
        <p:grpSp>
          <p:nvGrpSpPr>
            <p:cNvPr id="3149" name="グループ化 3148">
              <a:extLst>
                <a:ext uri="{FF2B5EF4-FFF2-40B4-BE49-F238E27FC236}">
                  <a16:creationId xmlns:a16="http://schemas.microsoft.com/office/drawing/2014/main" id="{0CDFA798-EFC6-452A-AAE5-8731ED700E62}"/>
                </a:ext>
              </a:extLst>
            </p:cNvPr>
            <p:cNvGrpSpPr/>
            <p:nvPr/>
          </p:nvGrpSpPr>
          <p:grpSpPr>
            <a:xfrm>
              <a:off x="6159166" y="4852046"/>
              <a:ext cx="91113" cy="91023"/>
              <a:chOff x="2913532" y="2640913"/>
              <a:chExt cx="91113" cy="91023"/>
            </a:xfrm>
            <a:solidFill>
              <a:schemeClr val="bg2">
                <a:lumMod val="90000"/>
              </a:schemeClr>
            </a:solidFill>
          </p:grpSpPr>
          <p:sp>
            <p:nvSpPr>
              <p:cNvPr id="3160" name="正方形/長方形 3159">
                <a:extLst>
                  <a:ext uri="{FF2B5EF4-FFF2-40B4-BE49-F238E27FC236}">
                    <a16:creationId xmlns:a16="http://schemas.microsoft.com/office/drawing/2014/main" id="{333C848A-646F-472F-A87E-3F2CE8B24C4B}"/>
                  </a:ext>
                </a:extLst>
              </p:cNvPr>
              <p:cNvSpPr/>
              <p:nvPr/>
            </p:nvSpPr>
            <p:spPr>
              <a:xfrm>
                <a:off x="2968645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61" name="正方形/長方形 3160">
                <a:extLst>
                  <a:ext uri="{FF2B5EF4-FFF2-40B4-BE49-F238E27FC236}">
                    <a16:creationId xmlns:a16="http://schemas.microsoft.com/office/drawing/2014/main" id="{595E4097-3954-400A-B9E8-1E8DA2F08A31}"/>
                  </a:ext>
                </a:extLst>
              </p:cNvPr>
              <p:cNvSpPr/>
              <p:nvPr/>
            </p:nvSpPr>
            <p:spPr>
              <a:xfrm>
                <a:off x="2968645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62" name="正方形/長方形 3161">
                <a:extLst>
                  <a:ext uri="{FF2B5EF4-FFF2-40B4-BE49-F238E27FC236}">
                    <a16:creationId xmlns:a16="http://schemas.microsoft.com/office/drawing/2014/main" id="{0EEBABC0-E79D-4B09-9084-0F69A39599E8}"/>
                  </a:ext>
                </a:extLst>
              </p:cNvPr>
              <p:cNvSpPr/>
              <p:nvPr/>
            </p:nvSpPr>
            <p:spPr>
              <a:xfrm>
                <a:off x="2913532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63" name="正方形/長方形 3162">
                <a:extLst>
                  <a:ext uri="{FF2B5EF4-FFF2-40B4-BE49-F238E27FC236}">
                    <a16:creationId xmlns:a16="http://schemas.microsoft.com/office/drawing/2014/main" id="{3F64B20F-95FD-4797-BF4B-AD2EB2CA3C96}"/>
                  </a:ext>
                </a:extLst>
              </p:cNvPr>
              <p:cNvSpPr/>
              <p:nvPr/>
            </p:nvSpPr>
            <p:spPr>
              <a:xfrm>
                <a:off x="2913532" y="269539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150" name="グループ化 3149">
              <a:extLst>
                <a:ext uri="{FF2B5EF4-FFF2-40B4-BE49-F238E27FC236}">
                  <a16:creationId xmlns:a16="http://schemas.microsoft.com/office/drawing/2014/main" id="{A47ED42B-E96A-43C6-BA50-8A92A0C2039D}"/>
                </a:ext>
              </a:extLst>
            </p:cNvPr>
            <p:cNvGrpSpPr/>
            <p:nvPr/>
          </p:nvGrpSpPr>
          <p:grpSpPr>
            <a:xfrm>
              <a:off x="5927138" y="4847269"/>
              <a:ext cx="202233" cy="94208"/>
              <a:chOff x="6290174" y="4496532"/>
              <a:chExt cx="202233" cy="94208"/>
            </a:xfrm>
          </p:grpSpPr>
          <p:grpSp>
            <p:nvGrpSpPr>
              <p:cNvPr id="3151" name="グループ化 3150">
                <a:extLst>
                  <a:ext uri="{FF2B5EF4-FFF2-40B4-BE49-F238E27FC236}">
                    <a16:creationId xmlns:a16="http://schemas.microsoft.com/office/drawing/2014/main" id="{74DC5C65-11FC-4441-BA3C-F2DF247D68BD}"/>
                  </a:ext>
                </a:extLst>
              </p:cNvPr>
              <p:cNvGrpSpPr/>
              <p:nvPr/>
            </p:nvGrpSpPr>
            <p:grpSpPr>
              <a:xfrm>
                <a:off x="6290174" y="4499717"/>
                <a:ext cx="146106" cy="91023"/>
                <a:chOff x="2913532" y="2640913"/>
                <a:chExt cx="146106" cy="9102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3154" name="正方形/長方形 3153">
                  <a:extLst>
                    <a:ext uri="{FF2B5EF4-FFF2-40B4-BE49-F238E27FC236}">
                      <a16:creationId xmlns:a16="http://schemas.microsoft.com/office/drawing/2014/main" id="{E471554C-9FC5-47FE-A44A-9C70B18B3008}"/>
                    </a:ext>
                  </a:extLst>
                </p:cNvPr>
                <p:cNvSpPr/>
                <p:nvPr/>
              </p:nvSpPr>
              <p:spPr>
                <a:xfrm>
                  <a:off x="3023638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55" name="正方形/長方形 3154">
                  <a:extLst>
                    <a:ext uri="{FF2B5EF4-FFF2-40B4-BE49-F238E27FC236}">
                      <a16:creationId xmlns:a16="http://schemas.microsoft.com/office/drawing/2014/main" id="{89A4D6AB-9AD0-4AC3-BF49-76F37199CE8F}"/>
                    </a:ext>
                  </a:extLst>
                </p:cNvPr>
                <p:cNvSpPr/>
                <p:nvPr/>
              </p:nvSpPr>
              <p:spPr>
                <a:xfrm>
                  <a:off x="2968645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56" name="正方形/長方形 3155">
                  <a:extLst>
                    <a:ext uri="{FF2B5EF4-FFF2-40B4-BE49-F238E27FC236}">
                      <a16:creationId xmlns:a16="http://schemas.microsoft.com/office/drawing/2014/main" id="{B7E7F636-256E-4914-A9AD-542D23EB5B90}"/>
                    </a:ext>
                  </a:extLst>
                </p:cNvPr>
                <p:cNvSpPr/>
                <p:nvPr/>
              </p:nvSpPr>
              <p:spPr>
                <a:xfrm>
                  <a:off x="3023638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57" name="正方形/長方形 3156">
                  <a:extLst>
                    <a:ext uri="{FF2B5EF4-FFF2-40B4-BE49-F238E27FC236}">
                      <a16:creationId xmlns:a16="http://schemas.microsoft.com/office/drawing/2014/main" id="{EC45C88C-8EB4-4160-A47C-2C2CDC45B705}"/>
                    </a:ext>
                  </a:extLst>
                </p:cNvPr>
                <p:cNvSpPr/>
                <p:nvPr/>
              </p:nvSpPr>
              <p:spPr>
                <a:xfrm>
                  <a:off x="2968645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58" name="正方形/長方形 3157">
                  <a:extLst>
                    <a:ext uri="{FF2B5EF4-FFF2-40B4-BE49-F238E27FC236}">
                      <a16:creationId xmlns:a16="http://schemas.microsoft.com/office/drawing/2014/main" id="{141A1C1B-D99C-49BF-9049-3EF2754FE93E}"/>
                    </a:ext>
                  </a:extLst>
                </p:cNvPr>
                <p:cNvSpPr/>
                <p:nvPr/>
              </p:nvSpPr>
              <p:spPr>
                <a:xfrm>
                  <a:off x="2913532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59" name="正方形/長方形 3158">
                  <a:extLst>
                    <a:ext uri="{FF2B5EF4-FFF2-40B4-BE49-F238E27FC236}">
                      <a16:creationId xmlns:a16="http://schemas.microsoft.com/office/drawing/2014/main" id="{8686E92A-4A16-460F-A847-4D1455A05D6D}"/>
                    </a:ext>
                  </a:extLst>
                </p:cNvPr>
                <p:cNvSpPr/>
                <p:nvPr/>
              </p:nvSpPr>
              <p:spPr>
                <a:xfrm>
                  <a:off x="2913532" y="269539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152" name="正方形/長方形 3151">
                <a:extLst>
                  <a:ext uri="{FF2B5EF4-FFF2-40B4-BE49-F238E27FC236}">
                    <a16:creationId xmlns:a16="http://schemas.microsoft.com/office/drawing/2014/main" id="{32FD71B5-B4B5-4DB3-A28C-ECC865E010F3}"/>
                  </a:ext>
                </a:extLst>
              </p:cNvPr>
              <p:cNvSpPr/>
              <p:nvPr/>
            </p:nvSpPr>
            <p:spPr>
              <a:xfrm>
                <a:off x="6456407" y="4496532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53" name="正方形/長方形 3152">
                <a:extLst>
                  <a:ext uri="{FF2B5EF4-FFF2-40B4-BE49-F238E27FC236}">
                    <a16:creationId xmlns:a16="http://schemas.microsoft.com/office/drawing/2014/main" id="{7FB92088-60C7-48B7-821C-746A7BB0B2FA}"/>
                  </a:ext>
                </a:extLst>
              </p:cNvPr>
              <p:cNvSpPr/>
              <p:nvPr/>
            </p:nvSpPr>
            <p:spPr>
              <a:xfrm>
                <a:off x="6456407" y="4553788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3164" name="グループ化 3163">
            <a:extLst>
              <a:ext uri="{FF2B5EF4-FFF2-40B4-BE49-F238E27FC236}">
                <a16:creationId xmlns:a16="http://schemas.microsoft.com/office/drawing/2014/main" id="{BDBAE6CD-5626-4C9B-A07D-74137396E0B8}"/>
              </a:ext>
            </a:extLst>
          </p:cNvPr>
          <p:cNvGrpSpPr/>
          <p:nvPr/>
        </p:nvGrpSpPr>
        <p:grpSpPr>
          <a:xfrm>
            <a:off x="5924830" y="6311234"/>
            <a:ext cx="323141" cy="95800"/>
            <a:chOff x="5927138" y="4847269"/>
            <a:chExt cx="323141" cy="95800"/>
          </a:xfrm>
        </p:grpSpPr>
        <p:grpSp>
          <p:nvGrpSpPr>
            <p:cNvPr id="3165" name="グループ化 3164">
              <a:extLst>
                <a:ext uri="{FF2B5EF4-FFF2-40B4-BE49-F238E27FC236}">
                  <a16:creationId xmlns:a16="http://schemas.microsoft.com/office/drawing/2014/main" id="{D33212EE-241D-4AEE-B326-8E4F7D98A28E}"/>
                </a:ext>
              </a:extLst>
            </p:cNvPr>
            <p:cNvGrpSpPr/>
            <p:nvPr/>
          </p:nvGrpSpPr>
          <p:grpSpPr>
            <a:xfrm>
              <a:off x="6159166" y="4852046"/>
              <a:ext cx="91113" cy="91023"/>
              <a:chOff x="2913532" y="2640913"/>
              <a:chExt cx="91113" cy="91023"/>
            </a:xfrm>
            <a:solidFill>
              <a:schemeClr val="bg2">
                <a:lumMod val="90000"/>
              </a:schemeClr>
            </a:solidFill>
          </p:grpSpPr>
          <p:sp>
            <p:nvSpPr>
              <p:cNvPr id="3176" name="正方形/長方形 3175">
                <a:extLst>
                  <a:ext uri="{FF2B5EF4-FFF2-40B4-BE49-F238E27FC236}">
                    <a16:creationId xmlns:a16="http://schemas.microsoft.com/office/drawing/2014/main" id="{2CCFDCDF-DE01-46E7-B67E-BC2B3A878041}"/>
                  </a:ext>
                </a:extLst>
              </p:cNvPr>
              <p:cNvSpPr/>
              <p:nvPr/>
            </p:nvSpPr>
            <p:spPr>
              <a:xfrm>
                <a:off x="2968645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77" name="正方形/長方形 3176">
                <a:extLst>
                  <a:ext uri="{FF2B5EF4-FFF2-40B4-BE49-F238E27FC236}">
                    <a16:creationId xmlns:a16="http://schemas.microsoft.com/office/drawing/2014/main" id="{FA00C914-6987-4148-80E7-19E07744616B}"/>
                  </a:ext>
                </a:extLst>
              </p:cNvPr>
              <p:cNvSpPr/>
              <p:nvPr/>
            </p:nvSpPr>
            <p:spPr>
              <a:xfrm>
                <a:off x="2968645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78" name="正方形/長方形 3177">
                <a:extLst>
                  <a:ext uri="{FF2B5EF4-FFF2-40B4-BE49-F238E27FC236}">
                    <a16:creationId xmlns:a16="http://schemas.microsoft.com/office/drawing/2014/main" id="{4953C36F-6605-48F6-BDF1-FCBCF22345B8}"/>
                  </a:ext>
                </a:extLst>
              </p:cNvPr>
              <p:cNvSpPr/>
              <p:nvPr/>
            </p:nvSpPr>
            <p:spPr>
              <a:xfrm>
                <a:off x="2913532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166" name="グループ化 3165">
              <a:extLst>
                <a:ext uri="{FF2B5EF4-FFF2-40B4-BE49-F238E27FC236}">
                  <a16:creationId xmlns:a16="http://schemas.microsoft.com/office/drawing/2014/main" id="{DEAF8C88-AC60-47AE-AA68-3CF32CB527EF}"/>
                </a:ext>
              </a:extLst>
            </p:cNvPr>
            <p:cNvGrpSpPr/>
            <p:nvPr/>
          </p:nvGrpSpPr>
          <p:grpSpPr>
            <a:xfrm>
              <a:off x="5927138" y="4847269"/>
              <a:ext cx="202233" cy="93256"/>
              <a:chOff x="6290174" y="4496532"/>
              <a:chExt cx="202233" cy="93256"/>
            </a:xfrm>
          </p:grpSpPr>
          <p:grpSp>
            <p:nvGrpSpPr>
              <p:cNvPr id="3167" name="グループ化 3166">
                <a:extLst>
                  <a:ext uri="{FF2B5EF4-FFF2-40B4-BE49-F238E27FC236}">
                    <a16:creationId xmlns:a16="http://schemas.microsoft.com/office/drawing/2014/main" id="{F6FE8F7E-57D8-498D-ABB1-168DE9B5666B}"/>
                  </a:ext>
                </a:extLst>
              </p:cNvPr>
              <p:cNvGrpSpPr/>
              <p:nvPr/>
            </p:nvGrpSpPr>
            <p:grpSpPr>
              <a:xfrm>
                <a:off x="6290174" y="4499717"/>
                <a:ext cx="91113" cy="36000"/>
                <a:chOff x="2913532" y="2640913"/>
                <a:chExt cx="91113" cy="36000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3171" name="正方形/長方形 3170">
                  <a:extLst>
                    <a:ext uri="{FF2B5EF4-FFF2-40B4-BE49-F238E27FC236}">
                      <a16:creationId xmlns:a16="http://schemas.microsoft.com/office/drawing/2014/main" id="{CE4D1A47-411C-4DB5-A616-CED6D061C75C}"/>
                    </a:ext>
                  </a:extLst>
                </p:cNvPr>
                <p:cNvSpPr/>
                <p:nvPr/>
              </p:nvSpPr>
              <p:spPr>
                <a:xfrm>
                  <a:off x="2968645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74" name="正方形/長方形 3173">
                  <a:extLst>
                    <a:ext uri="{FF2B5EF4-FFF2-40B4-BE49-F238E27FC236}">
                      <a16:creationId xmlns:a16="http://schemas.microsoft.com/office/drawing/2014/main" id="{8AEE884E-D907-4C71-B066-F166A61ADA59}"/>
                    </a:ext>
                  </a:extLst>
                </p:cNvPr>
                <p:cNvSpPr/>
                <p:nvPr/>
              </p:nvSpPr>
              <p:spPr>
                <a:xfrm>
                  <a:off x="2913532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168" name="正方形/長方形 3167">
                <a:extLst>
                  <a:ext uri="{FF2B5EF4-FFF2-40B4-BE49-F238E27FC236}">
                    <a16:creationId xmlns:a16="http://schemas.microsoft.com/office/drawing/2014/main" id="{DF46065E-B245-4D24-87EB-AA10240EFBA0}"/>
                  </a:ext>
                </a:extLst>
              </p:cNvPr>
              <p:cNvSpPr/>
              <p:nvPr/>
            </p:nvSpPr>
            <p:spPr>
              <a:xfrm>
                <a:off x="6456407" y="4496532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69" name="正方形/長方形 3168">
                <a:extLst>
                  <a:ext uri="{FF2B5EF4-FFF2-40B4-BE49-F238E27FC236}">
                    <a16:creationId xmlns:a16="http://schemas.microsoft.com/office/drawing/2014/main" id="{1E54CACD-C76C-4C6F-BB3E-390765078D6F}"/>
                  </a:ext>
                </a:extLst>
              </p:cNvPr>
              <p:cNvSpPr/>
              <p:nvPr/>
            </p:nvSpPr>
            <p:spPr>
              <a:xfrm>
                <a:off x="6456407" y="4553788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3180" name="グループ化 3179">
            <a:extLst>
              <a:ext uri="{FF2B5EF4-FFF2-40B4-BE49-F238E27FC236}">
                <a16:creationId xmlns:a16="http://schemas.microsoft.com/office/drawing/2014/main" id="{3810DF2D-10C7-454E-9AE3-67E39587B365}"/>
              </a:ext>
            </a:extLst>
          </p:cNvPr>
          <p:cNvGrpSpPr/>
          <p:nvPr/>
        </p:nvGrpSpPr>
        <p:grpSpPr>
          <a:xfrm>
            <a:off x="5924830" y="6435348"/>
            <a:ext cx="323141" cy="95800"/>
            <a:chOff x="5927138" y="4847269"/>
            <a:chExt cx="323141" cy="95800"/>
          </a:xfrm>
        </p:grpSpPr>
        <p:grpSp>
          <p:nvGrpSpPr>
            <p:cNvPr id="3181" name="グループ化 3180">
              <a:extLst>
                <a:ext uri="{FF2B5EF4-FFF2-40B4-BE49-F238E27FC236}">
                  <a16:creationId xmlns:a16="http://schemas.microsoft.com/office/drawing/2014/main" id="{F21ED210-9980-4F5F-878D-3CA3B201AD39}"/>
                </a:ext>
              </a:extLst>
            </p:cNvPr>
            <p:cNvGrpSpPr/>
            <p:nvPr/>
          </p:nvGrpSpPr>
          <p:grpSpPr>
            <a:xfrm>
              <a:off x="6159166" y="4852046"/>
              <a:ext cx="91113" cy="91023"/>
              <a:chOff x="2913532" y="2640913"/>
              <a:chExt cx="91113" cy="91023"/>
            </a:xfrm>
            <a:solidFill>
              <a:schemeClr val="bg2">
                <a:lumMod val="90000"/>
              </a:schemeClr>
            </a:solidFill>
          </p:grpSpPr>
          <p:sp>
            <p:nvSpPr>
              <p:cNvPr id="3193" name="正方形/長方形 3192">
                <a:extLst>
                  <a:ext uri="{FF2B5EF4-FFF2-40B4-BE49-F238E27FC236}">
                    <a16:creationId xmlns:a16="http://schemas.microsoft.com/office/drawing/2014/main" id="{0B2B923A-E5BC-48D4-BC98-5F2953980BB7}"/>
                  </a:ext>
                </a:extLst>
              </p:cNvPr>
              <p:cNvSpPr/>
              <p:nvPr/>
            </p:nvSpPr>
            <p:spPr>
              <a:xfrm>
                <a:off x="2968645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94" name="正方形/長方形 3193">
                <a:extLst>
                  <a:ext uri="{FF2B5EF4-FFF2-40B4-BE49-F238E27FC236}">
                    <a16:creationId xmlns:a16="http://schemas.microsoft.com/office/drawing/2014/main" id="{58B7087C-E6DA-4E7C-BD64-6C78BA6130B5}"/>
                  </a:ext>
                </a:extLst>
              </p:cNvPr>
              <p:cNvSpPr/>
              <p:nvPr/>
            </p:nvSpPr>
            <p:spPr>
              <a:xfrm>
                <a:off x="2913532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95" name="正方形/長方形 3194">
                <a:extLst>
                  <a:ext uri="{FF2B5EF4-FFF2-40B4-BE49-F238E27FC236}">
                    <a16:creationId xmlns:a16="http://schemas.microsoft.com/office/drawing/2014/main" id="{0CF82D3B-8F33-44F9-B21D-F647E8F56616}"/>
                  </a:ext>
                </a:extLst>
              </p:cNvPr>
              <p:cNvSpPr/>
              <p:nvPr/>
            </p:nvSpPr>
            <p:spPr>
              <a:xfrm>
                <a:off x="2913532" y="269539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182" name="グループ化 3181">
              <a:extLst>
                <a:ext uri="{FF2B5EF4-FFF2-40B4-BE49-F238E27FC236}">
                  <a16:creationId xmlns:a16="http://schemas.microsoft.com/office/drawing/2014/main" id="{5955C361-43F7-48F1-964C-5E7E2AC14D9C}"/>
                </a:ext>
              </a:extLst>
            </p:cNvPr>
            <p:cNvGrpSpPr/>
            <p:nvPr/>
          </p:nvGrpSpPr>
          <p:grpSpPr>
            <a:xfrm>
              <a:off x="5927138" y="4847269"/>
              <a:ext cx="202233" cy="93665"/>
              <a:chOff x="6290174" y="4496532"/>
              <a:chExt cx="202233" cy="93665"/>
            </a:xfrm>
          </p:grpSpPr>
          <p:grpSp>
            <p:nvGrpSpPr>
              <p:cNvPr id="3183" name="グループ化 3182">
                <a:extLst>
                  <a:ext uri="{FF2B5EF4-FFF2-40B4-BE49-F238E27FC236}">
                    <a16:creationId xmlns:a16="http://schemas.microsoft.com/office/drawing/2014/main" id="{F925A705-C0DD-4338-801B-02930748F884}"/>
                  </a:ext>
                </a:extLst>
              </p:cNvPr>
              <p:cNvGrpSpPr/>
              <p:nvPr/>
            </p:nvGrpSpPr>
            <p:grpSpPr>
              <a:xfrm>
                <a:off x="6290174" y="4499717"/>
                <a:ext cx="146106" cy="90480"/>
                <a:chOff x="2913532" y="2640913"/>
                <a:chExt cx="146106" cy="90480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3186" name="正方形/長方形 3185">
                  <a:extLst>
                    <a:ext uri="{FF2B5EF4-FFF2-40B4-BE49-F238E27FC236}">
                      <a16:creationId xmlns:a16="http://schemas.microsoft.com/office/drawing/2014/main" id="{9BDCA91F-74C8-403E-A7DA-9AD89C55D2D6}"/>
                    </a:ext>
                  </a:extLst>
                </p:cNvPr>
                <p:cNvSpPr/>
                <p:nvPr/>
              </p:nvSpPr>
              <p:spPr>
                <a:xfrm>
                  <a:off x="3023638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87" name="正方形/長方形 3186">
                  <a:extLst>
                    <a:ext uri="{FF2B5EF4-FFF2-40B4-BE49-F238E27FC236}">
                      <a16:creationId xmlns:a16="http://schemas.microsoft.com/office/drawing/2014/main" id="{480D8470-B4B8-4743-BBC5-7DBB9225D64A}"/>
                    </a:ext>
                  </a:extLst>
                </p:cNvPr>
                <p:cNvSpPr/>
                <p:nvPr/>
              </p:nvSpPr>
              <p:spPr>
                <a:xfrm>
                  <a:off x="2968645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90" name="正方形/長方形 3189">
                  <a:extLst>
                    <a:ext uri="{FF2B5EF4-FFF2-40B4-BE49-F238E27FC236}">
                      <a16:creationId xmlns:a16="http://schemas.microsoft.com/office/drawing/2014/main" id="{8FEAD580-7573-494E-8F48-09A021EE1310}"/>
                    </a:ext>
                  </a:extLst>
                </p:cNvPr>
                <p:cNvSpPr/>
                <p:nvPr/>
              </p:nvSpPr>
              <p:spPr>
                <a:xfrm>
                  <a:off x="2913532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91" name="正方形/長方形 3190">
                  <a:extLst>
                    <a:ext uri="{FF2B5EF4-FFF2-40B4-BE49-F238E27FC236}">
                      <a16:creationId xmlns:a16="http://schemas.microsoft.com/office/drawing/2014/main" id="{5A167323-B8A2-4717-BC61-C40C8176172F}"/>
                    </a:ext>
                  </a:extLst>
                </p:cNvPr>
                <p:cNvSpPr/>
                <p:nvPr/>
              </p:nvSpPr>
              <p:spPr>
                <a:xfrm>
                  <a:off x="2913532" y="269539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184" name="正方形/長方形 3183">
                <a:extLst>
                  <a:ext uri="{FF2B5EF4-FFF2-40B4-BE49-F238E27FC236}">
                    <a16:creationId xmlns:a16="http://schemas.microsoft.com/office/drawing/2014/main" id="{B6D9880A-48FA-45AC-B59F-41A924BA1B2F}"/>
                  </a:ext>
                </a:extLst>
              </p:cNvPr>
              <p:cNvSpPr/>
              <p:nvPr/>
            </p:nvSpPr>
            <p:spPr>
              <a:xfrm>
                <a:off x="6456407" y="4496532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3196" name="グループ化 3195">
            <a:extLst>
              <a:ext uri="{FF2B5EF4-FFF2-40B4-BE49-F238E27FC236}">
                <a16:creationId xmlns:a16="http://schemas.microsoft.com/office/drawing/2014/main" id="{7FDB48AA-AD9F-4C0D-AECC-5F8028C08FB3}"/>
              </a:ext>
            </a:extLst>
          </p:cNvPr>
          <p:cNvGrpSpPr/>
          <p:nvPr/>
        </p:nvGrpSpPr>
        <p:grpSpPr>
          <a:xfrm>
            <a:off x="5924830" y="6556250"/>
            <a:ext cx="323141" cy="92072"/>
            <a:chOff x="5927138" y="4850454"/>
            <a:chExt cx="323141" cy="92072"/>
          </a:xfrm>
        </p:grpSpPr>
        <p:grpSp>
          <p:nvGrpSpPr>
            <p:cNvPr id="3197" name="グループ化 3196">
              <a:extLst>
                <a:ext uri="{FF2B5EF4-FFF2-40B4-BE49-F238E27FC236}">
                  <a16:creationId xmlns:a16="http://schemas.microsoft.com/office/drawing/2014/main" id="{C6FE0CC2-F90A-4BC9-ACF6-79A2AAB80A91}"/>
                </a:ext>
              </a:extLst>
            </p:cNvPr>
            <p:cNvGrpSpPr/>
            <p:nvPr/>
          </p:nvGrpSpPr>
          <p:grpSpPr>
            <a:xfrm>
              <a:off x="6159166" y="4852046"/>
              <a:ext cx="91113" cy="90480"/>
              <a:chOff x="2913532" y="2640913"/>
              <a:chExt cx="91113" cy="90480"/>
            </a:xfrm>
            <a:solidFill>
              <a:schemeClr val="bg2">
                <a:lumMod val="90000"/>
              </a:schemeClr>
            </a:solidFill>
          </p:grpSpPr>
          <p:sp>
            <p:nvSpPr>
              <p:cNvPr id="3208" name="正方形/長方形 3207">
                <a:extLst>
                  <a:ext uri="{FF2B5EF4-FFF2-40B4-BE49-F238E27FC236}">
                    <a16:creationId xmlns:a16="http://schemas.microsoft.com/office/drawing/2014/main" id="{8B017F2C-3BA5-45A9-AFFD-3DBA95C9D376}"/>
                  </a:ext>
                </a:extLst>
              </p:cNvPr>
              <p:cNvSpPr/>
              <p:nvPr/>
            </p:nvSpPr>
            <p:spPr>
              <a:xfrm>
                <a:off x="2968645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10" name="正方形/長方形 3209">
                <a:extLst>
                  <a:ext uri="{FF2B5EF4-FFF2-40B4-BE49-F238E27FC236}">
                    <a16:creationId xmlns:a16="http://schemas.microsoft.com/office/drawing/2014/main" id="{D7869363-6579-4802-9CE2-9131F8C2044E}"/>
                  </a:ext>
                </a:extLst>
              </p:cNvPr>
              <p:cNvSpPr/>
              <p:nvPr/>
            </p:nvSpPr>
            <p:spPr>
              <a:xfrm>
                <a:off x="2913532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11" name="正方形/長方形 3210">
                <a:extLst>
                  <a:ext uri="{FF2B5EF4-FFF2-40B4-BE49-F238E27FC236}">
                    <a16:creationId xmlns:a16="http://schemas.microsoft.com/office/drawing/2014/main" id="{85305BC4-D049-4058-975B-8BEAD9AD8B67}"/>
                  </a:ext>
                </a:extLst>
              </p:cNvPr>
              <p:cNvSpPr/>
              <p:nvPr/>
            </p:nvSpPr>
            <p:spPr>
              <a:xfrm>
                <a:off x="2913532" y="269539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198" name="グループ化 3197">
              <a:extLst>
                <a:ext uri="{FF2B5EF4-FFF2-40B4-BE49-F238E27FC236}">
                  <a16:creationId xmlns:a16="http://schemas.microsoft.com/office/drawing/2014/main" id="{C0CC403B-DB8C-4573-819C-62CE77FC42F1}"/>
                </a:ext>
              </a:extLst>
            </p:cNvPr>
            <p:cNvGrpSpPr/>
            <p:nvPr/>
          </p:nvGrpSpPr>
          <p:grpSpPr>
            <a:xfrm>
              <a:off x="5927138" y="4850454"/>
              <a:ext cx="202233" cy="91023"/>
              <a:chOff x="6290174" y="4499717"/>
              <a:chExt cx="202233" cy="91023"/>
            </a:xfrm>
          </p:grpSpPr>
          <p:grpSp>
            <p:nvGrpSpPr>
              <p:cNvPr id="3199" name="グループ化 3198">
                <a:extLst>
                  <a:ext uri="{FF2B5EF4-FFF2-40B4-BE49-F238E27FC236}">
                    <a16:creationId xmlns:a16="http://schemas.microsoft.com/office/drawing/2014/main" id="{B6FF4FEC-78F6-47E7-9739-2495090F39D0}"/>
                  </a:ext>
                </a:extLst>
              </p:cNvPr>
              <p:cNvGrpSpPr/>
              <p:nvPr/>
            </p:nvGrpSpPr>
            <p:grpSpPr>
              <a:xfrm>
                <a:off x="6290174" y="4499717"/>
                <a:ext cx="146106" cy="91023"/>
                <a:chOff x="2913532" y="2640913"/>
                <a:chExt cx="146106" cy="9102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3202" name="正方形/長方形 3201">
                  <a:extLst>
                    <a:ext uri="{FF2B5EF4-FFF2-40B4-BE49-F238E27FC236}">
                      <a16:creationId xmlns:a16="http://schemas.microsoft.com/office/drawing/2014/main" id="{25987E90-623A-4E60-A4D4-2D73235B2595}"/>
                    </a:ext>
                  </a:extLst>
                </p:cNvPr>
                <p:cNvSpPr/>
                <p:nvPr/>
              </p:nvSpPr>
              <p:spPr>
                <a:xfrm>
                  <a:off x="3023638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03" name="正方形/長方形 3202">
                  <a:extLst>
                    <a:ext uri="{FF2B5EF4-FFF2-40B4-BE49-F238E27FC236}">
                      <a16:creationId xmlns:a16="http://schemas.microsoft.com/office/drawing/2014/main" id="{86814E9A-6AF6-4D97-91DC-D5910FADFE59}"/>
                    </a:ext>
                  </a:extLst>
                </p:cNvPr>
                <p:cNvSpPr/>
                <p:nvPr/>
              </p:nvSpPr>
              <p:spPr>
                <a:xfrm>
                  <a:off x="2968645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05" name="正方形/長方形 3204">
                  <a:extLst>
                    <a:ext uri="{FF2B5EF4-FFF2-40B4-BE49-F238E27FC236}">
                      <a16:creationId xmlns:a16="http://schemas.microsoft.com/office/drawing/2014/main" id="{91801B23-4003-48B0-9C84-939CA0B41046}"/>
                    </a:ext>
                  </a:extLst>
                </p:cNvPr>
                <p:cNvSpPr/>
                <p:nvPr/>
              </p:nvSpPr>
              <p:spPr>
                <a:xfrm>
                  <a:off x="2968645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07" name="正方形/長方形 3206">
                  <a:extLst>
                    <a:ext uri="{FF2B5EF4-FFF2-40B4-BE49-F238E27FC236}">
                      <a16:creationId xmlns:a16="http://schemas.microsoft.com/office/drawing/2014/main" id="{70A469C1-9B40-4847-80CD-13F7E47097F9}"/>
                    </a:ext>
                  </a:extLst>
                </p:cNvPr>
                <p:cNvSpPr/>
                <p:nvPr/>
              </p:nvSpPr>
              <p:spPr>
                <a:xfrm>
                  <a:off x="2913532" y="269539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201" name="正方形/長方形 3200">
                <a:extLst>
                  <a:ext uri="{FF2B5EF4-FFF2-40B4-BE49-F238E27FC236}">
                    <a16:creationId xmlns:a16="http://schemas.microsoft.com/office/drawing/2014/main" id="{7DE88A41-B1E9-4EE5-8ABB-5D0ABE85CAAD}"/>
                  </a:ext>
                </a:extLst>
              </p:cNvPr>
              <p:cNvSpPr/>
              <p:nvPr/>
            </p:nvSpPr>
            <p:spPr>
              <a:xfrm>
                <a:off x="6456407" y="4553788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3212" name="正方形/長方形 3211">
            <a:extLst>
              <a:ext uri="{FF2B5EF4-FFF2-40B4-BE49-F238E27FC236}">
                <a16:creationId xmlns:a16="http://schemas.microsoft.com/office/drawing/2014/main" id="{089F0968-46FE-49F7-8039-1FE54BD920D2}"/>
              </a:ext>
            </a:extLst>
          </p:cNvPr>
          <p:cNvSpPr/>
          <p:nvPr/>
        </p:nvSpPr>
        <p:spPr>
          <a:xfrm>
            <a:off x="6090356" y="6670224"/>
            <a:ext cx="36000" cy="36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13" name="正方形/長方形 3212">
            <a:extLst>
              <a:ext uri="{FF2B5EF4-FFF2-40B4-BE49-F238E27FC236}">
                <a16:creationId xmlns:a16="http://schemas.microsoft.com/office/drawing/2014/main" id="{1F643747-B0BE-42FE-8921-787B721966F3}"/>
              </a:ext>
            </a:extLst>
          </p:cNvPr>
          <p:cNvSpPr/>
          <p:nvPr/>
        </p:nvSpPr>
        <p:spPr>
          <a:xfrm>
            <a:off x="5936738" y="6836895"/>
            <a:ext cx="36000" cy="36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14" name="正方形/長方形 3213">
            <a:extLst>
              <a:ext uri="{FF2B5EF4-FFF2-40B4-BE49-F238E27FC236}">
                <a16:creationId xmlns:a16="http://schemas.microsoft.com/office/drawing/2014/main" id="{B5E3DDBA-6448-4E9B-8791-C039248FE40B}"/>
              </a:ext>
            </a:extLst>
          </p:cNvPr>
          <p:cNvSpPr/>
          <p:nvPr/>
        </p:nvSpPr>
        <p:spPr>
          <a:xfrm>
            <a:off x="6098150" y="7136190"/>
            <a:ext cx="36000" cy="36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15" name="正方形/長方形 3214">
            <a:extLst>
              <a:ext uri="{FF2B5EF4-FFF2-40B4-BE49-F238E27FC236}">
                <a16:creationId xmlns:a16="http://schemas.microsoft.com/office/drawing/2014/main" id="{002216E8-E38A-45B1-9831-E6927C26ADF4}"/>
              </a:ext>
            </a:extLst>
          </p:cNvPr>
          <p:cNvSpPr/>
          <p:nvPr/>
        </p:nvSpPr>
        <p:spPr>
          <a:xfrm>
            <a:off x="6157921" y="7083768"/>
            <a:ext cx="36000" cy="36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16" name="正方形/長方形 3215">
            <a:extLst>
              <a:ext uri="{FF2B5EF4-FFF2-40B4-BE49-F238E27FC236}">
                <a16:creationId xmlns:a16="http://schemas.microsoft.com/office/drawing/2014/main" id="{062E5F64-6A82-4E24-B88B-15B3E07D492F}"/>
              </a:ext>
            </a:extLst>
          </p:cNvPr>
          <p:cNvSpPr/>
          <p:nvPr/>
        </p:nvSpPr>
        <p:spPr>
          <a:xfrm>
            <a:off x="6098150" y="7083768"/>
            <a:ext cx="36000" cy="36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17" name="正方形/長方形 3216">
            <a:extLst>
              <a:ext uri="{FF2B5EF4-FFF2-40B4-BE49-F238E27FC236}">
                <a16:creationId xmlns:a16="http://schemas.microsoft.com/office/drawing/2014/main" id="{B7874CA0-1322-4895-A718-7635BF501EBC}"/>
              </a:ext>
            </a:extLst>
          </p:cNvPr>
          <p:cNvSpPr/>
          <p:nvPr/>
        </p:nvSpPr>
        <p:spPr>
          <a:xfrm>
            <a:off x="6002846" y="7074247"/>
            <a:ext cx="36000" cy="36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18" name="正方形/長方形 3217">
            <a:extLst>
              <a:ext uri="{FF2B5EF4-FFF2-40B4-BE49-F238E27FC236}">
                <a16:creationId xmlns:a16="http://schemas.microsoft.com/office/drawing/2014/main" id="{E2172666-2587-4C04-8041-B02357BED1F6}"/>
              </a:ext>
            </a:extLst>
          </p:cNvPr>
          <p:cNvSpPr/>
          <p:nvPr/>
        </p:nvSpPr>
        <p:spPr>
          <a:xfrm>
            <a:off x="5930044" y="7083768"/>
            <a:ext cx="36000" cy="36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19" name="正方形/長方形 3218">
            <a:extLst>
              <a:ext uri="{FF2B5EF4-FFF2-40B4-BE49-F238E27FC236}">
                <a16:creationId xmlns:a16="http://schemas.microsoft.com/office/drawing/2014/main" id="{998C2F2F-B249-4880-9355-57B0C60B5450}"/>
              </a:ext>
            </a:extLst>
          </p:cNvPr>
          <p:cNvSpPr/>
          <p:nvPr/>
        </p:nvSpPr>
        <p:spPr>
          <a:xfrm>
            <a:off x="6326931" y="7096413"/>
            <a:ext cx="36000" cy="36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20" name="正方形/長方形 3219">
            <a:extLst>
              <a:ext uri="{FF2B5EF4-FFF2-40B4-BE49-F238E27FC236}">
                <a16:creationId xmlns:a16="http://schemas.microsoft.com/office/drawing/2014/main" id="{337FDB05-96A9-4EFB-91B0-7B679515598B}"/>
              </a:ext>
            </a:extLst>
          </p:cNvPr>
          <p:cNvSpPr/>
          <p:nvPr/>
        </p:nvSpPr>
        <p:spPr>
          <a:xfrm>
            <a:off x="6264920" y="7154190"/>
            <a:ext cx="36000" cy="36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21" name="正方形/長方形 3220">
            <a:extLst>
              <a:ext uri="{FF2B5EF4-FFF2-40B4-BE49-F238E27FC236}">
                <a16:creationId xmlns:a16="http://schemas.microsoft.com/office/drawing/2014/main" id="{83BCBBA4-8D0F-4ADF-826A-7816B0E9F951}"/>
              </a:ext>
            </a:extLst>
          </p:cNvPr>
          <p:cNvSpPr/>
          <p:nvPr/>
        </p:nvSpPr>
        <p:spPr>
          <a:xfrm>
            <a:off x="5830342" y="6513831"/>
            <a:ext cx="36000" cy="36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22" name="正方形/長方形 3221">
            <a:extLst>
              <a:ext uri="{FF2B5EF4-FFF2-40B4-BE49-F238E27FC236}">
                <a16:creationId xmlns:a16="http://schemas.microsoft.com/office/drawing/2014/main" id="{0CF86AF3-D4B4-4B6E-B5C1-75869FBCCC68}"/>
              </a:ext>
            </a:extLst>
          </p:cNvPr>
          <p:cNvSpPr/>
          <p:nvPr/>
        </p:nvSpPr>
        <p:spPr>
          <a:xfrm>
            <a:off x="5827623" y="6789634"/>
            <a:ext cx="36000" cy="36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83" name="グループ化 282">
            <a:extLst>
              <a:ext uri="{FF2B5EF4-FFF2-40B4-BE49-F238E27FC236}">
                <a16:creationId xmlns:a16="http://schemas.microsoft.com/office/drawing/2014/main" id="{386000DC-0735-40B1-969E-2A7BD089534C}"/>
              </a:ext>
            </a:extLst>
          </p:cNvPr>
          <p:cNvGrpSpPr/>
          <p:nvPr/>
        </p:nvGrpSpPr>
        <p:grpSpPr>
          <a:xfrm>
            <a:off x="6260835" y="5207995"/>
            <a:ext cx="202233" cy="330572"/>
            <a:chOff x="6260835" y="5207995"/>
            <a:chExt cx="202233" cy="330572"/>
          </a:xfrm>
        </p:grpSpPr>
        <p:grpSp>
          <p:nvGrpSpPr>
            <p:cNvPr id="2628" name="グループ化 2627">
              <a:extLst>
                <a:ext uri="{FF2B5EF4-FFF2-40B4-BE49-F238E27FC236}">
                  <a16:creationId xmlns:a16="http://schemas.microsoft.com/office/drawing/2014/main" id="{6F0E3A89-8A1B-490A-AD91-67FF04F8BB62}"/>
                </a:ext>
              </a:extLst>
            </p:cNvPr>
            <p:cNvGrpSpPr/>
            <p:nvPr/>
          </p:nvGrpSpPr>
          <p:grpSpPr>
            <a:xfrm>
              <a:off x="6260835" y="5207995"/>
              <a:ext cx="202233" cy="94208"/>
              <a:chOff x="6290174" y="4496532"/>
              <a:chExt cx="202233" cy="94208"/>
            </a:xfrm>
          </p:grpSpPr>
          <p:grpSp>
            <p:nvGrpSpPr>
              <p:cNvPr id="2629" name="グループ化 2628">
                <a:extLst>
                  <a:ext uri="{FF2B5EF4-FFF2-40B4-BE49-F238E27FC236}">
                    <a16:creationId xmlns:a16="http://schemas.microsoft.com/office/drawing/2014/main" id="{884FAE4C-1B36-40FE-89C6-F35B0CF07DAD}"/>
                  </a:ext>
                </a:extLst>
              </p:cNvPr>
              <p:cNvGrpSpPr/>
              <p:nvPr/>
            </p:nvGrpSpPr>
            <p:grpSpPr>
              <a:xfrm>
                <a:off x="6290174" y="4499717"/>
                <a:ext cx="146106" cy="91023"/>
                <a:chOff x="2913532" y="2640913"/>
                <a:chExt cx="146106" cy="9102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2632" name="正方形/長方形 2631">
                  <a:extLst>
                    <a:ext uri="{FF2B5EF4-FFF2-40B4-BE49-F238E27FC236}">
                      <a16:creationId xmlns:a16="http://schemas.microsoft.com/office/drawing/2014/main" id="{5AD65F83-3E7D-473F-86DF-6FAB2AC0D473}"/>
                    </a:ext>
                  </a:extLst>
                </p:cNvPr>
                <p:cNvSpPr/>
                <p:nvPr/>
              </p:nvSpPr>
              <p:spPr>
                <a:xfrm>
                  <a:off x="3023638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33" name="正方形/長方形 2632">
                  <a:extLst>
                    <a:ext uri="{FF2B5EF4-FFF2-40B4-BE49-F238E27FC236}">
                      <a16:creationId xmlns:a16="http://schemas.microsoft.com/office/drawing/2014/main" id="{9722191D-48BD-4F6A-9350-76C4ABCD5FF9}"/>
                    </a:ext>
                  </a:extLst>
                </p:cNvPr>
                <p:cNvSpPr/>
                <p:nvPr/>
              </p:nvSpPr>
              <p:spPr>
                <a:xfrm>
                  <a:off x="2968645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34" name="正方形/長方形 2633">
                  <a:extLst>
                    <a:ext uri="{FF2B5EF4-FFF2-40B4-BE49-F238E27FC236}">
                      <a16:creationId xmlns:a16="http://schemas.microsoft.com/office/drawing/2014/main" id="{17014E67-7995-4DB5-B493-279AC5720286}"/>
                    </a:ext>
                  </a:extLst>
                </p:cNvPr>
                <p:cNvSpPr/>
                <p:nvPr/>
              </p:nvSpPr>
              <p:spPr>
                <a:xfrm>
                  <a:off x="3023638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35" name="正方形/長方形 2634">
                  <a:extLst>
                    <a:ext uri="{FF2B5EF4-FFF2-40B4-BE49-F238E27FC236}">
                      <a16:creationId xmlns:a16="http://schemas.microsoft.com/office/drawing/2014/main" id="{B197498B-25B7-4280-ACE7-95830C2CD9ED}"/>
                    </a:ext>
                  </a:extLst>
                </p:cNvPr>
                <p:cNvSpPr/>
                <p:nvPr/>
              </p:nvSpPr>
              <p:spPr>
                <a:xfrm>
                  <a:off x="2968645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36" name="正方形/長方形 2635">
                  <a:extLst>
                    <a:ext uri="{FF2B5EF4-FFF2-40B4-BE49-F238E27FC236}">
                      <a16:creationId xmlns:a16="http://schemas.microsoft.com/office/drawing/2014/main" id="{C5AED06E-AA34-4150-8DBD-4E5BB5C7C84D}"/>
                    </a:ext>
                  </a:extLst>
                </p:cNvPr>
                <p:cNvSpPr/>
                <p:nvPr/>
              </p:nvSpPr>
              <p:spPr>
                <a:xfrm>
                  <a:off x="2913532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37" name="正方形/長方形 2636">
                  <a:extLst>
                    <a:ext uri="{FF2B5EF4-FFF2-40B4-BE49-F238E27FC236}">
                      <a16:creationId xmlns:a16="http://schemas.microsoft.com/office/drawing/2014/main" id="{A11384D7-AEEB-4AAB-93B4-EF0EA54E1A7D}"/>
                    </a:ext>
                  </a:extLst>
                </p:cNvPr>
                <p:cNvSpPr/>
                <p:nvPr/>
              </p:nvSpPr>
              <p:spPr>
                <a:xfrm>
                  <a:off x="2913532" y="269539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630" name="正方形/長方形 2629">
                <a:extLst>
                  <a:ext uri="{FF2B5EF4-FFF2-40B4-BE49-F238E27FC236}">
                    <a16:creationId xmlns:a16="http://schemas.microsoft.com/office/drawing/2014/main" id="{6C3424DF-7CD0-4534-B4F2-54251A55DDE0}"/>
                  </a:ext>
                </a:extLst>
              </p:cNvPr>
              <p:cNvSpPr/>
              <p:nvPr/>
            </p:nvSpPr>
            <p:spPr>
              <a:xfrm>
                <a:off x="6456407" y="4496532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31" name="正方形/長方形 2630">
                <a:extLst>
                  <a:ext uri="{FF2B5EF4-FFF2-40B4-BE49-F238E27FC236}">
                    <a16:creationId xmlns:a16="http://schemas.microsoft.com/office/drawing/2014/main" id="{C5390E0F-9245-4772-8CFE-6E821F62755F}"/>
                  </a:ext>
                </a:extLst>
              </p:cNvPr>
              <p:cNvSpPr/>
              <p:nvPr/>
            </p:nvSpPr>
            <p:spPr>
              <a:xfrm>
                <a:off x="6456407" y="4553788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223" name="グループ化 3222">
              <a:extLst>
                <a:ext uri="{FF2B5EF4-FFF2-40B4-BE49-F238E27FC236}">
                  <a16:creationId xmlns:a16="http://schemas.microsoft.com/office/drawing/2014/main" id="{F3E5F542-C39A-4EA7-AFE5-0FB8D26E134A}"/>
                </a:ext>
              </a:extLst>
            </p:cNvPr>
            <p:cNvGrpSpPr/>
            <p:nvPr/>
          </p:nvGrpSpPr>
          <p:grpSpPr>
            <a:xfrm>
              <a:off x="6260835" y="5321977"/>
              <a:ext cx="202233" cy="94208"/>
              <a:chOff x="6290174" y="4496532"/>
              <a:chExt cx="202233" cy="94208"/>
            </a:xfrm>
          </p:grpSpPr>
          <p:grpSp>
            <p:nvGrpSpPr>
              <p:cNvPr id="3224" name="グループ化 3223">
                <a:extLst>
                  <a:ext uri="{FF2B5EF4-FFF2-40B4-BE49-F238E27FC236}">
                    <a16:creationId xmlns:a16="http://schemas.microsoft.com/office/drawing/2014/main" id="{8DFA2074-E91D-449B-8D1D-BA975CABC933}"/>
                  </a:ext>
                </a:extLst>
              </p:cNvPr>
              <p:cNvGrpSpPr/>
              <p:nvPr/>
            </p:nvGrpSpPr>
            <p:grpSpPr>
              <a:xfrm>
                <a:off x="6290174" y="4499717"/>
                <a:ext cx="146106" cy="91023"/>
                <a:chOff x="2913532" y="2640913"/>
                <a:chExt cx="146106" cy="9102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3227" name="正方形/長方形 3226">
                  <a:extLst>
                    <a:ext uri="{FF2B5EF4-FFF2-40B4-BE49-F238E27FC236}">
                      <a16:creationId xmlns:a16="http://schemas.microsoft.com/office/drawing/2014/main" id="{0E82C255-3E13-45F2-B161-40DB3B0DCBC3}"/>
                    </a:ext>
                  </a:extLst>
                </p:cNvPr>
                <p:cNvSpPr/>
                <p:nvPr/>
              </p:nvSpPr>
              <p:spPr>
                <a:xfrm>
                  <a:off x="3023638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28" name="正方形/長方形 3227">
                  <a:extLst>
                    <a:ext uri="{FF2B5EF4-FFF2-40B4-BE49-F238E27FC236}">
                      <a16:creationId xmlns:a16="http://schemas.microsoft.com/office/drawing/2014/main" id="{0FF75123-4BE9-477D-BFA5-69563DA9A948}"/>
                    </a:ext>
                  </a:extLst>
                </p:cNvPr>
                <p:cNvSpPr/>
                <p:nvPr/>
              </p:nvSpPr>
              <p:spPr>
                <a:xfrm>
                  <a:off x="2968645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29" name="正方形/長方形 3228">
                  <a:extLst>
                    <a:ext uri="{FF2B5EF4-FFF2-40B4-BE49-F238E27FC236}">
                      <a16:creationId xmlns:a16="http://schemas.microsoft.com/office/drawing/2014/main" id="{391C4B79-EFB2-4343-B545-4DB7BA49FC45}"/>
                    </a:ext>
                  </a:extLst>
                </p:cNvPr>
                <p:cNvSpPr/>
                <p:nvPr/>
              </p:nvSpPr>
              <p:spPr>
                <a:xfrm>
                  <a:off x="3023638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30" name="正方形/長方形 3229">
                  <a:extLst>
                    <a:ext uri="{FF2B5EF4-FFF2-40B4-BE49-F238E27FC236}">
                      <a16:creationId xmlns:a16="http://schemas.microsoft.com/office/drawing/2014/main" id="{89FBD5DC-AF7F-4737-B6BA-B8A127BCA6AF}"/>
                    </a:ext>
                  </a:extLst>
                </p:cNvPr>
                <p:cNvSpPr/>
                <p:nvPr/>
              </p:nvSpPr>
              <p:spPr>
                <a:xfrm>
                  <a:off x="2968645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31" name="正方形/長方形 3230">
                  <a:extLst>
                    <a:ext uri="{FF2B5EF4-FFF2-40B4-BE49-F238E27FC236}">
                      <a16:creationId xmlns:a16="http://schemas.microsoft.com/office/drawing/2014/main" id="{A0B6ADEB-3A66-462F-B648-F4CE0B8CFD22}"/>
                    </a:ext>
                  </a:extLst>
                </p:cNvPr>
                <p:cNvSpPr/>
                <p:nvPr/>
              </p:nvSpPr>
              <p:spPr>
                <a:xfrm>
                  <a:off x="2913532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32" name="正方形/長方形 3231">
                  <a:extLst>
                    <a:ext uri="{FF2B5EF4-FFF2-40B4-BE49-F238E27FC236}">
                      <a16:creationId xmlns:a16="http://schemas.microsoft.com/office/drawing/2014/main" id="{9442E609-7198-474A-945C-DD94E9AF7CA3}"/>
                    </a:ext>
                  </a:extLst>
                </p:cNvPr>
                <p:cNvSpPr/>
                <p:nvPr/>
              </p:nvSpPr>
              <p:spPr>
                <a:xfrm>
                  <a:off x="2913532" y="269539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225" name="正方形/長方形 3224">
                <a:extLst>
                  <a:ext uri="{FF2B5EF4-FFF2-40B4-BE49-F238E27FC236}">
                    <a16:creationId xmlns:a16="http://schemas.microsoft.com/office/drawing/2014/main" id="{6EFB8618-5A68-4FE3-AF5C-D635BCC5F27B}"/>
                  </a:ext>
                </a:extLst>
              </p:cNvPr>
              <p:cNvSpPr/>
              <p:nvPr/>
            </p:nvSpPr>
            <p:spPr>
              <a:xfrm>
                <a:off x="6456407" y="4496532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26" name="正方形/長方形 3225">
                <a:extLst>
                  <a:ext uri="{FF2B5EF4-FFF2-40B4-BE49-F238E27FC236}">
                    <a16:creationId xmlns:a16="http://schemas.microsoft.com/office/drawing/2014/main" id="{6B6F1AC0-D5EA-4BDB-8BF7-529099489CA7}"/>
                  </a:ext>
                </a:extLst>
              </p:cNvPr>
              <p:cNvSpPr/>
              <p:nvPr/>
            </p:nvSpPr>
            <p:spPr>
              <a:xfrm>
                <a:off x="6456407" y="4553788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233" name="グループ化 3232">
              <a:extLst>
                <a:ext uri="{FF2B5EF4-FFF2-40B4-BE49-F238E27FC236}">
                  <a16:creationId xmlns:a16="http://schemas.microsoft.com/office/drawing/2014/main" id="{3D066212-9492-4A0B-8E08-3F0E97211D6C}"/>
                </a:ext>
              </a:extLst>
            </p:cNvPr>
            <p:cNvGrpSpPr/>
            <p:nvPr/>
          </p:nvGrpSpPr>
          <p:grpSpPr>
            <a:xfrm>
              <a:off x="6260835" y="5444359"/>
              <a:ext cx="202233" cy="94208"/>
              <a:chOff x="6290174" y="4496532"/>
              <a:chExt cx="202233" cy="94208"/>
            </a:xfrm>
          </p:grpSpPr>
          <p:grpSp>
            <p:nvGrpSpPr>
              <p:cNvPr id="3234" name="グループ化 3233">
                <a:extLst>
                  <a:ext uri="{FF2B5EF4-FFF2-40B4-BE49-F238E27FC236}">
                    <a16:creationId xmlns:a16="http://schemas.microsoft.com/office/drawing/2014/main" id="{37E735A1-A152-478B-83D3-6BD6FF611F72}"/>
                  </a:ext>
                </a:extLst>
              </p:cNvPr>
              <p:cNvGrpSpPr/>
              <p:nvPr/>
            </p:nvGrpSpPr>
            <p:grpSpPr>
              <a:xfrm>
                <a:off x="6290174" y="4499717"/>
                <a:ext cx="146106" cy="91023"/>
                <a:chOff x="2913532" y="2640913"/>
                <a:chExt cx="146106" cy="9102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3237" name="正方形/長方形 3236">
                  <a:extLst>
                    <a:ext uri="{FF2B5EF4-FFF2-40B4-BE49-F238E27FC236}">
                      <a16:creationId xmlns:a16="http://schemas.microsoft.com/office/drawing/2014/main" id="{830798A6-2B75-4DA6-B2C1-837A7B302A56}"/>
                    </a:ext>
                  </a:extLst>
                </p:cNvPr>
                <p:cNvSpPr/>
                <p:nvPr/>
              </p:nvSpPr>
              <p:spPr>
                <a:xfrm>
                  <a:off x="3023638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38" name="正方形/長方形 3237">
                  <a:extLst>
                    <a:ext uri="{FF2B5EF4-FFF2-40B4-BE49-F238E27FC236}">
                      <a16:creationId xmlns:a16="http://schemas.microsoft.com/office/drawing/2014/main" id="{D3EE1E1D-252B-4C53-8194-E116BA2AE716}"/>
                    </a:ext>
                  </a:extLst>
                </p:cNvPr>
                <p:cNvSpPr/>
                <p:nvPr/>
              </p:nvSpPr>
              <p:spPr>
                <a:xfrm>
                  <a:off x="2968645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39" name="正方形/長方形 3238">
                  <a:extLst>
                    <a:ext uri="{FF2B5EF4-FFF2-40B4-BE49-F238E27FC236}">
                      <a16:creationId xmlns:a16="http://schemas.microsoft.com/office/drawing/2014/main" id="{C5FD7123-5BAF-43F5-94E4-B0E143DC70F2}"/>
                    </a:ext>
                  </a:extLst>
                </p:cNvPr>
                <p:cNvSpPr/>
                <p:nvPr/>
              </p:nvSpPr>
              <p:spPr>
                <a:xfrm>
                  <a:off x="3023638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40" name="正方形/長方形 3239">
                  <a:extLst>
                    <a:ext uri="{FF2B5EF4-FFF2-40B4-BE49-F238E27FC236}">
                      <a16:creationId xmlns:a16="http://schemas.microsoft.com/office/drawing/2014/main" id="{0701BEE4-5F50-4379-A170-AE6F74818B10}"/>
                    </a:ext>
                  </a:extLst>
                </p:cNvPr>
                <p:cNvSpPr/>
                <p:nvPr/>
              </p:nvSpPr>
              <p:spPr>
                <a:xfrm>
                  <a:off x="2968645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41" name="正方形/長方形 3240">
                  <a:extLst>
                    <a:ext uri="{FF2B5EF4-FFF2-40B4-BE49-F238E27FC236}">
                      <a16:creationId xmlns:a16="http://schemas.microsoft.com/office/drawing/2014/main" id="{8BE44EDC-CB30-4C5D-A864-4FFAA6A54645}"/>
                    </a:ext>
                  </a:extLst>
                </p:cNvPr>
                <p:cNvSpPr/>
                <p:nvPr/>
              </p:nvSpPr>
              <p:spPr>
                <a:xfrm>
                  <a:off x="2913532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42" name="正方形/長方形 3241">
                  <a:extLst>
                    <a:ext uri="{FF2B5EF4-FFF2-40B4-BE49-F238E27FC236}">
                      <a16:creationId xmlns:a16="http://schemas.microsoft.com/office/drawing/2014/main" id="{EAE19EF3-E015-4C8F-B26F-555F00A8A1DE}"/>
                    </a:ext>
                  </a:extLst>
                </p:cNvPr>
                <p:cNvSpPr/>
                <p:nvPr/>
              </p:nvSpPr>
              <p:spPr>
                <a:xfrm>
                  <a:off x="2913532" y="269539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235" name="正方形/長方形 3234">
                <a:extLst>
                  <a:ext uri="{FF2B5EF4-FFF2-40B4-BE49-F238E27FC236}">
                    <a16:creationId xmlns:a16="http://schemas.microsoft.com/office/drawing/2014/main" id="{A644494F-EBD7-4AC7-9237-1523950BBD1A}"/>
                  </a:ext>
                </a:extLst>
              </p:cNvPr>
              <p:cNvSpPr/>
              <p:nvPr/>
            </p:nvSpPr>
            <p:spPr>
              <a:xfrm>
                <a:off x="6456407" y="4496532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36" name="正方形/長方形 3235">
                <a:extLst>
                  <a:ext uri="{FF2B5EF4-FFF2-40B4-BE49-F238E27FC236}">
                    <a16:creationId xmlns:a16="http://schemas.microsoft.com/office/drawing/2014/main" id="{40FB6D44-85F2-438A-8F90-789DF6A450C2}"/>
                  </a:ext>
                </a:extLst>
              </p:cNvPr>
              <p:cNvSpPr/>
              <p:nvPr/>
            </p:nvSpPr>
            <p:spPr>
              <a:xfrm>
                <a:off x="6456407" y="4553788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3243" name="グループ化 3242">
            <a:extLst>
              <a:ext uri="{FF2B5EF4-FFF2-40B4-BE49-F238E27FC236}">
                <a16:creationId xmlns:a16="http://schemas.microsoft.com/office/drawing/2014/main" id="{5268B99A-A065-4412-8B4F-6392D3CA6E9A}"/>
              </a:ext>
            </a:extLst>
          </p:cNvPr>
          <p:cNvGrpSpPr/>
          <p:nvPr/>
        </p:nvGrpSpPr>
        <p:grpSpPr>
          <a:xfrm>
            <a:off x="6260835" y="5542870"/>
            <a:ext cx="202233" cy="94208"/>
            <a:chOff x="6290174" y="4496532"/>
            <a:chExt cx="202233" cy="94208"/>
          </a:xfrm>
        </p:grpSpPr>
        <p:grpSp>
          <p:nvGrpSpPr>
            <p:cNvPr id="3244" name="グループ化 3243">
              <a:extLst>
                <a:ext uri="{FF2B5EF4-FFF2-40B4-BE49-F238E27FC236}">
                  <a16:creationId xmlns:a16="http://schemas.microsoft.com/office/drawing/2014/main" id="{49175C41-D30D-4505-9017-FAC4E020A160}"/>
                </a:ext>
              </a:extLst>
            </p:cNvPr>
            <p:cNvGrpSpPr/>
            <p:nvPr/>
          </p:nvGrpSpPr>
          <p:grpSpPr>
            <a:xfrm>
              <a:off x="6290174" y="4499717"/>
              <a:ext cx="146106" cy="91023"/>
              <a:chOff x="2913532" y="2640913"/>
              <a:chExt cx="146106" cy="91023"/>
            </a:xfrm>
            <a:solidFill>
              <a:schemeClr val="bg2">
                <a:lumMod val="90000"/>
              </a:schemeClr>
            </a:solidFill>
          </p:grpSpPr>
          <p:sp>
            <p:nvSpPr>
              <p:cNvPr id="3247" name="正方形/長方形 3246">
                <a:extLst>
                  <a:ext uri="{FF2B5EF4-FFF2-40B4-BE49-F238E27FC236}">
                    <a16:creationId xmlns:a16="http://schemas.microsoft.com/office/drawing/2014/main" id="{A73729B5-1394-48A7-BCE3-4DBC46BA35C3}"/>
                  </a:ext>
                </a:extLst>
              </p:cNvPr>
              <p:cNvSpPr/>
              <p:nvPr/>
            </p:nvSpPr>
            <p:spPr>
              <a:xfrm>
                <a:off x="3023638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48" name="正方形/長方形 3247">
                <a:extLst>
                  <a:ext uri="{FF2B5EF4-FFF2-40B4-BE49-F238E27FC236}">
                    <a16:creationId xmlns:a16="http://schemas.microsoft.com/office/drawing/2014/main" id="{073072AF-23A3-4585-8977-34A9DB3D89FA}"/>
                  </a:ext>
                </a:extLst>
              </p:cNvPr>
              <p:cNvSpPr/>
              <p:nvPr/>
            </p:nvSpPr>
            <p:spPr>
              <a:xfrm>
                <a:off x="2968645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49" name="正方形/長方形 3248">
                <a:extLst>
                  <a:ext uri="{FF2B5EF4-FFF2-40B4-BE49-F238E27FC236}">
                    <a16:creationId xmlns:a16="http://schemas.microsoft.com/office/drawing/2014/main" id="{DD4D155D-7844-4F09-A209-6CB12D4935EE}"/>
                  </a:ext>
                </a:extLst>
              </p:cNvPr>
              <p:cNvSpPr/>
              <p:nvPr/>
            </p:nvSpPr>
            <p:spPr>
              <a:xfrm>
                <a:off x="3023638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50" name="正方形/長方形 3249">
                <a:extLst>
                  <a:ext uri="{FF2B5EF4-FFF2-40B4-BE49-F238E27FC236}">
                    <a16:creationId xmlns:a16="http://schemas.microsoft.com/office/drawing/2014/main" id="{213C5DAA-EDF0-4B86-AC5F-049474C69AF8}"/>
                  </a:ext>
                </a:extLst>
              </p:cNvPr>
              <p:cNvSpPr/>
              <p:nvPr/>
            </p:nvSpPr>
            <p:spPr>
              <a:xfrm>
                <a:off x="2968645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51" name="正方形/長方形 3250">
                <a:extLst>
                  <a:ext uri="{FF2B5EF4-FFF2-40B4-BE49-F238E27FC236}">
                    <a16:creationId xmlns:a16="http://schemas.microsoft.com/office/drawing/2014/main" id="{509524C7-C4CE-44B6-BB8C-F622A22D0254}"/>
                  </a:ext>
                </a:extLst>
              </p:cNvPr>
              <p:cNvSpPr/>
              <p:nvPr/>
            </p:nvSpPr>
            <p:spPr>
              <a:xfrm>
                <a:off x="2913532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52" name="正方形/長方形 3251">
                <a:extLst>
                  <a:ext uri="{FF2B5EF4-FFF2-40B4-BE49-F238E27FC236}">
                    <a16:creationId xmlns:a16="http://schemas.microsoft.com/office/drawing/2014/main" id="{C531A286-D67A-49B6-B0C8-ABC3B92F61C5}"/>
                  </a:ext>
                </a:extLst>
              </p:cNvPr>
              <p:cNvSpPr/>
              <p:nvPr/>
            </p:nvSpPr>
            <p:spPr>
              <a:xfrm>
                <a:off x="2913532" y="269539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245" name="正方形/長方形 3244">
              <a:extLst>
                <a:ext uri="{FF2B5EF4-FFF2-40B4-BE49-F238E27FC236}">
                  <a16:creationId xmlns:a16="http://schemas.microsoft.com/office/drawing/2014/main" id="{138FC7FD-EC80-4EEB-B67D-609A9C15BA77}"/>
                </a:ext>
              </a:extLst>
            </p:cNvPr>
            <p:cNvSpPr/>
            <p:nvPr/>
          </p:nvSpPr>
          <p:spPr>
            <a:xfrm>
              <a:off x="6456407" y="4496532"/>
              <a:ext cx="36000" cy="36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46" name="正方形/長方形 3245">
              <a:extLst>
                <a:ext uri="{FF2B5EF4-FFF2-40B4-BE49-F238E27FC236}">
                  <a16:creationId xmlns:a16="http://schemas.microsoft.com/office/drawing/2014/main" id="{577989EF-EC7C-48F2-854E-05F9B36B8E10}"/>
                </a:ext>
              </a:extLst>
            </p:cNvPr>
            <p:cNvSpPr/>
            <p:nvPr/>
          </p:nvSpPr>
          <p:spPr>
            <a:xfrm>
              <a:off x="6456407" y="4553788"/>
              <a:ext cx="36000" cy="36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253" name="グループ化 3252">
            <a:extLst>
              <a:ext uri="{FF2B5EF4-FFF2-40B4-BE49-F238E27FC236}">
                <a16:creationId xmlns:a16="http://schemas.microsoft.com/office/drawing/2014/main" id="{F53F24EB-6DC3-498F-8DA9-9604DF47C7D2}"/>
              </a:ext>
            </a:extLst>
          </p:cNvPr>
          <p:cNvGrpSpPr/>
          <p:nvPr/>
        </p:nvGrpSpPr>
        <p:grpSpPr>
          <a:xfrm>
            <a:off x="6260835" y="5656852"/>
            <a:ext cx="202233" cy="94208"/>
            <a:chOff x="6290174" y="4496532"/>
            <a:chExt cx="202233" cy="94208"/>
          </a:xfrm>
        </p:grpSpPr>
        <p:grpSp>
          <p:nvGrpSpPr>
            <p:cNvPr id="3254" name="グループ化 3253">
              <a:extLst>
                <a:ext uri="{FF2B5EF4-FFF2-40B4-BE49-F238E27FC236}">
                  <a16:creationId xmlns:a16="http://schemas.microsoft.com/office/drawing/2014/main" id="{0E19048F-74D1-4A3A-95E9-DCABB051FE67}"/>
                </a:ext>
              </a:extLst>
            </p:cNvPr>
            <p:cNvGrpSpPr/>
            <p:nvPr/>
          </p:nvGrpSpPr>
          <p:grpSpPr>
            <a:xfrm>
              <a:off x="6290174" y="4499717"/>
              <a:ext cx="146106" cy="91023"/>
              <a:chOff x="2913532" y="2640913"/>
              <a:chExt cx="146106" cy="91023"/>
            </a:xfrm>
            <a:solidFill>
              <a:schemeClr val="bg2">
                <a:lumMod val="90000"/>
              </a:schemeClr>
            </a:solidFill>
          </p:grpSpPr>
          <p:sp>
            <p:nvSpPr>
              <p:cNvPr id="3257" name="正方形/長方形 3256">
                <a:extLst>
                  <a:ext uri="{FF2B5EF4-FFF2-40B4-BE49-F238E27FC236}">
                    <a16:creationId xmlns:a16="http://schemas.microsoft.com/office/drawing/2014/main" id="{98F580B0-D034-4E29-86F2-99854C73217C}"/>
                  </a:ext>
                </a:extLst>
              </p:cNvPr>
              <p:cNvSpPr/>
              <p:nvPr/>
            </p:nvSpPr>
            <p:spPr>
              <a:xfrm>
                <a:off x="3023638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58" name="正方形/長方形 3257">
                <a:extLst>
                  <a:ext uri="{FF2B5EF4-FFF2-40B4-BE49-F238E27FC236}">
                    <a16:creationId xmlns:a16="http://schemas.microsoft.com/office/drawing/2014/main" id="{EC9757AA-A5FD-41B1-87B0-34FCA2C24152}"/>
                  </a:ext>
                </a:extLst>
              </p:cNvPr>
              <p:cNvSpPr/>
              <p:nvPr/>
            </p:nvSpPr>
            <p:spPr>
              <a:xfrm>
                <a:off x="2968645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59" name="正方形/長方形 3258">
                <a:extLst>
                  <a:ext uri="{FF2B5EF4-FFF2-40B4-BE49-F238E27FC236}">
                    <a16:creationId xmlns:a16="http://schemas.microsoft.com/office/drawing/2014/main" id="{6BDB9600-D70D-4CC5-B360-A12AB3128831}"/>
                  </a:ext>
                </a:extLst>
              </p:cNvPr>
              <p:cNvSpPr/>
              <p:nvPr/>
            </p:nvSpPr>
            <p:spPr>
              <a:xfrm>
                <a:off x="3023638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60" name="正方形/長方形 3259">
                <a:extLst>
                  <a:ext uri="{FF2B5EF4-FFF2-40B4-BE49-F238E27FC236}">
                    <a16:creationId xmlns:a16="http://schemas.microsoft.com/office/drawing/2014/main" id="{786E16F7-5A10-4420-ACDE-EB8622DC90CF}"/>
                  </a:ext>
                </a:extLst>
              </p:cNvPr>
              <p:cNvSpPr/>
              <p:nvPr/>
            </p:nvSpPr>
            <p:spPr>
              <a:xfrm>
                <a:off x="2968645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61" name="正方形/長方形 3260">
                <a:extLst>
                  <a:ext uri="{FF2B5EF4-FFF2-40B4-BE49-F238E27FC236}">
                    <a16:creationId xmlns:a16="http://schemas.microsoft.com/office/drawing/2014/main" id="{9AAA3C8F-9176-43E9-9299-9EB358B4E2FD}"/>
                  </a:ext>
                </a:extLst>
              </p:cNvPr>
              <p:cNvSpPr/>
              <p:nvPr/>
            </p:nvSpPr>
            <p:spPr>
              <a:xfrm>
                <a:off x="2913532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62" name="正方形/長方形 3261">
                <a:extLst>
                  <a:ext uri="{FF2B5EF4-FFF2-40B4-BE49-F238E27FC236}">
                    <a16:creationId xmlns:a16="http://schemas.microsoft.com/office/drawing/2014/main" id="{712863F1-F44B-4606-8BC1-1F36627E89B6}"/>
                  </a:ext>
                </a:extLst>
              </p:cNvPr>
              <p:cNvSpPr/>
              <p:nvPr/>
            </p:nvSpPr>
            <p:spPr>
              <a:xfrm>
                <a:off x="2913532" y="269539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255" name="正方形/長方形 3254">
              <a:extLst>
                <a:ext uri="{FF2B5EF4-FFF2-40B4-BE49-F238E27FC236}">
                  <a16:creationId xmlns:a16="http://schemas.microsoft.com/office/drawing/2014/main" id="{4CE3E3F5-DDE6-4ACD-B0EF-1B77A30C96B8}"/>
                </a:ext>
              </a:extLst>
            </p:cNvPr>
            <p:cNvSpPr/>
            <p:nvPr/>
          </p:nvSpPr>
          <p:spPr>
            <a:xfrm>
              <a:off x="6456407" y="4496532"/>
              <a:ext cx="36000" cy="36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56" name="正方形/長方形 3255">
              <a:extLst>
                <a:ext uri="{FF2B5EF4-FFF2-40B4-BE49-F238E27FC236}">
                  <a16:creationId xmlns:a16="http://schemas.microsoft.com/office/drawing/2014/main" id="{5031D52B-40F9-4F49-85C3-18E97FDFA443}"/>
                </a:ext>
              </a:extLst>
            </p:cNvPr>
            <p:cNvSpPr/>
            <p:nvPr/>
          </p:nvSpPr>
          <p:spPr>
            <a:xfrm>
              <a:off x="6456407" y="4553788"/>
              <a:ext cx="36000" cy="36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263" name="グループ化 3262">
            <a:extLst>
              <a:ext uri="{FF2B5EF4-FFF2-40B4-BE49-F238E27FC236}">
                <a16:creationId xmlns:a16="http://schemas.microsoft.com/office/drawing/2014/main" id="{6FB09A70-25BC-4023-AFAE-0D6E83EB9D37}"/>
              </a:ext>
            </a:extLst>
          </p:cNvPr>
          <p:cNvGrpSpPr/>
          <p:nvPr/>
        </p:nvGrpSpPr>
        <p:grpSpPr>
          <a:xfrm>
            <a:off x="6260835" y="5779234"/>
            <a:ext cx="202233" cy="94208"/>
            <a:chOff x="6290174" y="4496532"/>
            <a:chExt cx="202233" cy="94208"/>
          </a:xfrm>
        </p:grpSpPr>
        <p:grpSp>
          <p:nvGrpSpPr>
            <p:cNvPr id="3264" name="グループ化 3263">
              <a:extLst>
                <a:ext uri="{FF2B5EF4-FFF2-40B4-BE49-F238E27FC236}">
                  <a16:creationId xmlns:a16="http://schemas.microsoft.com/office/drawing/2014/main" id="{6637290A-C2E2-4C17-93B6-D4BFC6DFF716}"/>
                </a:ext>
              </a:extLst>
            </p:cNvPr>
            <p:cNvGrpSpPr/>
            <p:nvPr/>
          </p:nvGrpSpPr>
          <p:grpSpPr>
            <a:xfrm>
              <a:off x="6290174" y="4499717"/>
              <a:ext cx="146106" cy="91023"/>
              <a:chOff x="2913532" y="2640913"/>
              <a:chExt cx="146106" cy="91023"/>
            </a:xfrm>
            <a:solidFill>
              <a:schemeClr val="bg2">
                <a:lumMod val="90000"/>
              </a:schemeClr>
            </a:solidFill>
          </p:grpSpPr>
          <p:sp>
            <p:nvSpPr>
              <p:cNvPr id="3267" name="正方形/長方形 3266">
                <a:extLst>
                  <a:ext uri="{FF2B5EF4-FFF2-40B4-BE49-F238E27FC236}">
                    <a16:creationId xmlns:a16="http://schemas.microsoft.com/office/drawing/2014/main" id="{FAC438DD-B028-4E76-A955-FD96C2F960EC}"/>
                  </a:ext>
                </a:extLst>
              </p:cNvPr>
              <p:cNvSpPr/>
              <p:nvPr/>
            </p:nvSpPr>
            <p:spPr>
              <a:xfrm>
                <a:off x="3023638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68" name="正方形/長方形 3267">
                <a:extLst>
                  <a:ext uri="{FF2B5EF4-FFF2-40B4-BE49-F238E27FC236}">
                    <a16:creationId xmlns:a16="http://schemas.microsoft.com/office/drawing/2014/main" id="{4FC327EC-8A2E-45E2-8BD6-51CA22A76EE4}"/>
                  </a:ext>
                </a:extLst>
              </p:cNvPr>
              <p:cNvSpPr/>
              <p:nvPr/>
            </p:nvSpPr>
            <p:spPr>
              <a:xfrm>
                <a:off x="2968645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69" name="正方形/長方形 3268">
                <a:extLst>
                  <a:ext uri="{FF2B5EF4-FFF2-40B4-BE49-F238E27FC236}">
                    <a16:creationId xmlns:a16="http://schemas.microsoft.com/office/drawing/2014/main" id="{7CABFA2C-4F67-401E-86D4-A855F20D3C0C}"/>
                  </a:ext>
                </a:extLst>
              </p:cNvPr>
              <p:cNvSpPr/>
              <p:nvPr/>
            </p:nvSpPr>
            <p:spPr>
              <a:xfrm>
                <a:off x="3023638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70" name="正方形/長方形 3269">
                <a:extLst>
                  <a:ext uri="{FF2B5EF4-FFF2-40B4-BE49-F238E27FC236}">
                    <a16:creationId xmlns:a16="http://schemas.microsoft.com/office/drawing/2014/main" id="{86DB81EF-F0E3-471B-9F70-5DEDA3D18A9D}"/>
                  </a:ext>
                </a:extLst>
              </p:cNvPr>
              <p:cNvSpPr/>
              <p:nvPr/>
            </p:nvSpPr>
            <p:spPr>
              <a:xfrm>
                <a:off x="2968645" y="2695936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71" name="正方形/長方形 3270">
                <a:extLst>
                  <a:ext uri="{FF2B5EF4-FFF2-40B4-BE49-F238E27FC236}">
                    <a16:creationId xmlns:a16="http://schemas.microsoft.com/office/drawing/2014/main" id="{BD8F79BC-EF8C-42E4-8240-9FF85B1557F5}"/>
                  </a:ext>
                </a:extLst>
              </p:cNvPr>
              <p:cNvSpPr/>
              <p:nvPr/>
            </p:nvSpPr>
            <p:spPr>
              <a:xfrm>
                <a:off x="2913532" y="264091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72" name="正方形/長方形 3271">
                <a:extLst>
                  <a:ext uri="{FF2B5EF4-FFF2-40B4-BE49-F238E27FC236}">
                    <a16:creationId xmlns:a16="http://schemas.microsoft.com/office/drawing/2014/main" id="{7E9E24A8-52FF-471A-85AC-897CA5877EDC}"/>
                  </a:ext>
                </a:extLst>
              </p:cNvPr>
              <p:cNvSpPr/>
              <p:nvPr/>
            </p:nvSpPr>
            <p:spPr>
              <a:xfrm>
                <a:off x="2913532" y="2695393"/>
                <a:ext cx="36000" cy="3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265" name="正方形/長方形 3264">
              <a:extLst>
                <a:ext uri="{FF2B5EF4-FFF2-40B4-BE49-F238E27FC236}">
                  <a16:creationId xmlns:a16="http://schemas.microsoft.com/office/drawing/2014/main" id="{687DE733-3433-40C3-BBD0-0B9DB1B94A9A}"/>
                </a:ext>
              </a:extLst>
            </p:cNvPr>
            <p:cNvSpPr/>
            <p:nvPr/>
          </p:nvSpPr>
          <p:spPr>
            <a:xfrm>
              <a:off x="6456407" y="4496532"/>
              <a:ext cx="36000" cy="36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66" name="正方形/長方形 3265">
              <a:extLst>
                <a:ext uri="{FF2B5EF4-FFF2-40B4-BE49-F238E27FC236}">
                  <a16:creationId xmlns:a16="http://schemas.microsoft.com/office/drawing/2014/main" id="{D7EDC074-B09C-4421-8145-0F956E24A46F}"/>
                </a:ext>
              </a:extLst>
            </p:cNvPr>
            <p:cNvSpPr/>
            <p:nvPr/>
          </p:nvSpPr>
          <p:spPr>
            <a:xfrm>
              <a:off x="6456407" y="4553788"/>
              <a:ext cx="36000" cy="36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273" name="グループ化 3272">
            <a:extLst>
              <a:ext uri="{FF2B5EF4-FFF2-40B4-BE49-F238E27FC236}">
                <a16:creationId xmlns:a16="http://schemas.microsoft.com/office/drawing/2014/main" id="{3982CAD2-BDE6-4D7A-A645-A61265C77672}"/>
              </a:ext>
            </a:extLst>
          </p:cNvPr>
          <p:cNvGrpSpPr/>
          <p:nvPr/>
        </p:nvGrpSpPr>
        <p:grpSpPr>
          <a:xfrm>
            <a:off x="6260835" y="5894713"/>
            <a:ext cx="202233" cy="330572"/>
            <a:chOff x="6260835" y="5207995"/>
            <a:chExt cx="202233" cy="330572"/>
          </a:xfrm>
        </p:grpSpPr>
        <p:grpSp>
          <p:nvGrpSpPr>
            <p:cNvPr id="3274" name="グループ化 3273">
              <a:extLst>
                <a:ext uri="{FF2B5EF4-FFF2-40B4-BE49-F238E27FC236}">
                  <a16:creationId xmlns:a16="http://schemas.microsoft.com/office/drawing/2014/main" id="{3144881F-07D3-4121-A6AD-62EDF82A9C8B}"/>
                </a:ext>
              </a:extLst>
            </p:cNvPr>
            <p:cNvGrpSpPr/>
            <p:nvPr/>
          </p:nvGrpSpPr>
          <p:grpSpPr>
            <a:xfrm>
              <a:off x="6260835" y="5207995"/>
              <a:ext cx="202233" cy="94208"/>
              <a:chOff x="6290174" y="4496532"/>
              <a:chExt cx="202233" cy="94208"/>
            </a:xfrm>
          </p:grpSpPr>
          <p:grpSp>
            <p:nvGrpSpPr>
              <p:cNvPr id="3295" name="グループ化 3294">
                <a:extLst>
                  <a:ext uri="{FF2B5EF4-FFF2-40B4-BE49-F238E27FC236}">
                    <a16:creationId xmlns:a16="http://schemas.microsoft.com/office/drawing/2014/main" id="{8A0CDF8D-E436-4506-A529-1DE45F83ACE6}"/>
                  </a:ext>
                </a:extLst>
              </p:cNvPr>
              <p:cNvGrpSpPr/>
              <p:nvPr/>
            </p:nvGrpSpPr>
            <p:grpSpPr>
              <a:xfrm>
                <a:off x="6290174" y="4499717"/>
                <a:ext cx="146106" cy="91023"/>
                <a:chOff x="2913532" y="2640913"/>
                <a:chExt cx="146106" cy="9102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3298" name="正方形/長方形 3297">
                  <a:extLst>
                    <a:ext uri="{FF2B5EF4-FFF2-40B4-BE49-F238E27FC236}">
                      <a16:creationId xmlns:a16="http://schemas.microsoft.com/office/drawing/2014/main" id="{7EAE6B6A-4EC6-4F9E-839C-FB7C307B85EF}"/>
                    </a:ext>
                  </a:extLst>
                </p:cNvPr>
                <p:cNvSpPr/>
                <p:nvPr/>
              </p:nvSpPr>
              <p:spPr>
                <a:xfrm>
                  <a:off x="3023638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99" name="正方形/長方形 3298">
                  <a:extLst>
                    <a:ext uri="{FF2B5EF4-FFF2-40B4-BE49-F238E27FC236}">
                      <a16:creationId xmlns:a16="http://schemas.microsoft.com/office/drawing/2014/main" id="{424F2172-51E3-44BB-AF6E-968BA7CEFE9B}"/>
                    </a:ext>
                  </a:extLst>
                </p:cNvPr>
                <p:cNvSpPr/>
                <p:nvPr/>
              </p:nvSpPr>
              <p:spPr>
                <a:xfrm>
                  <a:off x="2968645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00" name="正方形/長方形 3299">
                  <a:extLst>
                    <a:ext uri="{FF2B5EF4-FFF2-40B4-BE49-F238E27FC236}">
                      <a16:creationId xmlns:a16="http://schemas.microsoft.com/office/drawing/2014/main" id="{F0753EB6-A68B-46CF-BDDA-09C6466BCC3B}"/>
                    </a:ext>
                  </a:extLst>
                </p:cNvPr>
                <p:cNvSpPr/>
                <p:nvPr/>
              </p:nvSpPr>
              <p:spPr>
                <a:xfrm>
                  <a:off x="3023638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01" name="正方形/長方形 3300">
                  <a:extLst>
                    <a:ext uri="{FF2B5EF4-FFF2-40B4-BE49-F238E27FC236}">
                      <a16:creationId xmlns:a16="http://schemas.microsoft.com/office/drawing/2014/main" id="{503111B6-2F6A-42D4-95AB-09CE553938C4}"/>
                    </a:ext>
                  </a:extLst>
                </p:cNvPr>
                <p:cNvSpPr/>
                <p:nvPr/>
              </p:nvSpPr>
              <p:spPr>
                <a:xfrm>
                  <a:off x="2968645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02" name="正方形/長方形 3301">
                  <a:extLst>
                    <a:ext uri="{FF2B5EF4-FFF2-40B4-BE49-F238E27FC236}">
                      <a16:creationId xmlns:a16="http://schemas.microsoft.com/office/drawing/2014/main" id="{2CC4F7FF-7ED6-451E-8414-067936946565}"/>
                    </a:ext>
                  </a:extLst>
                </p:cNvPr>
                <p:cNvSpPr/>
                <p:nvPr/>
              </p:nvSpPr>
              <p:spPr>
                <a:xfrm>
                  <a:off x="2913532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03" name="正方形/長方形 3302">
                  <a:extLst>
                    <a:ext uri="{FF2B5EF4-FFF2-40B4-BE49-F238E27FC236}">
                      <a16:creationId xmlns:a16="http://schemas.microsoft.com/office/drawing/2014/main" id="{A1408083-E7E6-4F7E-A54A-79A74310F3CA}"/>
                    </a:ext>
                  </a:extLst>
                </p:cNvPr>
                <p:cNvSpPr/>
                <p:nvPr/>
              </p:nvSpPr>
              <p:spPr>
                <a:xfrm>
                  <a:off x="2913532" y="269539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296" name="正方形/長方形 3295">
                <a:extLst>
                  <a:ext uri="{FF2B5EF4-FFF2-40B4-BE49-F238E27FC236}">
                    <a16:creationId xmlns:a16="http://schemas.microsoft.com/office/drawing/2014/main" id="{D1E8874C-2698-4D8F-9323-55FB6BEC70D2}"/>
                  </a:ext>
                </a:extLst>
              </p:cNvPr>
              <p:cNvSpPr/>
              <p:nvPr/>
            </p:nvSpPr>
            <p:spPr>
              <a:xfrm>
                <a:off x="6456407" y="4496532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97" name="正方形/長方形 3296">
                <a:extLst>
                  <a:ext uri="{FF2B5EF4-FFF2-40B4-BE49-F238E27FC236}">
                    <a16:creationId xmlns:a16="http://schemas.microsoft.com/office/drawing/2014/main" id="{00CB0284-640F-4C10-B2E5-7CE35B18817E}"/>
                  </a:ext>
                </a:extLst>
              </p:cNvPr>
              <p:cNvSpPr/>
              <p:nvPr/>
            </p:nvSpPr>
            <p:spPr>
              <a:xfrm>
                <a:off x="6456407" y="4553788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275" name="グループ化 3274">
              <a:extLst>
                <a:ext uri="{FF2B5EF4-FFF2-40B4-BE49-F238E27FC236}">
                  <a16:creationId xmlns:a16="http://schemas.microsoft.com/office/drawing/2014/main" id="{BCA563A8-1E9B-4226-A4D2-B822214E4A22}"/>
                </a:ext>
              </a:extLst>
            </p:cNvPr>
            <p:cNvGrpSpPr/>
            <p:nvPr/>
          </p:nvGrpSpPr>
          <p:grpSpPr>
            <a:xfrm>
              <a:off x="6260835" y="5321977"/>
              <a:ext cx="202233" cy="94208"/>
              <a:chOff x="6290174" y="4496532"/>
              <a:chExt cx="202233" cy="94208"/>
            </a:xfrm>
          </p:grpSpPr>
          <p:grpSp>
            <p:nvGrpSpPr>
              <p:cNvPr id="3286" name="グループ化 3285">
                <a:extLst>
                  <a:ext uri="{FF2B5EF4-FFF2-40B4-BE49-F238E27FC236}">
                    <a16:creationId xmlns:a16="http://schemas.microsoft.com/office/drawing/2014/main" id="{402E7C12-2E00-4729-ACD4-00B174006208}"/>
                  </a:ext>
                </a:extLst>
              </p:cNvPr>
              <p:cNvGrpSpPr/>
              <p:nvPr/>
            </p:nvGrpSpPr>
            <p:grpSpPr>
              <a:xfrm>
                <a:off x="6290174" y="4499717"/>
                <a:ext cx="146106" cy="91023"/>
                <a:chOff x="2913532" y="2640913"/>
                <a:chExt cx="146106" cy="9102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3289" name="正方形/長方形 3288">
                  <a:extLst>
                    <a:ext uri="{FF2B5EF4-FFF2-40B4-BE49-F238E27FC236}">
                      <a16:creationId xmlns:a16="http://schemas.microsoft.com/office/drawing/2014/main" id="{63F4E9A0-AB93-4C98-8CB5-AE4BE9F8B7B8}"/>
                    </a:ext>
                  </a:extLst>
                </p:cNvPr>
                <p:cNvSpPr/>
                <p:nvPr/>
              </p:nvSpPr>
              <p:spPr>
                <a:xfrm>
                  <a:off x="3023638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90" name="正方形/長方形 3289">
                  <a:extLst>
                    <a:ext uri="{FF2B5EF4-FFF2-40B4-BE49-F238E27FC236}">
                      <a16:creationId xmlns:a16="http://schemas.microsoft.com/office/drawing/2014/main" id="{4DE403E2-1360-4552-9B16-21B451C73874}"/>
                    </a:ext>
                  </a:extLst>
                </p:cNvPr>
                <p:cNvSpPr/>
                <p:nvPr/>
              </p:nvSpPr>
              <p:spPr>
                <a:xfrm>
                  <a:off x="2968645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91" name="正方形/長方形 3290">
                  <a:extLst>
                    <a:ext uri="{FF2B5EF4-FFF2-40B4-BE49-F238E27FC236}">
                      <a16:creationId xmlns:a16="http://schemas.microsoft.com/office/drawing/2014/main" id="{C3EC8C91-1F85-4A09-B03B-C73D5499DE3E}"/>
                    </a:ext>
                  </a:extLst>
                </p:cNvPr>
                <p:cNvSpPr/>
                <p:nvPr/>
              </p:nvSpPr>
              <p:spPr>
                <a:xfrm>
                  <a:off x="3023638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92" name="正方形/長方形 3291">
                  <a:extLst>
                    <a:ext uri="{FF2B5EF4-FFF2-40B4-BE49-F238E27FC236}">
                      <a16:creationId xmlns:a16="http://schemas.microsoft.com/office/drawing/2014/main" id="{B46C220C-22D9-4234-9388-A3AC727EECAD}"/>
                    </a:ext>
                  </a:extLst>
                </p:cNvPr>
                <p:cNvSpPr/>
                <p:nvPr/>
              </p:nvSpPr>
              <p:spPr>
                <a:xfrm>
                  <a:off x="2968645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93" name="正方形/長方形 3292">
                  <a:extLst>
                    <a:ext uri="{FF2B5EF4-FFF2-40B4-BE49-F238E27FC236}">
                      <a16:creationId xmlns:a16="http://schemas.microsoft.com/office/drawing/2014/main" id="{E81DBD2F-3B3B-4CEB-B124-8D3D2FCD46EF}"/>
                    </a:ext>
                  </a:extLst>
                </p:cNvPr>
                <p:cNvSpPr/>
                <p:nvPr/>
              </p:nvSpPr>
              <p:spPr>
                <a:xfrm>
                  <a:off x="2913532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94" name="正方形/長方形 3293">
                  <a:extLst>
                    <a:ext uri="{FF2B5EF4-FFF2-40B4-BE49-F238E27FC236}">
                      <a16:creationId xmlns:a16="http://schemas.microsoft.com/office/drawing/2014/main" id="{41723818-2DC0-439A-88A0-74F8A354978B}"/>
                    </a:ext>
                  </a:extLst>
                </p:cNvPr>
                <p:cNvSpPr/>
                <p:nvPr/>
              </p:nvSpPr>
              <p:spPr>
                <a:xfrm>
                  <a:off x="2913532" y="269539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287" name="正方形/長方形 3286">
                <a:extLst>
                  <a:ext uri="{FF2B5EF4-FFF2-40B4-BE49-F238E27FC236}">
                    <a16:creationId xmlns:a16="http://schemas.microsoft.com/office/drawing/2014/main" id="{AFAB8C51-0251-40C2-93A8-2C5DAFF586B7}"/>
                  </a:ext>
                </a:extLst>
              </p:cNvPr>
              <p:cNvSpPr/>
              <p:nvPr/>
            </p:nvSpPr>
            <p:spPr>
              <a:xfrm>
                <a:off x="6456407" y="4496532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88" name="正方形/長方形 3287">
                <a:extLst>
                  <a:ext uri="{FF2B5EF4-FFF2-40B4-BE49-F238E27FC236}">
                    <a16:creationId xmlns:a16="http://schemas.microsoft.com/office/drawing/2014/main" id="{D16F7473-B88C-430C-AC92-4B11D6960895}"/>
                  </a:ext>
                </a:extLst>
              </p:cNvPr>
              <p:cNvSpPr/>
              <p:nvPr/>
            </p:nvSpPr>
            <p:spPr>
              <a:xfrm>
                <a:off x="6456407" y="4553788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276" name="グループ化 3275">
              <a:extLst>
                <a:ext uri="{FF2B5EF4-FFF2-40B4-BE49-F238E27FC236}">
                  <a16:creationId xmlns:a16="http://schemas.microsoft.com/office/drawing/2014/main" id="{435A429E-4274-4AF5-A266-0A8A91B424A8}"/>
                </a:ext>
              </a:extLst>
            </p:cNvPr>
            <p:cNvGrpSpPr/>
            <p:nvPr/>
          </p:nvGrpSpPr>
          <p:grpSpPr>
            <a:xfrm>
              <a:off x="6260835" y="5444359"/>
              <a:ext cx="202233" cy="94208"/>
              <a:chOff x="6290174" y="4496532"/>
              <a:chExt cx="202233" cy="94208"/>
            </a:xfrm>
          </p:grpSpPr>
          <p:grpSp>
            <p:nvGrpSpPr>
              <p:cNvPr id="3277" name="グループ化 3276">
                <a:extLst>
                  <a:ext uri="{FF2B5EF4-FFF2-40B4-BE49-F238E27FC236}">
                    <a16:creationId xmlns:a16="http://schemas.microsoft.com/office/drawing/2014/main" id="{3710723A-63EB-42EF-AE9B-97D853412DF6}"/>
                  </a:ext>
                </a:extLst>
              </p:cNvPr>
              <p:cNvGrpSpPr/>
              <p:nvPr/>
            </p:nvGrpSpPr>
            <p:grpSpPr>
              <a:xfrm>
                <a:off x="6290174" y="4499717"/>
                <a:ext cx="146106" cy="91023"/>
                <a:chOff x="2913532" y="2640913"/>
                <a:chExt cx="146106" cy="9102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3280" name="正方形/長方形 3279">
                  <a:extLst>
                    <a:ext uri="{FF2B5EF4-FFF2-40B4-BE49-F238E27FC236}">
                      <a16:creationId xmlns:a16="http://schemas.microsoft.com/office/drawing/2014/main" id="{D8597186-53B2-4ACF-9039-06F45EC5B78F}"/>
                    </a:ext>
                  </a:extLst>
                </p:cNvPr>
                <p:cNvSpPr/>
                <p:nvPr/>
              </p:nvSpPr>
              <p:spPr>
                <a:xfrm>
                  <a:off x="3023638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81" name="正方形/長方形 3280">
                  <a:extLst>
                    <a:ext uri="{FF2B5EF4-FFF2-40B4-BE49-F238E27FC236}">
                      <a16:creationId xmlns:a16="http://schemas.microsoft.com/office/drawing/2014/main" id="{5D550F2B-DCB1-4005-B964-D59FE586DC4F}"/>
                    </a:ext>
                  </a:extLst>
                </p:cNvPr>
                <p:cNvSpPr/>
                <p:nvPr/>
              </p:nvSpPr>
              <p:spPr>
                <a:xfrm>
                  <a:off x="2968645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82" name="正方形/長方形 3281">
                  <a:extLst>
                    <a:ext uri="{FF2B5EF4-FFF2-40B4-BE49-F238E27FC236}">
                      <a16:creationId xmlns:a16="http://schemas.microsoft.com/office/drawing/2014/main" id="{3D691A65-72C8-47A1-94E7-C162BDF479AD}"/>
                    </a:ext>
                  </a:extLst>
                </p:cNvPr>
                <p:cNvSpPr/>
                <p:nvPr/>
              </p:nvSpPr>
              <p:spPr>
                <a:xfrm>
                  <a:off x="3023638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83" name="正方形/長方形 3282">
                  <a:extLst>
                    <a:ext uri="{FF2B5EF4-FFF2-40B4-BE49-F238E27FC236}">
                      <a16:creationId xmlns:a16="http://schemas.microsoft.com/office/drawing/2014/main" id="{9DF0D436-934E-4FB7-B64D-43B64D23787D}"/>
                    </a:ext>
                  </a:extLst>
                </p:cNvPr>
                <p:cNvSpPr/>
                <p:nvPr/>
              </p:nvSpPr>
              <p:spPr>
                <a:xfrm>
                  <a:off x="2968645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84" name="正方形/長方形 3283">
                  <a:extLst>
                    <a:ext uri="{FF2B5EF4-FFF2-40B4-BE49-F238E27FC236}">
                      <a16:creationId xmlns:a16="http://schemas.microsoft.com/office/drawing/2014/main" id="{C04806B4-32D9-46FC-B13C-91AA96FDC884}"/>
                    </a:ext>
                  </a:extLst>
                </p:cNvPr>
                <p:cNvSpPr/>
                <p:nvPr/>
              </p:nvSpPr>
              <p:spPr>
                <a:xfrm>
                  <a:off x="2913532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85" name="正方形/長方形 3284">
                  <a:extLst>
                    <a:ext uri="{FF2B5EF4-FFF2-40B4-BE49-F238E27FC236}">
                      <a16:creationId xmlns:a16="http://schemas.microsoft.com/office/drawing/2014/main" id="{D9ADA00F-50B9-48A9-A34A-DFF7B56BFB3F}"/>
                    </a:ext>
                  </a:extLst>
                </p:cNvPr>
                <p:cNvSpPr/>
                <p:nvPr/>
              </p:nvSpPr>
              <p:spPr>
                <a:xfrm>
                  <a:off x="2913532" y="269539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278" name="正方形/長方形 3277">
                <a:extLst>
                  <a:ext uri="{FF2B5EF4-FFF2-40B4-BE49-F238E27FC236}">
                    <a16:creationId xmlns:a16="http://schemas.microsoft.com/office/drawing/2014/main" id="{7797BAFF-998B-467B-A491-D0C6A2EEFBD6}"/>
                  </a:ext>
                </a:extLst>
              </p:cNvPr>
              <p:cNvSpPr/>
              <p:nvPr/>
            </p:nvSpPr>
            <p:spPr>
              <a:xfrm>
                <a:off x="6456407" y="4496532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79" name="正方形/長方形 3278">
                <a:extLst>
                  <a:ext uri="{FF2B5EF4-FFF2-40B4-BE49-F238E27FC236}">
                    <a16:creationId xmlns:a16="http://schemas.microsoft.com/office/drawing/2014/main" id="{D7A3004B-CEFA-4446-A107-1875CF1790BD}"/>
                  </a:ext>
                </a:extLst>
              </p:cNvPr>
              <p:cNvSpPr/>
              <p:nvPr/>
            </p:nvSpPr>
            <p:spPr>
              <a:xfrm>
                <a:off x="6456407" y="4553788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3304" name="グループ化 3303">
            <a:extLst>
              <a:ext uri="{FF2B5EF4-FFF2-40B4-BE49-F238E27FC236}">
                <a16:creationId xmlns:a16="http://schemas.microsoft.com/office/drawing/2014/main" id="{57B68184-984E-41C7-8258-4F40343C1589}"/>
              </a:ext>
            </a:extLst>
          </p:cNvPr>
          <p:cNvGrpSpPr/>
          <p:nvPr/>
        </p:nvGrpSpPr>
        <p:grpSpPr>
          <a:xfrm>
            <a:off x="6260835" y="6280304"/>
            <a:ext cx="202233" cy="330572"/>
            <a:chOff x="6260835" y="5207995"/>
            <a:chExt cx="202233" cy="330572"/>
          </a:xfrm>
        </p:grpSpPr>
        <p:grpSp>
          <p:nvGrpSpPr>
            <p:cNvPr id="3305" name="グループ化 3304">
              <a:extLst>
                <a:ext uri="{FF2B5EF4-FFF2-40B4-BE49-F238E27FC236}">
                  <a16:creationId xmlns:a16="http://schemas.microsoft.com/office/drawing/2014/main" id="{C76E2F8F-F3DE-4911-BCE8-C7D34887397D}"/>
                </a:ext>
              </a:extLst>
            </p:cNvPr>
            <p:cNvGrpSpPr/>
            <p:nvPr/>
          </p:nvGrpSpPr>
          <p:grpSpPr>
            <a:xfrm>
              <a:off x="6260835" y="5207995"/>
              <a:ext cx="202233" cy="94208"/>
              <a:chOff x="6290174" y="4496532"/>
              <a:chExt cx="202233" cy="94208"/>
            </a:xfrm>
          </p:grpSpPr>
          <p:grpSp>
            <p:nvGrpSpPr>
              <p:cNvPr id="3326" name="グループ化 3325">
                <a:extLst>
                  <a:ext uri="{FF2B5EF4-FFF2-40B4-BE49-F238E27FC236}">
                    <a16:creationId xmlns:a16="http://schemas.microsoft.com/office/drawing/2014/main" id="{276E2844-5933-4CC3-9515-E9592071B5CF}"/>
                  </a:ext>
                </a:extLst>
              </p:cNvPr>
              <p:cNvGrpSpPr/>
              <p:nvPr/>
            </p:nvGrpSpPr>
            <p:grpSpPr>
              <a:xfrm>
                <a:off x="6290174" y="4499717"/>
                <a:ext cx="146106" cy="91023"/>
                <a:chOff x="2913532" y="2640913"/>
                <a:chExt cx="146106" cy="9102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3329" name="正方形/長方形 3328">
                  <a:extLst>
                    <a:ext uri="{FF2B5EF4-FFF2-40B4-BE49-F238E27FC236}">
                      <a16:creationId xmlns:a16="http://schemas.microsoft.com/office/drawing/2014/main" id="{BA0B263A-4751-44FD-9A2F-5EC6B1876759}"/>
                    </a:ext>
                  </a:extLst>
                </p:cNvPr>
                <p:cNvSpPr/>
                <p:nvPr/>
              </p:nvSpPr>
              <p:spPr>
                <a:xfrm>
                  <a:off x="3023638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30" name="正方形/長方形 3329">
                  <a:extLst>
                    <a:ext uri="{FF2B5EF4-FFF2-40B4-BE49-F238E27FC236}">
                      <a16:creationId xmlns:a16="http://schemas.microsoft.com/office/drawing/2014/main" id="{529C0592-08FF-46E3-A9B6-BD177700A983}"/>
                    </a:ext>
                  </a:extLst>
                </p:cNvPr>
                <p:cNvSpPr/>
                <p:nvPr/>
              </p:nvSpPr>
              <p:spPr>
                <a:xfrm>
                  <a:off x="2968645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31" name="正方形/長方形 3330">
                  <a:extLst>
                    <a:ext uri="{FF2B5EF4-FFF2-40B4-BE49-F238E27FC236}">
                      <a16:creationId xmlns:a16="http://schemas.microsoft.com/office/drawing/2014/main" id="{B9DCDE9D-8676-4AC0-85B0-15E2A73F2C25}"/>
                    </a:ext>
                  </a:extLst>
                </p:cNvPr>
                <p:cNvSpPr/>
                <p:nvPr/>
              </p:nvSpPr>
              <p:spPr>
                <a:xfrm>
                  <a:off x="3023638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32" name="正方形/長方形 3331">
                  <a:extLst>
                    <a:ext uri="{FF2B5EF4-FFF2-40B4-BE49-F238E27FC236}">
                      <a16:creationId xmlns:a16="http://schemas.microsoft.com/office/drawing/2014/main" id="{AB089F77-4785-4A72-AB87-EB44B36FC260}"/>
                    </a:ext>
                  </a:extLst>
                </p:cNvPr>
                <p:cNvSpPr/>
                <p:nvPr/>
              </p:nvSpPr>
              <p:spPr>
                <a:xfrm>
                  <a:off x="2968645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33" name="正方形/長方形 3332">
                  <a:extLst>
                    <a:ext uri="{FF2B5EF4-FFF2-40B4-BE49-F238E27FC236}">
                      <a16:creationId xmlns:a16="http://schemas.microsoft.com/office/drawing/2014/main" id="{F2658ACB-3CB6-470F-A6C2-266D3423A987}"/>
                    </a:ext>
                  </a:extLst>
                </p:cNvPr>
                <p:cNvSpPr/>
                <p:nvPr/>
              </p:nvSpPr>
              <p:spPr>
                <a:xfrm>
                  <a:off x="2913532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34" name="正方形/長方形 3333">
                  <a:extLst>
                    <a:ext uri="{FF2B5EF4-FFF2-40B4-BE49-F238E27FC236}">
                      <a16:creationId xmlns:a16="http://schemas.microsoft.com/office/drawing/2014/main" id="{5194ACDF-CD61-4711-902F-592B4172D61F}"/>
                    </a:ext>
                  </a:extLst>
                </p:cNvPr>
                <p:cNvSpPr/>
                <p:nvPr/>
              </p:nvSpPr>
              <p:spPr>
                <a:xfrm>
                  <a:off x="2913532" y="269539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327" name="正方形/長方形 3326">
                <a:extLst>
                  <a:ext uri="{FF2B5EF4-FFF2-40B4-BE49-F238E27FC236}">
                    <a16:creationId xmlns:a16="http://schemas.microsoft.com/office/drawing/2014/main" id="{873281E6-C6E0-4A39-88A3-955DBFCC0087}"/>
                  </a:ext>
                </a:extLst>
              </p:cNvPr>
              <p:cNvSpPr/>
              <p:nvPr/>
            </p:nvSpPr>
            <p:spPr>
              <a:xfrm>
                <a:off x="6456407" y="4496532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28" name="正方形/長方形 3327">
                <a:extLst>
                  <a:ext uri="{FF2B5EF4-FFF2-40B4-BE49-F238E27FC236}">
                    <a16:creationId xmlns:a16="http://schemas.microsoft.com/office/drawing/2014/main" id="{90F3E00C-7C6F-4FBB-A16F-2A1130A2A9F7}"/>
                  </a:ext>
                </a:extLst>
              </p:cNvPr>
              <p:cNvSpPr/>
              <p:nvPr/>
            </p:nvSpPr>
            <p:spPr>
              <a:xfrm>
                <a:off x="6456407" y="4553788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306" name="グループ化 3305">
              <a:extLst>
                <a:ext uri="{FF2B5EF4-FFF2-40B4-BE49-F238E27FC236}">
                  <a16:creationId xmlns:a16="http://schemas.microsoft.com/office/drawing/2014/main" id="{5E4118AA-07B6-4A44-975B-D56AD78892E3}"/>
                </a:ext>
              </a:extLst>
            </p:cNvPr>
            <p:cNvGrpSpPr/>
            <p:nvPr/>
          </p:nvGrpSpPr>
          <p:grpSpPr>
            <a:xfrm>
              <a:off x="6260835" y="5321977"/>
              <a:ext cx="202233" cy="94208"/>
              <a:chOff x="6290174" y="4496532"/>
              <a:chExt cx="202233" cy="94208"/>
            </a:xfrm>
          </p:grpSpPr>
          <p:grpSp>
            <p:nvGrpSpPr>
              <p:cNvPr id="3317" name="グループ化 3316">
                <a:extLst>
                  <a:ext uri="{FF2B5EF4-FFF2-40B4-BE49-F238E27FC236}">
                    <a16:creationId xmlns:a16="http://schemas.microsoft.com/office/drawing/2014/main" id="{6DD121B7-40CB-4632-AF4E-A8785FFFD00E}"/>
                  </a:ext>
                </a:extLst>
              </p:cNvPr>
              <p:cNvGrpSpPr/>
              <p:nvPr/>
            </p:nvGrpSpPr>
            <p:grpSpPr>
              <a:xfrm>
                <a:off x="6290174" y="4499717"/>
                <a:ext cx="146106" cy="91023"/>
                <a:chOff x="2913532" y="2640913"/>
                <a:chExt cx="146106" cy="9102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3320" name="正方形/長方形 3319">
                  <a:extLst>
                    <a:ext uri="{FF2B5EF4-FFF2-40B4-BE49-F238E27FC236}">
                      <a16:creationId xmlns:a16="http://schemas.microsoft.com/office/drawing/2014/main" id="{6E5F4914-89D3-406B-9396-B163F31ACFB5}"/>
                    </a:ext>
                  </a:extLst>
                </p:cNvPr>
                <p:cNvSpPr/>
                <p:nvPr/>
              </p:nvSpPr>
              <p:spPr>
                <a:xfrm>
                  <a:off x="3023638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21" name="正方形/長方形 3320">
                  <a:extLst>
                    <a:ext uri="{FF2B5EF4-FFF2-40B4-BE49-F238E27FC236}">
                      <a16:creationId xmlns:a16="http://schemas.microsoft.com/office/drawing/2014/main" id="{70E2EEAC-ADD3-4FC3-A143-11AF65EC40E0}"/>
                    </a:ext>
                  </a:extLst>
                </p:cNvPr>
                <p:cNvSpPr/>
                <p:nvPr/>
              </p:nvSpPr>
              <p:spPr>
                <a:xfrm>
                  <a:off x="2968645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22" name="正方形/長方形 3321">
                  <a:extLst>
                    <a:ext uri="{FF2B5EF4-FFF2-40B4-BE49-F238E27FC236}">
                      <a16:creationId xmlns:a16="http://schemas.microsoft.com/office/drawing/2014/main" id="{E62875F2-5923-42CB-A354-972EC5E75B9C}"/>
                    </a:ext>
                  </a:extLst>
                </p:cNvPr>
                <p:cNvSpPr/>
                <p:nvPr/>
              </p:nvSpPr>
              <p:spPr>
                <a:xfrm>
                  <a:off x="3023638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23" name="正方形/長方形 3322">
                  <a:extLst>
                    <a:ext uri="{FF2B5EF4-FFF2-40B4-BE49-F238E27FC236}">
                      <a16:creationId xmlns:a16="http://schemas.microsoft.com/office/drawing/2014/main" id="{A3EF4299-8E39-4E8F-B271-6BED1CAF2C4D}"/>
                    </a:ext>
                  </a:extLst>
                </p:cNvPr>
                <p:cNvSpPr/>
                <p:nvPr/>
              </p:nvSpPr>
              <p:spPr>
                <a:xfrm>
                  <a:off x="2968645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24" name="正方形/長方形 3323">
                  <a:extLst>
                    <a:ext uri="{FF2B5EF4-FFF2-40B4-BE49-F238E27FC236}">
                      <a16:creationId xmlns:a16="http://schemas.microsoft.com/office/drawing/2014/main" id="{C9199132-E02E-4C9A-BD2D-23DB1120CDC0}"/>
                    </a:ext>
                  </a:extLst>
                </p:cNvPr>
                <p:cNvSpPr/>
                <p:nvPr/>
              </p:nvSpPr>
              <p:spPr>
                <a:xfrm>
                  <a:off x="2913532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25" name="正方形/長方形 3324">
                  <a:extLst>
                    <a:ext uri="{FF2B5EF4-FFF2-40B4-BE49-F238E27FC236}">
                      <a16:creationId xmlns:a16="http://schemas.microsoft.com/office/drawing/2014/main" id="{8F4F2212-C8DE-4DC4-AC85-4AC2A6514B55}"/>
                    </a:ext>
                  </a:extLst>
                </p:cNvPr>
                <p:cNvSpPr/>
                <p:nvPr/>
              </p:nvSpPr>
              <p:spPr>
                <a:xfrm>
                  <a:off x="2913532" y="269539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318" name="正方形/長方形 3317">
                <a:extLst>
                  <a:ext uri="{FF2B5EF4-FFF2-40B4-BE49-F238E27FC236}">
                    <a16:creationId xmlns:a16="http://schemas.microsoft.com/office/drawing/2014/main" id="{696E74F7-6D00-495A-822C-6E1299B00BE3}"/>
                  </a:ext>
                </a:extLst>
              </p:cNvPr>
              <p:cNvSpPr/>
              <p:nvPr/>
            </p:nvSpPr>
            <p:spPr>
              <a:xfrm>
                <a:off x="6456407" y="4496532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19" name="正方形/長方形 3318">
                <a:extLst>
                  <a:ext uri="{FF2B5EF4-FFF2-40B4-BE49-F238E27FC236}">
                    <a16:creationId xmlns:a16="http://schemas.microsoft.com/office/drawing/2014/main" id="{AE215DFF-838F-43D5-AD6D-1A547E06EBD2}"/>
                  </a:ext>
                </a:extLst>
              </p:cNvPr>
              <p:cNvSpPr/>
              <p:nvPr/>
            </p:nvSpPr>
            <p:spPr>
              <a:xfrm>
                <a:off x="6456407" y="4553788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307" name="グループ化 3306">
              <a:extLst>
                <a:ext uri="{FF2B5EF4-FFF2-40B4-BE49-F238E27FC236}">
                  <a16:creationId xmlns:a16="http://schemas.microsoft.com/office/drawing/2014/main" id="{CB2290BC-A571-40B3-AD7D-C8AD862F22C7}"/>
                </a:ext>
              </a:extLst>
            </p:cNvPr>
            <p:cNvGrpSpPr/>
            <p:nvPr/>
          </p:nvGrpSpPr>
          <p:grpSpPr>
            <a:xfrm>
              <a:off x="6260835" y="5444359"/>
              <a:ext cx="202233" cy="94208"/>
              <a:chOff x="6290174" y="4496532"/>
              <a:chExt cx="202233" cy="94208"/>
            </a:xfrm>
          </p:grpSpPr>
          <p:grpSp>
            <p:nvGrpSpPr>
              <p:cNvPr id="3308" name="グループ化 3307">
                <a:extLst>
                  <a:ext uri="{FF2B5EF4-FFF2-40B4-BE49-F238E27FC236}">
                    <a16:creationId xmlns:a16="http://schemas.microsoft.com/office/drawing/2014/main" id="{CA680852-ED3C-49B0-B265-F7F9BDA15929}"/>
                  </a:ext>
                </a:extLst>
              </p:cNvPr>
              <p:cNvGrpSpPr/>
              <p:nvPr/>
            </p:nvGrpSpPr>
            <p:grpSpPr>
              <a:xfrm>
                <a:off x="6290174" y="4499717"/>
                <a:ext cx="146106" cy="91023"/>
                <a:chOff x="2913532" y="2640913"/>
                <a:chExt cx="146106" cy="9102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3311" name="正方形/長方形 3310">
                  <a:extLst>
                    <a:ext uri="{FF2B5EF4-FFF2-40B4-BE49-F238E27FC236}">
                      <a16:creationId xmlns:a16="http://schemas.microsoft.com/office/drawing/2014/main" id="{8F02E0F4-2AF1-4864-A4C2-B07D6079AB13}"/>
                    </a:ext>
                  </a:extLst>
                </p:cNvPr>
                <p:cNvSpPr/>
                <p:nvPr/>
              </p:nvSpPr>
              <p:spPr>
                <a:xfrm>
                  <a:off x="3023638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12" name="正方形/長方形 3311">
                  <a:extLst>
                    <a:ext uri="{FF2B5EF4-FFF2-40B4-BE49-F238E27FC236}">
                      <a16:creationId xmlns:a16="http://schemas.microsoft.com/office/drawing/2014/main" id="{FD61D812-1C16-47A7-9104-3EA295BB883C}"/>
                    </a:ext>
                  </a:extLst>
                </p:cNvPr>
                <p:cNvSpPr/>
                <p:nvPr/>
              </p:nvSpPr>
              <p:spPr>
                <a:xfrm>
                  <a:off x="2968645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13" name="正方形/長方形 3312">
                  <a:extLst>
                    <a:ext uri="{FF2B5EF4-FFF2-40B4-BE49-F238E27FC236}">
                      <a16:creationId xmlns:a16="http://schemas.microsoft.com/office/drawing/2014/main" id="{F065288A-C30C-46C8-80D7-98B0585783BF}"/>
                    </a:ext>
                  </a:extLst>
                </p:cNvPr>
                <p:cNvSpPr/>
                <p:nvPr/>
              </p:nvSpPr>
              <p:spPr>
                <a:xfrm>
                  <a:off x="3023638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14" name="正方形/長方形 3313">
                  <a:extLst>
                    <a:ext uri="{FF2B5EF4-FFF2-40B4-BE49-F238E27FC236}">
                      <a16:creationId xmlns:a16="http://schemas.microsoft.com/office/drawing/2014/main" id="{4D533F80-85F2-49C9-BCED-2AB6E4CCB864}"/>
                    </a:ext>
                  </a:extLst>
                </p:cNvPr>
                <p:cNvSpPr/>
                <p:nvPr/>
              </p:nvSpPr>
              <p:spPr>
                <a:xfrm>
                  <a:off x="2968645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15" name="正方形/長方形 3314">
                  <a:extLst>
                    <a:ext uri="{FF2B5EF4-FFF2-40B4-BE49-F238E27FC236}">
                      <a16:creationId xmlns:a16="http://schemas.microsoft.com/office/drawing/2014/main" id="{147B6A90-04DC-49B9-8F3C-290EB52885E5}"/>
                    </a:ext>
                  </a:extLst>
                </p:cNvPr>
                <p:cNvSpPr/>
                <p:nvPr/>
              </p:nvSpPr>
              <p:spPr>
                <a:xfrm>
                  <a:off x="2913532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16" name="正方形/長方形 3315">
                  <a:extLst>
                    <a:ext uri="{FF2B5EF4-FFF2-40B4-BE49-F238E27FC236}">
                      <a16:creationId xmlns:a16="http://schemas.microsoft.com/office/drawing/2014/main" id="{6D52929A-C38C-4231-AB83-0E99FF569F93}"/>
                    </a:ext>
                  </a:extLst>
                </p:cNvPr>
                <p:cNvSpPr/>
                <p:nvPr/>
              </p:nvSpPr>
              <p:spPr>
                <a:xfrm>
                  <a:off x="2913532" y="269539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309" name="正方形/長方形 3308">
                <a:extLst>
                  <a:ext uri="{FF2B5EF4-FFF2-40B4-BE49-F238E27FC236}">
                    <a16:creationId xmlns:a16="http://schemas.microsoft.com/office/drawing/2014/main" id="{BA20F170-43CA-47BA-82CA-86B07DFA43C9}"/>
                  </a:ext>
                </a:extLst>
              </p:cNvPr>
              <p:cNvSpPr/>
              <p:nvPr/>
            </p:nvSpPr>
            <p:spPr>
              <a:xfrm>
                <a:off x="6456407" y="4496532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10" name="正方形/長方形 3309">
                <a:extLst>
                  <a:ext uri="{FF2B5EF4-FFF2-40B4-BE49-F238E27FC236}">
                    <a16:creationId xmlns:a16="http://schemas.microsoft.com/office/drawing/2014/main" id="{B0A7581A-B582-461F-B468-06D3793EFB43}"/>
                  </a:ext>
                </a:extLst>
              </p:cNvPr>
              <p:cNvSpPr/>
              <p:nvPr/>
            </p:nvSpPr>
            <p:spPr>
              <a:xfrm>
                <a:off x="6456407" y="4553788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3335" name="グループ化 3334">
            <a:extLst>
              <a:ext uri="{FF2B5EF4-FFF2-40B4-BE49-F238E27FC236}">
                <a16:creationId xmlns:a16="http://schemas.microsoft.com/office/drawing/2014/main" id="{3A2BA8BB-AF2C-4C2B-AAD0-13C960334ABC}"/>
              </a:ext>
            </a:extLst>
          </p:cNvPr>
          <p:cNvGrpSpPr/>
          <p:nvPr/>
        </p:nvGrpSpPr>
        <p:grpSpPr>
          <a:xfrm>
            <a:off x="6260835" y="6398150"/>
            <a:ext cx="202233" cy="330572"/>
            <a:chOff x="6260835" y="5207995"/>
            <a:chExt cx="202233" cy="330572"/>
          </a:xfrm>
        </p:grpSpPr>
        <p:grpSp>
          <p:nvGrpSpPr>
            <p:cNvPr id="3336" name="グループ化 3335">
              <a:extLst>
                <a:ext uri="{FF2B5EF4-FFF2-40B4-BE49-F238E27FC236}">
                  <a16:creationId xmlns:a16="http://schemas.microsoft.com/office/drawing/2014/main" id="{800AB28D-DF81-4FE2-8B41-AB54812AFB7D}"/>
                </a:ext>
              </a:extLst>
            </p:cNvPr>
            <p:cNvGrpSpPr/>
            <p:nvPr/>
          </p:nvGrpSpPr>
          <p:grpSpPr>
            <a:xfrm>
              <a:off x="6260835" y="5207995"/>
              <a:ext cx="202233" cy="94208"/>
              <a:chOff x="6290174" y="4496532"/>
              <a:chExt cx="202233" cy="94208"/>
            </a:xfrm>
          </p:grpSpPr>
          <p:grpSp>
            <p:nvGrpSpPr>
              <p:cNvPr id="3357" name="グループ化 3356">
                <a:extLst>
                  <a:ext uri="{FF2B5EF4-FFF2-40B4-BE49-F238E27FC236}">
                    <a16:creationId xmlns:a16="http://schemas.microsoft.com/office/drawing/2014/main" id="{F6EBA1B1-05A6-4596-87B6-001D7C705203}"/>
                  </a:ext>
                </a:extLst>
              </p:cNvPr>
              <p:cNvGrpSpPr/>
              <p:nvPr/>
            </p:nvGrpSpPr>
            <p:grpSpPr>
              <a:xfrm>
                <a:off x="6290174" y="4499717"/>
                <a:ext cx="146106" cy="91023"/>
                <a:chOff x="2913532" y="2640913"/>
                <a:chExt cx="146106" cy="9102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3360" name="正方形/長方形 3359">
                  <a:extLst>
                    <a:ext uri="{FF2B5EF4-FFF2-40B4-BE49-F238E27FC236}">
                      <a16:creationId xmlns:a16="http://schemas.microsoft.com/office/drawing/2014/main" id="{B8E7BF51-CB12-40C6-BA8E-6F05E663AE93}"/>
                    </a:ext>
                  </a:extLst>
                </p:cNvPr>
                <p:cNvSpPr/>
                <p:nvPr/>
              </p:nvSpPr>
              <p:spPr>
                <a:xfrm>
                  <a:off x="3023638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61" name="正方形/長方形 3360">
                  <a:extLst>
                    <a:ext uri="{FF2B5EF4-FFF2-40B4-BE49-F238E27FC236}">
                      <a16:creationId xmlns:a16="http://schemas.microsoft.com/office/drawing/2014/main" id="{BF4B5E47-2D35-47A3-B810-5DA5B24B3F28}"/>
                    </a:ext>
                  </a:extLst>
                </p:cNvPr>
                <p:cNvSpPr/>
                <p:nvPr/>
              </p:nvSpPr>
              <p:spPr>
                <a:xfrm>
                  <a:off x="2968645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62" name="正方形/長方形 3361">
                  <a:extLst>
                    <a:ext uri="{FF2B5EF4-FFF2-40B4-BE49-F238E27FC236}">
                      <a16:creationId xmlns:a16="http://schemas.microsoft.com/office/drawing/2014/main" id="{8CCF5F97-BBF9-460D-915A-01EB8D074D18}"/>
                    </a:ext>
                  </a:extLst>
                </p:cNvPr>
                <p:cNvSpPr/>
                <p:nvPr/>
              </p:nvSpPr>
              <p:spPr>
                <a:xfrm>
                  <a:off x="3023638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63" name="正方形/長方形 3362">
                  <a:extLst>
                    <a:ext uri="{FF2B5EF4-FFF2-40B4-BE49-F238E27FC236}">
                      <a16:creationId xmlns:a16="http://schemas.microsoft.com/office/drawing/2014/main" id="{159ED38C-AC69-4317-9114-59DBFE0CEBB3}"/>
                    </a:ext>
                  </a:extLst>
                </p:cNvPr>
                <p:cNvSpPr/>
                <p:nvPr/>
              </p:nvSpPr>
              <p:spPr>
                <a:xfrm>
                  <a:off x="2968645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64" name="正方形/長方形 3363">
                  <a:extLst>
                    <a:ext uri="{FF2B5EF4-FFF2-40B4-BE49-F238E27FC236}">
                      <a16:creationId xmlns:a16="http://schemas.microsoft.com/office/drawing/2014/main" id="{B58AD58D-C40D-43B2-A4B3-27FA295A35C7}"/>
                    </a:ext>
                  </a:extLst>
                </p:cNvPr>
                <p:cNvSpPr/>
                <p:nvPr/>
              </p:nvSpPr>
              <p:spPr>
                <a:xfrm>
                  <a:off x="2913532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65" name="正方形/長方形 3364">
                  <a:extLst>
                    <a:ext uri="{FF2B5EF4-FFF2-40B4-BE49-F238E27FC236}">
                      <a16:creationId xmlns:a16="http://schemas.microsoft.com/office/drawing/2014/main" id="{BB44B7CA-9E1A-41B0-BC9D-E6BC678AA602}"/>
                    </a:ext>
                  </a:extLst>
                </p:cNvPr>
                <p:cNvSpPr/>
                <p:nvPr/>
              </p:nvSpPr>
              <p:spPr>
                <a:xfrm>
                  <a:off x="2913532" y="269539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358" name="正方形/長方形 3357">
                <a:extLst>
                  <a:ext uri="{FF2B5EF4-FFF2-40B4-BE49-F238E27FC236}">
                    <a16:creationId xmlns:a16="http://schemas.microsoft.com/office/drawing/2014/main" id="{8DC2E03F-5310-44D8-ABA0-B23ED30CFCBF}"/>
                  </a:ext>
                </a:extLst>
              </p:cNvPr>
              <p:cNvSpPr/>
              <p:nvPr/>
            </p:nvSpPr>
            <p:spPr>
              <a:xfrm>
                <a:off x="6456407" y="4496532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59" name="正方形/長方形 3358">
                <a:extLst>
                  <a:ext uri="{FF2B5EF4-FFF2-40B4-BE49-F238E27FC236}">
                    <a16:creationId xmlns:a16="http://schemas.microsoft.com/office/drawing/2014/main" id="{B70C655C-816E-4820-BD5B-97B99DD8CA61}"/>
                  </a:ext>
                </a:extLst>
              </p:cNvPr>
              <p:cNvSpPr/>
              <p:nvPr/>
            </p:nvSpPr>
            <p:spPr>
              <a:xfrm>
                <a:off x="6456407" y="4553788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337" name="グループ化 3336">
              <a:extLst>
                <a:ext uri="{FF2B5EF4-FFF2-40B4-BE49-F238E27FC236}">
                  <a16:creationId xmlns:a16="http://schemas.microsoft.com/office/drawing/2014/main" id="{9E26A83D-06A5-4B13-917E-2EAB4E144CAA}"/>
                </a:ext>
              </a:extLst>
            </p:cNvPr>
            <p:cNvGrpSpPr/>
            <p:nvPr/>
          </p:nvGrpSpPr>
          <p:grpSpPr>
            <a:xfrm>
              <a:off x="6260835" y="5321977"/>
              <a:ext cx="202233" cy="94208"/>
              <a:chOff x="6290174" y="4496532"/>
              <a:chExt cx="202233" cy="94208"/>
            </a:xfrm>
          </p:grpSpPr>
          <p:grpSp>
            <p:nvGrpSpPr>
              <p:cNvPr id="3348" name="グループ化 3347">
                <a:extLst>
                  <a:ext uri="{FF2B5EF4-FFF2-40B4-BE49-F238E27FC236}">
                    <a16:creationId xmlns:a16="http://schemas.microsoft.com/office/drawing/2014/main" id="{511B4EA8-025C-4281-90A8-E673184CB8F1}"/>
                  </a:ext>
                </a:extLst>
              </p:cNvPr>
              <p:cNvGrpSpPr/>
              <p:nvPr/>
            </p:nvGrpSpPr>
            <p:grpSpPr>
              <a:xfrm>
                <a:off x="6290174" y="4499717"/>
                <a:ext cx="146106" cy="91023"/>
                <a:chOff x="2913532" y="2640913"/>
                <a:chExt cx="146106" cy="9102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3351" name="正方形/長方形 3350">
                  <a:extLst>
                    <a:ext uri="{FF2B5EF4-FFF2-40B4-BE49-F238E27FC236}">
                      <a16:creationId xmlns:a16="http://schemas.microsoft.com/office/drawing/2014/main" id="{0EF6B3DD-AB4A-43B2-BA68-A77A51E0A291}"/>
                    </a:ext>
                  </a:extLst>
                </p:cNvPr>
                <p:cNvSpPr/>
                <p:nvPr/>
              </p:nvSpPr>
              <p:spPr>
                <a:xfrm>
                  <a:off x="3023638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52" name="正方形/長方形 3351">
                  <a:extLst>
                    <a:ext uri="{FF2B5EF4-FFF2-40B4-BE49-F238E27FC236}">
                      <a16:creationId xmlns:a16="http://schemas.microsoft.com/office/drawing/2014/main" id="{515A99E6-965A-497E-BDA4-A2A9E2D2CD47}"/>
                    </a:ext>
                  </a:extLst>
                </p:cNvPr>
                <p:cNvSpPr/>
                <p:nvPr/>
              </p:nvSpPr>
              <p:spPr>
                <a:xfrm>
                  <a:off x="2968645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53" name="正方形/長方形 3352">
                  <a:extLst>
                    <a:ext uri="{FF2B5EF4-FFF2-40B4-BE49-F238E27FC236}">
                      <a16:creationId xmlns:a16="http://schemas.microsoft.com/office/drawing/2014/main" id="{95805AA9-50E0-4373-A59C-1E0909FE0770}"/>
                    </a:ext>
                  </a:extLst>
                </p:cNvPr>
                <p:cNvSpPr/>
                <p:nvPr/>
              </p:nvSpPr>
              <p:spPr>
                <a:xfrm>
                  <a:off x="3023638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54" name="正方形/長方形 3353">
                  <a:extLst>
                    <a:ext uri="{FF2B5EF4-FFF2-40B4-BE49-F238E27FC236}">
                      <a16:creationId xmlns:a16="http://schemas.microsoft.com/office/drawing/2014/main" id="{14F7398E-CCF8-465B-9123-B99CB4A4DD93}"/>
                    </a:ext>
                  </a:extLst>
                </p:cNvPr>
                <p:cNvSpPr/>
                <p:nvPr/>
              </p:nvSpPr>
              <p:spPr>
                <a:xfrm>
                  <a:off x="2968645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55" name="正方形/長方形 3354">
                  <a:extLst>
                    <a:ext uri="{FF2B5EF4-FFF2-40B4-BE49-F238E27FC236}">
                      <a16:creationId xmlns:a16="http://schemas.microsoft.com/office/drawing/2014/main" id="{FAB7CF75-A245-4AEF-BC1A-88D92B24D59D}"/>
                    </a:ext>
                  </a:extLst>
                </p:cNvPr>
                <p:cNvSpPr/>
                <p:nvPr/>
              </p:nvSpPr>
              <p:spPr>
                <a:xfrm>
                  <a:off x="2913532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56" name="正方形/長方形 3355">
                  <a:extLst>
                    <a:ext uri="{FF2B5EF4-FFF2-40B4-BE49-F238E27FC236}">
                      <a16:creationId xmlns:a16="http://schemas.microsoft.com/office/drawing/2014/main" id="{405A533D-89C5-4A11-AC82-3E25F1DCFED5}"/>
                    </a:ext>
                  </a:extLst>
                </p:cNvPr>
                <p:cNvSpPr/>
                <p:nvPr/>
              </p:nvSpPr>
              <p:spPr>
                <a:xfrm>
                  <a:off x="2913532" y="269539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349" name="正方形/長方形 3348">
                <a:extLst>
                  <a:ext uri="{FF2B5EF4-FFF2-40B4-BE49-F238E27FC236}">
                    <a16:creationId xmlns:a16="http://schemas.microsoft.com/office/drawing/2014/main" id="{219E397E-D5A0-472E-AAC2-5C7681B73882}"/>
                  </a:ext>
                </a:extLst>
              </p:cNvPr>
              <p:cNvSpPr/>
              <p:nvPr/>
            </p:nvSpPr>
            <p:spPr>
              <a:xfrm>
                <a:off x="6456407" y="4496532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50" name="正方形/長方形 3349">
                <a:extLst>
                  <a:ext uri="{FF2B5EF4-FFF2-40B4-BE49-F238E27FC236}">
                    <a16:creationId xmlns:a16="http://schemas.microsoft.com/office/drawing/2014/main" id="{0A0D5820-80C9-488C-8230-0C00B9AF1308}"/>
                  </a:ext>
                </a:extLst>
              </p:cNvPr>
              <p:cNvSpPr/>
              <p:nvPr/>
            </p:nvSpPr>
            <p:spPr>
              <a:xfrm>
                <a:off x="6456407" y="4553788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338" name="グループ化 3337">
              <a:extLst>
                <a:ext uri="{FF2B5EF4-FFF2-40B4-BE49-F238E27FC236}">
                  <a16:creationId xmlns:a16="http://schemas.microsoft.com/office/drawing/2014/main" id="{FBD40D84-92C7-4DB0-B8F9-DDE6C83787F7}"/>
                </a:ext>
              </a:extLst>
            </p:cNvPr>
            <p:cNvGrpSpPr/>
            <p:nvPr/>
          </p:nvGrpSpPr>
          <p:grpSpPr>
            <a:xfrm>
              <a:off x="6260835" y="5444359"/>
              <a:ext cx="202233" cy="94208"/>
              <a:chOff x="6290174" y="4496532"/>
              <a:chExt cx="202233" cy="94208"/>
            </a:xfrm>
          </p:grpSpPr>
          <p:grpSp>
            <p:nvGrpSpPr>
              <p:cNvPr id="3339" name="グループ化 3338">
                <a:extLst>
                  <a:ext uri="{FF2B5EF4-FFF2-40B4-BE49-F238E27FC236}">
                    <a16:creationId xmlns:a16="http://schemas.microsoft.com/office/drawing/2014/main" id="{F0825535-D6F2-4428-BFB0-B681D836A261}"/>
                  </a:ext>
                </a:extLst>
              </p:cNvPr>
              <p:cNvGrpSpPr/>
              <p:nvPr/>
            </p:nvGrpSpPr>
            <p:grpSpPr>
              <a:xfrm>
                <a:off x="6290174" y="4499717"/>
                <a:ext cx="146106" cy="91023"/>
                <a:chOff x="2913532" y="2640913"/>
                <a:chExt cx="146106" cy="91023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3343" name="正方形/長方形 3342">
                  <a:extLst>
                    <a:ext uri="{FF2B5EF4-FFF2-40B4-BE49-F238E27FC236}">
                      <a16:creationId xmlns:a16="http://schemas.microsoft.com/office/drawing/2014/main" id="{4CAD7FE5-791B-4C3B-977A-52A7501D148F}"/>
                    </a:ext>
                  </a:extLst>
                </p:cNvPr>
                <p:cNvSpPr/>
                <p:nvPr/>
              </p:nvSpPr>
              <p:spPr>
                <a:xfrm>
                  <a:off x="2968645" y="264091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44" name="正方形/長方形 3343">
                  <a:extLst>
                    <a:ext uri="{FF2B5EF4-FFF2-40B4-BE49-F238E27FC236}">
                      <a16:creationId xmlns:a16="http://schemas.microsoft.com/office/drawing/2014/main" id="{437CEE9F-8D95-462D-B753-18CF255EC10E}"/>
                    </a:ext>
                  </a:extLst>
                </p:cNvPr>
                <p:cNvSpPr/>
                <p:nvPr/>
              </p:nvSpPr>
              <p:spPr>
                <a:xfrm>
                  <a:off x="3023638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45" name="正方形/長方形 3344">
                  <a:extLst>
                    <a:ext uri="{FF2B5EF4-FFF2-40B4-BE49-F238E27FC236}">
                      <a16:creationId xmlns:a16="http://schemas.microsoft.com/office/drawing/2014/main" id="{A042A3B3-A627-401C-93F1-6B41034356A7}"/>
                    </a:ext>
                  </a:extLst>
                </p:cNvPr>
                <p:cNvSpPr/>
                <p:nvPr/>
              </p:nvSpPr>
              <p:spPr>
                <a:xfrm>
                  <a:off x="2968645" y="2695936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47" name="正方形/長方形 3346">
                  <a:extLst>
                    <a:ext uri="{FF2B5EF4-FFF2-40B4-BE49-F238E27FC236}">
                      <a16:creationId xmlns:a16="http://schemas.microsoft.com/office/drawing/2014/main" id="{8ADCCE63-24FE-450C-A78A-61EBB5541818}"/>
                    </a:ext>
                  </a:extLst>
                </p:cNvPr>
                <p:cNvSpPr/>
                <p:nvPr/>
              </p:nvSpPr>
              <p:spPr>
                <a:xfrm>
                  <a:off x="2913532" y="2695393"/>
                  <a:ext cx="36000" cy="36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340" name="正方形/長方形 3339">
                <a:extLst>
                  <a:ext uri="{FF2B5EF4-FFF2-40B4-BE49-F238E27FC236}">
                    <a16:creationId xmlns:a16="http://schemas.microsoft.com/office/drawing/2014/main" id="{24CDD6C8-663E-4E5D-9099-5276528FF3D5}"/>
                  </a:ext>
                </a:extLst>
              </p:cNvPr>
              <p:cNvSpPr/>
              <p:nvPr/>
            </p:nvSpPr>
            <p:spPr>
              <a:xfrm>
                <a:off x="6456407" y="4496532"/>
                <a:ext cx="36000" cy="36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287" name="正方形/長方形 286">
            <a:extLst>
              <a:ext uri="{FF2B5EF4-FFF2-40B4-BE49-F238E27FC236}">
                <a16:creationId xmlns:a16="http://schemas.microsoft.com/office/drawing/2014/main" id="{A7A426B8-7424-4CC1-A0FC-5C7E74FD018D}"/>
              </a:ext>
            </a:extLst>
          </p:cNvPr>
          <p:cNvSpPr/>
          <p:nvPr/>
        </p:nvSpPr>
        <p:spPr>
          <a:xfrm>
            <a:off x="679245" y="9095612"/>
            <a:ext cx="566693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3200" b="1" cap="none" spc="0" dirty="0">
                <a:ln w="0"/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東京に早く日常が戻りますように</a:t>
            </a:r>
          </a:p>
        </p:txBody>
      </p:sp>
      <p:pic>
        <p:nvPicPr>
          <p:cNvPr id="137" name="図 136" descr="挿絵, 食品 が含まれている画像&#10;&#10;自動的に生成された説明">
            <a:extLst>
              <a:ext uri="{FF2B5EF4-FFF2-40B4-BE49-F238E27FC236}">
                <a16:creationId xmlns:a16="http://schemas.microsoft.com/office/drawing/2014/main" id="{CE23014F-9039-43AB-B704-C14056E6DE1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9346" y="7761706"/>
            <a:ext cx="1779099" cy="1431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6780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  <p:sndAc>
          <p:stSnd>
            <p:snd r:embed="rId2" name="applause.wav"/>
          </p:stSnd>
        </p:sndAc>
      </p:transition>
    </mc:Choice>
    <mc:Fallback>
      <p:transition spd="slow">
        <p:fade/>
        <p:sndAc>
          <p:stSnd>
            <p:snd r:embed="rId2" name="applaus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4" presetClass="emph" presetSubtype="0" fill="hold" grpId="1" nodeType="afterEffect">
                                  <p:stCondLst>
                                    <p:cond delay="3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2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700"/>
                            </p:stCondLst>
                            <p:childTnLst>
                              <p:par>
                                <p:cTn id="22" presetID="26" presetClass="emph" presetSubtype="0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1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200"/>
                            </p:stCondLst>
                            <p:childTnLst>
                              <p:par>
                                <p:cTn id="26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137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200"/>
                            </p:stCondLst>
                            <p:childTnLst>
                              <p:par>
                                <p:cTn id="29" presetID="3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40741E-7 -0.00064 C 7.40741E-7 0.00016 0.05532 -0.2625 0.05532 -0.26186 C 0.11134 -0.47548 0.2 -0.55994 0.32731 -0.55994 C 0.39236 -0.55994 0.45162 -0.52773 0.49792 -0.47548 C 0.53032 -0.43926 0.56991 -0.41939 0.61227 -0.41939 C 0.69421 -0.41939 0.76296 -0.49151 0.78889 -0.59664 C 0.78889 -0.59599 0.81852 -0.72115 0.81852 -0.72051 C 0.81852 -0.72115 0.75926 -0.45545 0.75926 -0.45481 C 0.70393 -0.24648 0.61528 -0.16186 0.49097 -0.16186 C 0.42593 -0.16186 0.36366 -0.19423 0.31435 -0.25032 C 0.28495 -0.28285 0.24537 -0.30256 0.20602 -0.30256 C 0.12407 -0.30256 0.05532 -0.23029 0.0294 -0.12532 C 0.0294 -0.12452 7.40741E-7 -0.00064 7.40741E-7 0.00016 L 7.40741E-7 -0.00064 Z " pathEditMode="relative" rAng="0" ptsTypes="AAAAAAAAAAAAAA">
                                      <p:cBhvr>
                                        <p:cTn id="30" dur="3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926" y="-35962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1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3200"/>
                            </p:stCondLst>
                            <p:childTnLst>
                              <p:par>
                                <p:cTn id="35" presetID="17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.06875 -0.65497 L 0.26018 -0.65497 L 0.39537 -0.78958 L 0.52801 -0.65497 L 0.71944 -0.65497 L 0.71944 -0.46587 L 0.85139 -0.33077 L 0.71944 -0.19936 L 0.71944 -0.01026 L 0.52801 -0.01026 L 0.39537 0.12131 L 0.26018 -0.01026 L 0.06875 -0.01026 L 0.06875 -0.19936 L -0.06713 -0.33077 L 0.06875 -0.46587 L 0.06875 -0.65497 Z " pathEditMode="relative" rAng="0" ptsTypes="AAAAAAAAAAAAAAAAA">
                                      <p:cBhvr>
                                        <p:cTn id="36" dur="20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338" y="32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" grpId="0"/>
      <p:bldP spid="287" grpId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1627</TotalTime>
  <Words>14</Words>
  <Application>Microsoft Office PowerPoint</Application>
  <PresentationFormat>A4 210 x 297 mm</PresentationFormat>
  <Paragraphs>3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ＭＳ Ｐ明朝</vt:lpstr>
      <vt:lpstr>ＭＳ 明朝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幸雄 平井</dc:creator>
  <cp:lastModifiedBy>幸雄 平井</cp:lastModifiedBy>
  <cp:revision>134</cp:revision>
  <dcterms:created xsi:type="dcterms:W3CDTF">2020-06-08T03:21:19Z</dcterms:created>
  <dcterms:modified xsi:type="dcterms:W3CDTF">2020-06-11T23:55:15Z</dcterms:modified>
</cp:coreProperties>
</file>